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73" r:id="rId3"/>
    <p:sldId id="275" r:id="rId4"/>
    <p:sldId id="274" r:id="rId5"/>
    <p:sldId id="257" r:id="rId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D761DF-00B1-4BF9-9421-3C0C91E397F1}" type="datetimeFigureOut">
              <a:rPr lang="it-IT" smtClean="0"/>
              <a:pPr/>
              <a:t>11/03/2014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B9CDB-3303-4A97-9E8B-706B89733389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B9CDB-3303-4A97-9E8B-706B89733389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B9CDB-3303-4A97-9E8B-706B89733389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B9CDB-3303-4A97-9E8B-706B89733389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B9CDB-3303-4A97-9E8B-706B89733389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0C7BEF-748C-4905-847B-58A28F9EB3E7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20A8-64BB-4A2A-A008-2F68E9FAC779}" type="datetimeFigureOut">
              <a:rPr lang="it-IT" smtClean="0"/>
              <a:pPr/>
              <a:t>11/03/2014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73D8B-EBD0-4E6D-B401-9A4F43DFF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20A8-64BB-4A2A-A008-2F68E9FAC779}" type="datetimeFigureOut">
              <a:rPr lang="it-IT" smtClean="0"/>
              <a:pPr/>
              <a:t>11/03/2014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73D8B-EBD0-4E6D-B401-9A4F43DFF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20A8-64BB-4A2A-A008-2F68E9FAC779}" type="datetimeFigureOut">
              <a:rPr lang="it-IT" smtClean="0"/>
              <a:pPr/>
              <a:t>11/03/2014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73D8B-EBD0-4E6D-B401-9A4F43DFF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20A8-64BB-4A2A-A008-2F68E9FAC779}" type="datetimeFigureOut">
              <a:rPr lang="it-IT" smtClean="0"/>
              <a:pPr/>
              <a:t>11/03/2014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73D8B-EBD0-4E6D-B401-9A4F43DFF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20A8-64BB-4A2A-A008-2F68E9FAC779}" type="datetimeFigureOut">
              <a:rPr lang="it-IT" smtClean="0"/>
              <a:pPr/>
              <a:t>11/03/2014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73D8B-EBD0-4E6D-B401-9A4F43DFF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20A8-64BB-4A2A-A008-2F68E9FAC779}" type="datetimeFigureOut">
              <a:rPr lang="it-IT" smtClean="0"/>
              <a:pPr/>
              <a:t>11/03/2014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73D8B-EBD0-4E6D-B401-9A4F43DFF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20A8-64BB-4A2A-A008-2F68E9FAC779}" type="datetimeFigureOut">
              <a:rPr lang="it-IT" smtClean="0"/>
              <a:pPr/>
              <a:t>11/03/2014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73D8B-EBD0-4E6D-B401-9A4F43DFF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20A8-64BB-4A2A-A008-2F68E9FAC779}" type="datetimeFigureOut">
              <a:rPr lang="it-IT" smtClean="0"/>
              <a:pPr/>
              <a:t>11/03/2014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73D8B-EBD0-4E6D-B401-9A4F43DFF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20A8-64BB-4A2A-A008-2F68E9FAC779}" type="datetimeFigureOut">
              <a:rPr lang="it-IT" smtClean="0"/>
              <a:pPr/>
              <a:t>11/03/2014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73D8B-EBD0-4E6D-B401-9A4F43DFF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20A8-64BB-4A2A-A008-2F68E9FAC779}" type="datetimeFigureOut">
              <a:rPr lang="it-IT" smtClean="0"/>
              <a:pPr/>
              <a:t>11/03/2014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73D8B-EBD0-4E6D-B401-9A4F43DFF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20A8-64BB-4A2A-A008-2F68E9FAC779}" type="datetimeFigureOut">
              <a:rPr lang="it-IT" smtClean="0"/>
              <a:pPr/>
              <a:t>11/03/2014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E73D8B-EBD0-4E6D-B401-9A4F43DFF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E720A8-64BB-4A2A-A008-2F68E9FAC779}" type="datetimeFigureOut">
              <a:rPr lang="it-IT" smtClean="0"/>
              <a:pPr/>
              <a:t>11/03/2014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73D8B-EBD0-4E6D-B401-9A4F43DFF481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Testi filosofici </a:t>
            </a:r>
            <a:r>
              <a:rPr lang="it-IT" smtClean="0"/>
              <a:t>in inglese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err="1" smtClean="0"/>
              <a:t>Lezz</a:t>
            </a:r>
            <a:r>
              <a:rPr lang="it-IT" dirty="0" smtClean="0"/>
              <a:t>. 7-11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Lezione 7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3/</a:t>
            </a:r>
            <a:r>
              <a:rPr lang="it-IT" dirty="0" err="1" smtClean="0"/>
              <a:t>3</a:t>
            </a:r>
            <a:r>
              <a:rPr lang="it-IT" dirty="0" smtClean="0"/>
              <a:t>/2014</a:t>
            </a:r>
          </a:p>
          <a:p>
            <a:r>
              <a:rPr lang="it-IT" dirty="0" smtClean="0"/>
              <a:t>Lettura da </a:t>
            </a:r>
            <a:r>
              <a:rPr lang="it-IT" dirty="0" err="1" smtClean="0"/>
              <a:t>McCall</a:t>
            </a:r>
            <a:r>
              <a:rPr lang="it-IT" dirty="0" smtClean="0"/>
              <a:t> &amp; </a:t>
            </a:r>
            <a:r>
              <a:rPr lang="it-IT" dirty="0" err="1" smtClean="0"/>
              <a:t>Lowe</a:t>
            </a:r>
            <a:r>
              <a:rPr lang="it-IT" dirty="0" smtClean="0"/>
              <a:t>, "</a:t>
            </a:r>
            <a:r>
              <a:rPr lang="it-IT" dirty="0" err="1" smtClean="0"/>
              <a:t>Indeterminist</a:t>
            </a:r>
            <a:r>
              <a:rPr lang="it-IT" dirty="0" smtClean="0"/>
              <a:t> Free Will"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Lezioni 8-9-10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3/4/14</a:t>
            </a:r>
          </a:p>
          <a:p>
            <a:r>
              <a:rPr lang="it-IT" dirty="0" smtClean="0"/>
              <a:t>Le 3 conferenze in inglese del workshop in memoria di E. J. </a:t>
            </a:r>
            <a:r>
              <a:rPr lang="it-IT" dirty="0" err="1" smtClean="0"/>
              <a:t>Lowe</a:t>
            </a:r>
            <a:r>
              <a:rPr lang="it-IT" dirty="0" smtClean="0"/>
              <a:t> valgono come lezioni 8-9-10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Lezione 11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4/3/ 2014</a:t>
            </a:r>
          </a:p>
          <a:p>
            <a:r>
              <a:rPr lang="it-IT" dirty="0" smtClean="0"/>
              <a:t>Lettura da </a:t>
            </a:r>
            <a:r>
              <a:rPr lang="it-IT" dirty="0" err="1" smtClean="0"/>
              <a:t>McCall</a:t>
            </a:r>
            <a:r>
              <a:rPr lang="it-IT" dirty="0" smtClean="0"/>
              <a:t> &amp; </a:t>
            </a:r>
            <a:r>
              <a:rPr lang="it-IT" dirty="0" err="1" smtClean="0"/>
              <a:t>Lowe</a:t>
            </a:r>
            <a:r>
              <a:rPr lang="it-IT" dirty="0" smtClean="0"/>
              <a:t>, "</a:t>
            </a:r>
            <a:r>
              <a:rPr lang="it-IT" dirty="0" err="1" smtClean="0"/>
              <a:t>Indeterminist</a:t>
            </a:r>
            <a:r>
              <a:rPr lang="it-IT" dirty="0" smtClean="0"/>
              <a:t> Free Will"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tilts</a:t>
            </a:r>
            <a:r>
              <a:rPr lang="it-IT" dirty="0" smtClean="0"/>
              <a:t> the </a:t>
            </a:r>
            <a:r>
              <a:rPr lang="it-IT" dirty="0" err="1" smtClean="0"/>
              <a:t>balance</a:t>
            </a:r>
            <a:r>
              <a:rPr lang="it-IT" dirty="0" smtClean="0"/>
              <a:t>? Jane's </a:t>
            </a:r>
            <a:r>
              <a:rPr lang="it-IT" dirty="0" err="1" smtClean="0"/>
              <a:t>character</a:t>
            </a:r>
            <a:r>
              <a:rPr lang="it-IT" dirty="0" smtClean="0"/>
              <a:t> (p. 687)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76</Words>
  <Application>Microsoft Office PowerPoint</Application>
  <PresentationFormat>Presentazione su schermo (4:3)</PresentationFormat>
  <Paragraphs>17</Paragraphs>
  <Slides>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Tema di Office</vt:lpstr>
      <vt:lpstr>Testi filosofici in inglese</vt:lpstr>
      <vt:lpstr>Lezione 7</vt:lpstr>
      <vt:lpstr>Lezioni 8-9-10</vt:lpstr>
      <vt:lpstr>Lezione 11</vt:lpstr>
      <vt:lpstr>Diapositiva 5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Francesco Orilia</dc:creator>
  <cp:lastModifiedBy>Francesco Orilia</cp:lastModifiedBy>
  <cp:revision>6</cp:revision>
  <dcterms:created xsi:type="dcterms:W3CDTF">2014-03-02T07:13:23Z</dcterms:created>
  <dcterms:modified xsi:type="dcterms:W3CDTF">2014-03-11T15:25:08Z</dcterms:modified>
</cp:coreProperties>
</file>