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3F1E4-41F2-4923-8C60-C4D7A96AB580}" type="datetimeFigureOut">
              <a:rPr lang="it-IT" smtClean="0"/>
              <a:pPr/>
              <a:t>18/03/2014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25416-D858-4DB8-95BF-931C1076E99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25416-D858-4DB8-95BF-931C1076E997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25416-D858-4DB8-95BF-931C1076E997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25416-D858-4DB8-95BF-931C1076E997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25416-D858-4DB8-95BF-931C1076E997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25416-D858-4DB8-95BF-931C1076E997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25416-D858-4DB8-95BF-931C1076E997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25416-D858-4DB8-95BF-931C1076E997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25416-D858-4DB8-95BF-931C1076E997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7534-4E21-4002-A902-A00979CC4F2B}" type="datetimeFigureOut">
              <a:rPr lang="it-IT" smtClean="0"/>
              <a:pPr/>
              <a:t>18/03/2014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8551D-085B-4614-BD73-56CF1D6225A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7534-4E21-4002-A902-A00979CC4F2B}" type="datetimeFigureOut">
              <a:rPr lang="it-IT" smtClean="0"/>
              <a:pPr/>
              <a:t>18/03/2014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8551D-085B-4614-BD73-56CF1D6225A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7534-4E21-4002-A902-A00979CC4F2B}" type="datetimeFigureOut">
              <a:rPr lang="it-IT" smtClean="0"/>
              <a:pPr/>
              <a:t>18/03/2014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8551D-085B-4614-BD73-56CF1D6225A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7534-4E21-4002-A902-A00979CC4F2B}" type="datetimeFigureOut">
              <a:rPr lang="it-IT" smtClean="0"/>
              <a:pPr/>
              <a:t>18/03/2014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8551D-085B-4614-BD73-56CF1D6225A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7534-4E21-4002-A902-A00979CC4F2B}" type="datetimeFigureOut">
              <a:rPr lang="it-IT" smtClean="0"/>
              <a:pPr/>
              <a:t>18/03/2014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8551D-085B-4614-BD73-56CF1D6225A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7534-4E21-4002-A902-A00979CC4F2B}" type="datetimeFigureOut">
              <a:rPr lang="it-IT" smtClean="0"/>
              <a:pPr/>
              <a:t>18/03/2014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8551D-085B-4614-BD73-56CF1D6225A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7534-4E21-4002-A902-A00979CC4F2B}" type="datetimeFigureOut">
              <a:rPr lang="it-IT" smtClean="0"/>
              <a:pPr/>
              <a:t>18/03/2014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8551D-085B-4614-BD73-56CF1D6225A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7534-4E21-4002-A902-A00979CC4F2B}" type="datetimeFigureOut">
              <a:rPr lang="it-IT" smtClean="0"/>
              <a:pPr/>
              <a:t>18/03/2014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8551D-085B-4614-BD73-56CF1D6225A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7534-4E21-4002-A902-A00979CC4F2B}" type="datetimeFigureOut">
              <a:rPr lang="it-IT" smtClean="0"/>
              <a:pPr/>
              <a:t>18/03/2014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8551D-085B-4614-BD73-56CF1D6225A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7534-4E21-4002-A902-A00979CC4F2B}" type="datetimeFigureOut">
              <a:rPr lang="it-IT" smtClean="0"/>
              <a:pPr/>
              <a:t>18/03/2014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8551D-085B-4614-BD73-56CF1D6225A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7534-4E21-4002-A902-A00979CC4F2B}" type="datetimeFigureOut">
              <a:rPr lang="it-IT" smtClean="0"/>
              <a:pPr/>
              <a:t>18/03/2014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8551D-085B-4614-BD73-56CF1D6225A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47534-4E21-4002-A902-A00979CC4F2B}" type="datetimeFigureOut">
              <a:rPr lang="it-IT" smtClean="0"/>
              <a:pPr/>
              <a:t>18/03/2014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8551D-085B-4614-BD73-56CF1D6225A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Inglese 13-14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smtClean="0"/>
              <a:t>Lezioni </a:t>
            </a:r>
            <a:r>
              <a:rPr lang="it-IT" smtClean="0"/>
              <a:t>15-17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Lezioni 15-16</a:t>
            </a:r>
          </a:p>
          <a:p>
            <a:pPr lvl="1"/>
            <a:r>
              <a:rPr lang="it-IT" dirty="0" smtClean="0"/>
              <a:t>17/1/2014</a:t>
            </a:r>
          </a:p>
          <a:p>
            <a:r>
              <a:rPr lang="it-IT" dirty="0" err="1" smtClean="0"/>
              <a:t>Nozick</a:t>
            </a:r>
            <a:r>
              <a:rPr lang="it-IT" dirty="0" smtClean="0"/>
              <a:t> on </a:t>
            </a:r>
            <a:r>
              <a:rPr lang="it-IT" dirty="0" err="1" smtClean="0"/>
              <a:t>Happiness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Conferenza di </a:t>
            </a:r>
            <a:r>
              <a:rPr lang="it-IT" dirty="0" err="1" smtClean="0"/>
              <a:t>N.L.</a:t>
            </a:r>
            <a:r>
              <a:rPr lang="it-IT" dirty="0" smtClean="0"/>
              <a:t> Oaklander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"</a:t>
            </a: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the </a:t>
            </a:r>
            <a:r>
              <a:rPr lang="it-IT" dirty="0" err="1" smtClean="0"/>
              <a:t>ontology</a:t>
            </a:r>
            <a:r>
              <a:rPr lang="it-IT" dirty="0" smtClean="0"/>
              <a:t> of </a:t>
            </a:r>
            <a:r>
              <a:rPr lang="it-IT" dirty="0" err="1" smtClean="0"/>
              <a:t>time</a:t>
            </a:r>
            <a:r>
              <a:rPr lang="it-IT" dirty="0" smtClean="0"/>
              <a:t>?"</a:t>
            </a:r>
          </a:p>
          <a:p>
            <a:r>
              <a:rPr lang="it-IT" dirty="0" smtClean="0"/>
              <a:t>Venerdì 9 Maggio (ultimo giorno di lezioni)</a:t>
            </a:r>
          </a:p>
          <a:p>
            <a:r>
              <a:rPr lang="it-IT" dirty="0" smtClean="0"/>
              <a:t>Mattina o pomeriggio?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The </a:t>
            </a:r>
            <a:r>
              <a:rPr lang="it-IT" dirty="0" err="1" smtClean="0"/>
              <a:t>main</a:t>
            </a:r>
            <a:r>
              <a:rPr lang="it-IT" dirty="0" smtClean="0"/>
              <a:t> </a:t>
            </a:r>
            <a:r>
              <a:rPr lang="it-IT" dirty="0" err="1" smtClean="0"/>
              <a:t>thesis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99 (MT) </a:t>
            </a:r>
            <a:r>
              <a:rPr lang="it-IT" dirty="0" err="1" smtClean="0"/>
              <a:t>Happiness</a:t>
            </a:r>
            <a:r>
              <a:rPr lang="it-IT" dirty="0" smtClean="0"/>
              <a:t> can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precious</a:t>
            </a:r>
            <a:r>
              <a:rPr lang="it-IT" dirty="0" smtClean="0"/>
              <a:t>, </a:t>
            </a:r>
            <a:r>
              <a:rPr lang="it-IT" dirty="0" err="1" smtClean="0"/>
              <a:t>yet</a:t>
            </a:r>
            <a:r>
              <a:rPr lang="it-IT" dirty="0" smtClean="0"/>
              <a:t> ...</a:t>
            </a:r>
          </a:p>
          <a:p>
            <a:r>
              <a:rPr lang="it-IT" dirty="0" smtClean="0"/>
              <a:t>117(MT) </a:t>
            </a:r>
            <a:r>
              <a:rPr lang="it-IT" dirty="0" err="1" smtClean="0"/>
              <a:t>Happiness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the </a:t>
            </a:r>
            <a:r>
              <a:rPr lang="it-IT" dirty="0" err="1" smtClean="0"/>
              <a:t>only</a:t>
            </a:r>
            <a:r>
              <a:rPr lang="it-IT" dirty="0" smtClean="0"/>
              <a:t> ...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shown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the </a:t>
            </a:r>
            <a:r>
              <a:rPr lang="it-IT" dirty="0" err="1" smtClean="0"/>
              <a:t>experience</a:t>
            </a:r>
            <a:r>
              <a:rPr lang="it-IT" dirty="0" smtClean="0"/>
              <a:t> </a:t>
            </a:r>
            <a:r>
              <a:rPr lang="it-IT" dirty="0" err="1" smtClean="0"/>
              <a:t>machine</a:t>
            </a:r>
            <a:r>
              <a:rPr lang="it-IT" dirty="0"/>
              <a:t> </a:t>
            </a:r>
            <a:r>
              <a:rPr lang="it-IT" dirty="0" smtClean="0"/>
              <a:t>...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reasons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MT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p. 100 R1: </a:t>
            </a:r>
            <a:r>
              <a:rPr lang="it-IT" dirty="0" err="1" smtClean="0"/>
              <a:t>increase</a:t>
            </a:r>
            <a:r>
              <a:rPr lang="it-IT" dirty="0" smtClean="0"/>
              <a:t> of </a:t>
            </a:r>
            <a:r>
              <a:rPr lang="it-IT" dirty="0" err="1" smtClean="0"/>
              <a:t>happiness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better</a:t>
            </a:r>
            <a:r>
              <a:rPr lang="it-IT" dirty="0" smtClean="0"/>
              <a:t> </a:t>
            </a:r>
            <a:r>
              <a:rPr lang="it-IT" dirty="0" err="1" smtClean="0"/>
              <a:t>than</a:t>
            </a:r>
            <a:r>
              <a:rPr lang="it-IT" dirty="0" smtClean="0"/>
              <a:t> </a:t>
            </a:r>
            <a:r>
              <a:rPr lang="it-IT" dirty="0" err="1" smtClean="0"/>
              <a:t>decrease</a:t>
            </a:r>
            <a:r>
              <a:rPr lang="it-IT" dirty="0" smtClean="0"/>
              <a:t> (v. 101*: </a:t>
            </a:r>
            <a:r>
              <a:rPr lang="it-IT" dirty="0" err="1" smtClean="0"/>
              <a:t>Kahneman</a:t>
            </a:r>
            <a:r>
              <a:rPr lang="it-IT" dirty="0" smtClean="0"/>
              <a:t> &amp; </a:t>
            </a:r>
            <a:r>
              <a:rPr lang="it-IT" dirty="0" err="1" smtClean="0"/>
              <a:t>Tversky</a:t>
            </a:r>
            <a:r>
              <a:rPr lang="it-IT" dirty="0" smtClean="0"/>
              <a:t>)</a:t>
            </a:r>
          </a:p>
          <a:p>
            <a:r>
              <a:rPr lang="it-IT" dirty="0" smtClean="0"/>
              <a:t>p. 102 R2: </a:t>
            </a:r>
            <a:r>
              <a:rPr lang="it-IT" dirty="0" err="1" smtClean="0"/>
              <a:t>we</a:t>
            </a:r>
            <a:r>
              <a:rPr lang="it-IT" dirty="0" smtClean="0"/>
              <a:t> can show </a:t>
            </a:r>
            <a:r>
              <a:rPr lang="it-IT" dirty="0" err="1" smtClean="0"/>
              <a:t>that</a:t>
            </a:r>
            <a:r>
              <a:rPr lang="it-IT" dirty="0" smtClean="0"/>
              <a:t> more </a:t>
            </a:r>
            <a:r>
              <a:rPr lang="it-IT" dirty="0" err="1" smtClean="0"/>
              <a:t>matters</a:t>
            </a:r>
            <a:r>
              <a:rPr lang="it-IT" dirty="0" smtClean="0"/>
              <a:t> </a:t>
            </a:r>
            <a:r>
              <a:rPr lang="it-IT" dirty="0" err="1" smtClean="0"/>
              <a:t>than</a:t>
            </a:r>
            <a:r>
              <a:rPr lang="it-IT" dirty="0" smtClean="0"/>
              <a:t> </a:t>
            </a:r>
            <a:r>
              <a:rPr lang="it-IT" dirty="0" err="1" smtClean="0"/>
              <a:t>happines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FF0000"/>
                </a:solidFill>
              </a:rPr>
              <a:t>or </a:t>
            </a:r>
            <a:r>
              <a:rPr lang="it-IT" dirty="0" err="1" smtClean="0">
                <a:solidFill>
                  <a:srgbClr val="FF0000"/>
                </a:solidFill>
              </a:rPr>
              <a:t>pleasure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[SAME THING?]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considering</a:t>
            </a:r>
            <a:r>
              <a:rPr lang="it-IT" dirty="0" smtClean="0"/>
              <a:t> ... a life of bovine </a:t>
            </a:r>
            <a:r>
              <a:rPr lang="it-IT" dirty="0" err="1" smtClean="0"/>
              <a:t>contentment</a:t>
            </a:r>
            <a:r>
              <a:rPr lang="it-IT" dirty="0" smtClean="0"/>
              <a:t> 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pleasure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p. 102* Freud </a:t>
            </a:r>
            <a:r>
              <a:rPr lang="it-IT" dirty="0" err="1" smtClean="0"/>
              <a:t>pleasure</a:t>
            </a:r>
            <a:r>
              <a:rPr lang="it-IT" dirty="0" smtClean="0"/>
              <a:t> </a:t>
            </a:r>
            <a:r>
              <a:rPr lang="it-IT" dirty="0" err="1" smtClean="0"/>
              <a:t>principle</a:t>
            </a:r>
            <a:r>
              <a:rPr lang="it-IT" dirty="0" smtClean="0"/>
              <a:t> vs. reality </a:t>
            </a:r>
            <a:r>
              <a:rPr lang="it-IT" dirty="0" err="1" smtClean="0"/>
              <a:t>principle</a:t>
            </a:r>
            <a:r>
              <a:rPr lang="it-IT" dirty="0" smtClean="0"/>
              <a:t> (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contrasted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"the </a:t>
            </a:r>
            <a:r>
              <a:rPr lang="it-IT" dirty="0" err="1" smtClean="0"/>
              <a:t>second</a:t>
            </a:r>
            <a:r>
              <a:rPr lang="it-IT" dirty="0" smtClean="0"/>
              <a:t> </a:t>
            </a:r>
            <a:r>
              <a:rPr lang="it-IT" dirty="0" err="1" smtClean="0"/>
              <a:t>relaity</a:t>
            </a:r>
            <a:r>
              <a:rPr lang="it-IT" dirty="0" smtClean="0"/>
              <a:t> </a:t>
            </a:r>
            <a:r>
              <a:rPr lang="it-IT" dirty="0" err="1" smtClean="0"/>
              <a:t>principle</a:t>
            </a:r>
            <a:r>
              <a:rPr lang="it-IT" dirty="0" smtClean="0"/>
              <a:t> (p. 106))</a:t>
            </a:r>
          </a:p>
          <a:p>
            <a:r>
              <a:rPr lang="it-IT" dirty="0" smtClean="0"/>
              <a:t>p. 103* ... </a:t>
            </a: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pleasure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... </a:t>
            </a:r>
            <a:r>
              <a:rPr lang="it-IT" dirty="0" err="1" smtClean="0"/>
              <a:t>pleasurable</a:t>
            </a:r>
            <a:r>
              <a:rPr lang="it-IT" dirty="0" smtClean="0"/>
              <a:t> </a:t>
            </a:r>
            <a:r>
              <a:rPr lang="it-IT" dirty="0" err="1" smtClean="0"/>
              <a:t>because</a:t>
            </a:r>
            <a:r>
              <a:rPr lang="it-IT" dirty="0" smtClean="0"/>
              <a:t> of the </a:t>
            </a:r>
            <a:r>
              <a:rPr lang="it-IT" dirty="0" err="1" smtClean="0"/>
              <a:t>felt</a:t>
            </a:r>
            <a:r>
              <a:rPr lang="it-IT" dirty="0" smtClean="0"/>
              <a:t> </a:t>
            </a:r>
            <a:r>
              <a:rPr lang="it-IT" dirty="0" err="1" smtClean="0"/>
              <a:t>qualities</a:t>
            </a:r>
            <a:endParaRPr lang="it-IT" dirty="0" smtClean="0"/>
          </a:p>
          <a:p>
            <a:r>
              <a:rPr lang="it-IT" dirty="0" smtClean="0"/>
              <a:t>BUT, p. 104: " </a:t>
            </a:r>
            <a:r>
              <a:rPr lang="it-IT" dirty="0" err="1" smtClean="0"/>
              <a:t>we</a:t>
            </a:r>
            <a:r>
              <a:rPr lang="it-IT" dirty="0" smtClean="0"/>
              <a:t> care </a:t>
            </a:r>
            <a:r>
              <a:rPr lang="it-IT" dirty="0" err="1" smtClean="0"/>
              <a:t>about</a:t>
            </a:r>
            <a:r>
              <a:rPr lang="it-IT" dirty="0" smtClean="0"/>
              <a:t> </a:t>
            </a:r>
            <a:r>
              <a:rPr lang="it-IT" dirty="0" err="1" smtClean="0"/>
              <a:t>things</a:t>
            </a:r>
            <a:r>
              <a:rPr lang="it-IT" dirty="0" smtClean="0"/>
              <a:t> in </a:t>
            </a:r>
            <a:r>
              <a:rPr lang="it-IT" dirty="0" err="1" smtClean="0"/>
              <a:t>addition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how</a:t>
            </a:r>
            <a:r>
              <a:rPr lang="it-IT" dirty="0" smtClean="0"/>
              <a:t> </a:t>
            </a:r>
            <a:r>
              <a:rPr lang="it-IT" dirty="0" err="1" smtClean="0"/>
              <a:t>our</a:t>
            </a:r>
            <a:r>
              <a:rPr lang="it-IT" dirty="0" smtClean="0"/>
              <a:t> </a:t>
            </a:r>
            <a:r>
              <a:rPr lang="it-IT" dirty="0" err="1" smtClean="0"/>
              <a:t>lives</a:t>
            </a:r>
            <a:r>
              <a:rPr lang="it-IT" dirty="0" smtClean="0"/>
              <a:t> </a:t>
            </a:r>
            <a:r>
              <a:rPr lang="it-IT" i="1" dirty="0" err="1" smtClean="0"/>
              <a:t>fee</a:t>
            </a:r>
            <a:r>
              <a:rPr lang="it-IT" dirty="0" err="1" smtClean="0"/>
              <a:t>l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us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the inside</a:t>
            </a:r>
          </a:p>
          <a:p>
            <a:r>
              <a:rPr lang="it-IT" dirty="0" smtClean="0"/>
              <a:t>ENTER the </a:t>
            </a:r>
            <a:r>
              <a:rPr lang="it-IT" dirty="0" err="1" smtClean="0"/>
              <a:t>experience</a:t>
            </a:r>
            <a:r>
              <a:rPr lang="it-IT" dirty="0" smtClean="0"/>
              <a:t> </a:t>
            </a:r>
            <a:r>
              <a:rPr lang="it-IT" dirty="0" err="1" smtClean="0"/>
              <a:t>machine</a:t>
            </a:r>
            <a:r>
              <a:rPr lang="it-IT" dirty="0" smtClean="0"/>
              <a:t> ...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Lezione </a:t>
            </a:r>
            <a:r>
              <a:rPr lang="it-IT" dirty="0" smtClean="0"/>
              <a:t>17 (manca la registrazione)</a:t>
            </a:r>
            <a:endParaRPr lang="it-IT" dirty="0" smtClean="0"/>
          </a:p>
          <a:p>
            <a:pPr lvl="1"/>
            <a:r>
              <a:rPr lang="it-IT" dirty="0" smtClean="0"/>
              <a:t>18/3/14</a:t>
            </a:r>
            <a:endParaRPr lang="it-IT" dirty="0"/>
          </a:p>
          <a:p>
            <a:pPr lvl="1">
              <a:buNone/>
            </a:pPr>
            <a:endParaRPr lang="it-IT" dirty="0" smtClean="0"/>
          </a:p>
          <a:p>
            <a:pPr lvl="1"/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The </a:t>
            </a:r>
            <a:r>
              <a:rPr lang="it-IT" dirty="0" err="1" smtClean="0"/>
              <a:t>experience</a:t>
            </a:r>
            <a:r>
              <a:rPr lang="it-IT" dirty="0" smtClean="0"/>
              <a:t> </a:t>
            </a:r>
            <a:r>
              <a:rPr lang="it-IT" dirty="0" err="1" smtClean="0"/>
              <a:t>machine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R3: the </a:t>
            </a:r>
            <a:r>
              <a:rPr lang="it-IT" dirty="0" err="1" smtClean="0"/>
              <a:t>experience</a:t>
            </a:r>
            <a:r>
              <a:rPr lang="it-IT" dirty="0" smtClean="0"/>
              <a:t> </a:t>
            </a:r>
            <a:r>
              <a:rPr lang="it-IT" dirty="0" err="1" smtClean="0"/>
              <a:t>machine</a:t>
            </a:r>
            <a:endParaRPr lang="it-IT" dirty="0" smtClean="0"/>
          </a:p>
          <a:p>
            <a:r>
              <a:rPr lang="it-IT" dirty="0" smtClean="0"/>
              <a:t>pp. 104-105</a:t>
            </a:r>
          </a:p>
          <a:p>
            <a:r>
              <a:rPr lang="it-IT" dirty="0" smtClean="0"/>
              <a:t>p. 106* the </a:t>
            </a:r>
            <a:r>
              <a:rPr lang="it-IT" dirty="0" err="1" smtClean="0"/>
              <a:t>second</a:t>
            </a:r>
            <a:r>
              <a:rPr lang="it-IT" dirty="0" smtClean="0"/>
              <a:t> reality </a:t>
            </a:r>
            <a:r>
              <a:rPr lang="it-IT" dirty="0" err="1" smtClean="0"/>
              <a:t>principle</a:t>
            </a:r>
            <a:endParaRPr lang="it-IT" dirty="0" smtClean="0"/>
          </a:p>
          <a:p>
            <a:r>
              <a:rPr lang="it-IT" dirty="0" smtClean="0"/>
              <a:t>R4 p. 107: </a:t>
            </a:r>
            <a:r>
              <a:rPr lang="it-IT" dirty="0" err="1" smtClean="0"/>
              <a:t>sharing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other</a:t>
            </a:r>
            <a:r>
              <a:rPr lang="it-IT" dirty="0" smtClean="0"/>
              <a:t> people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235</Words>
  <Application>Microsoft Office PowerPoint</Application>
  <PresentationFormat>Presentazione su schermo (4:3)</PresentationFormat>
  <Paragraphs>35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Inglese 13-14</vt:lpstr>
      <vt:lpstr>Diapositiva 2</vt:lpstr>
      <vt:lpstr>Conferenza di N.L. Oaklander</vt:lpstr>
      <vt:lpstr>The main thesis</vt:lpstr>
      <vt:lpstr>Two reasons for MT</vt:lpstr>
      <vt:lpstr>What is pleasure?</vt:lpstr>
      <vt:lpstr>Diapositiva 7</vt:lpstr>
      <vt:lpstr>The experience machine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Inglese 13-14</dc:title>
  <dc:creator>Francesco Orilia</dc:creator>
  <cp:lastModifiedBy>Francesco Orilia</cp:lastModifiedBy>
  <cp:revision>15</cp:revision>
  <dcterms:created xsi:type="dcterms:W3CDTF">2014-03-16T07:35:07Z</dcterms:created>
  <dcterms:modified xsi:type="dcterms:W3CDTF">2014-03-18T13:53:15Z</dcterms:modified>
</cp:coreProperties>
</file>