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7E00D-B8CB-4717-82D3-DC43B6E1BFC4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4B292-B2E0-4546-BB26-3F4E87DB2F4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4B292-B2E0-4546-BB26-3F4E87DB2F40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4B292-B2E0-4546-BB26-3F4E87DB2F40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4B292-B2E0-4546-BB26-3F4E87DB2F40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D8D5C-5CB8-4641-B2FF-A6B69E0F1D34}" type="slidenum">
              <a:rPr lang="it-IT" smtClean="0"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4B292-B2E0-4546-BB26-3F4E87DB2F40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E4C7-A282-4629-9D34-D99FA040A7BC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F0D5-310D-4BE0-8FD7-AFBD15847FE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E4C7-A282-4629-9D34-D99FA040A7BC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F0D5-310D-4BE0-8FD7-AFBD15847FE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E4C7-A282-4629-9D34-D99FA040A7BC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F0D5-310D-4BE0-8FD7-AFBD15847FE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E4C7-A282-4629-9D34-D99FA040A7BC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F0D5-310D-4BE0-8FD7-AFBD15847FE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E4C7-A282-4629-9D34-D99FA040A7BC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F0D5-310D-4BE0-8FD7-AFBD15847FE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E4C7-A282-4629-9D34-D99FA040A7BC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F0D5-310D-4BE0-8FD7-AFBD15847FE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E4C7-A282-4629-9D34-D99FA040A7BC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F0D5-310D-4BE0-8FD7-AFBD15847FE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E4C7-A282-4629-9D34-D99FA040A7BC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F0D5-310D-4BE0-8FD7-AFBD15847FE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E4C7-A282-4629-9D34-D99FA040A7BC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F0D5-310D-4BE0-8FD7-AFBD15847FE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E4C7-A282-4629-9D34-D99FA040A7BC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F0D5-310D-4BE0-8FD7-AFBD15847FE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BE4C7-A282-4629-9D34-D99FA040A7BC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F0D5-310D-4BE0-8FD7-AFBD15847FE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BE4C7-A282-4629-9D34-D99FA040A7BC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BF0D5-310D-4BE0-8FD7-AFBD15847FE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asterto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Norway" TargetMode="External"/><Relationship Id="rId5" Type="http://schemas.openxmlformats.org/officeDocument/2006/relationships/hyperlink" Target="http://en.wikipedia.org/wiki/Trondheim" TargetMode="External"/><Relationship Id="rId4" Type="http://schemas.openxmlformats.org/officeDocument/2006/relationships/hyperlink" Target="http://en.wikipedia.org/wiki/New_Zealan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Inglese 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err="1" smtClean="0"/>
              <a:t>Lezz</a:t>
            </a:r>
            <a:r>
              <a:rPr lang="it-IT" dirty="0" smtClean="0"/>
              <a:t>. 26-27</a:t>
            </a:r>
          </a:p>
          <a:p>
            <a:r>
              <a:rPr lang="it-IT" dirty="0" smtClean="0"/>
              <a:t>12/4/14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Annunci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Devo ancora avere il </a:t>
            </a:r>
            <a:r>
              <a:rPr lang="it-IT" dirty="0" err="1" smtClean="0"/>
              <a:t>powerpoint</a:t>
            </a:r>
            <a:r>
              <a:rPr lang="it-IT" dirty="0" smtClean="0"/>
              <a:t> di Leonardo </a:t>
            </a:r>
            <a:r>
              <a:rPr lang="it-IT" dirty="0" err="1" smtClean="0"/>
              <a:t>Iacono</a:t>
            </a:r>
            <a:r>
              <a:rPr lang="it-IT" dirty="0" smtClean="0"/>
              <a:t> (parte I di "Love's Bond"</a:t>
            </a:r>
          </a:p>
          <a:p>
            <a:r>
              <a:rPr lang="it-IT" dirty="0" smtClean="0"/>
              <a:t>Antonio De Grandis può fornirmi un breve riassunto scritto di "</a:t>
            </a:r>
            <a:r>
              <a:rPr lang="it-IT" dirty="0" err="1" smtClean="0"/>
              <a:t>Selflessness</a:t>
            </a:r>
            <a:r>
              <a:rPr lang="it-IT" dirty="0" smtClean="0"/>
              <a:t>" da mettere in rete?</a:t>
            </a:r>
          </a:p>
          <a:p>
            <a:r>
              <a:rPr lang="it-IT" dirty="0" smtClean="0"/>
              <a:t>Domani: </a:t>
            </a:r>
            <a:r>
              <a:rPr lang="it-IT" dirty="0" err="1" smtClean="0"/>
              <a:t>Lez</a:t>
            </a:r>
            <a:r>
              <a:rPr lang="it-IT" dirty="0" smtClean="0"/>
              <a:t>. 28 su </a:t>
            </a:r>
            <a:r>
              <a:rPr lang="it-IT" dirty="0" err="1" smtClean="0"/>
              <a:t>Prior</a:t>
            </a:r>
            <a:endParaRPr lang="it-IT" dirty="0" smtClean="0"/>
          </a:p>
          <a:p>
            <a:r>
              <a:rPr lang="it-IT" dirty="0" smtClean="0"/>
              <a:t>28 Aprile, </a:t>
            </a:r>
            <a:r>
              <a:rPr lang="it-IT" dirty="0" err="1" smtClean="0"/>
              <a:t>Lezz</a:t>
            </a:r>
            <a:r>
              <a:rPr lang="it-IT" dirty="0" smtClean="0"/>
              <a:t>. 29-30: </a:t>
            </a:r>
            <a:r>
              <a:rPr lang="it-IT" dirty="0" err="1" smtClean="0"/>
              <a:t>Truzzi</a:t>
            </a:r>
            <a:r>
              <a:rPr lang="it-IT" dirty="0" smtClean="0"/>
              <a:t> &amp; </a:t>
            </a:r>
            <a:r>
              <a:rPr lang="it-IT" dirty="0" err="1" smtClean="0"/>
              <a:t>Vitalozzi</a:t>
            </a:r>
            <a:r>
              <a:rPr lang="it-IT" dirty="0" smtClean="0"/>
              <a:t> su  "</a:t>
            </a:r>
            <a:r>
              <a:rPr lang="it-IT" dirty="0" err="1" smtClean="0"/>
              <a:t>theological</a:t>
            </a:r>
            <a:r>
              <a:rPr lang="it-IT" dirty="0" smtClean="0"/>
              <a:t> </a:t>
            </a:r>
            <a:r>
              <a:rPr lang="it-IT" dirty="0" err="1" smtClean="0"/>
              <a:t>explanations</a:t>
            </a:r>
            <a:r>
              <a:rPr lang="it-IT" dirty="0" smtClean="0"/>
              <a:t>" + Stella Balzano su "</a:t>
            </a:r>
            <a:r>
              <a:rPr lang="it-IT" dirty="0" err="1" smtClean="0"/>
              <a:t>parents</a:t>
            </a:r>
            <a:r>
              <a:rPr lang="it-IT" dirty="0" smtClean="0"/>
              <a:t> and </a:t>
            </a:r>
            <a:r>
              <a:rPr lang="it-IT" dirty="0" err="1" smtClean="0"/>
              <a:t>children</a:t>
            </a:r>
            <a:r>
              <a:rPr lang="it-IT" dirty="0" smtClean="0"/>
              <a:t>"</a:t>
            </a:r>
          </a:p>
          <a:p>
            <a:r>
              <a:rPr lang="it-IT" dirty="0" smtClean="0"/>
              <a:t>Lezione 31, 9 Maggio ore 15: conferenza di Oaklander</a:t>
            </a:r>
          </a:p>
          <a:p>
            <a:r>
              <a:rPr lang="it-IT" dirty="0" smtClean="0"/>
              <a:t>Chi non ha fatto una presentazione orale può consegnarmi una breve relazione scritta di un cap. di </a:t>
            </a:r>
            <a:r>
              <a:rPr lang="it-IT" dirty="0" err="1" smtClean="0"/>
              <a:t>Nozick</a:t>
            </a:r>
            <a:r>
              <a:rPr lang="it-IT" dirty="0" smtClean="0"/>
              <a:t> non trattato contenente citazioni d passi in inglese </a:t>
            </a:r>
          </a:p>
          <a:p>
            <a:r>
              <a:rPr lang="it-IT" dirty="0" smtClean="0"/>
              <a:t>Lezione extra: presentazione di Cerquetella &amp; </a:t>
            </a:r>
            <a:r>
              <a:rPr lang="it-IT" dirty="0" err="1" smtClean="0"/>
              <a:t>Emili</a:t>
            </a:r>
            <a:r>
              <a:rPr lang="it-IT" dirty="0" smtClean="0"/>
              <a:t>???</a:t>
            </a:r>
          </a:p>
          <a:p>
            <a:endParaRPr lang="it-IT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Seguono:</a:t>
            </a:r>
          </a:p>
          <a:p>
            <a:r>
              <a:rPr lang="it-IT" dirty="0" smtClean="0"/>
              <a:t>1) </a:t>
            </a:r>
            <a:r>
              <a:rPr lang="it-IT" dirty="0" smtClean="0"/>
              <a:t>"</a:t>
            </a:r>
            <a:r>
              <a:rPr lang="it-IT" dirty="0" err="1" smtClean="0"/>
              <a:t>Enlightenment</a:t>
            </a:r>
            <a:r>
              <a:rPr lang="it-IT" dirty="0" smtClean="0"/>
              <a:t>", Presentazione </a:t>
            </a:r>
            <a:r>
              <a:rPr lang="it-IT" dirty="0" smtClean="0"/>
              <a:t>di Carlo </a:t>
            </a:r>
            <a:r>
              <a:rPr lang="it-IT" dirty="0" err="1" smtClean="0"/>
              <a:t>Capetta</a:t>
            </a:r>
            <a:endParaRPr lang="it-IT" dirty="0" smtClean="0"/>
          </a:p>
          <a:p>
            <a:r>
              <a:rPr lang="it-IT" dirty="0" smtClean="0"/>
              <a:t>2) nell'ultima diapositiva: introduzione all'art. di </a:t>
            </a:r>
            <a:r>
              <a:rPr lang="it-IT" dirty="0" err="1" smtClean="0"/>
              <a:t>Prior</a:t>
            </a:r>
            <a:r>
              <a:rPr lang="it-IT" dirty="0" smtClean="0"/>
              <a:t>, "the </a:t>
            </a:r>
            <a:r>
              <a:rPr lang="it-IT" dirty="0" err="1" smtClean="0"/>
              <a:t>notion</a:t>
            </a:r>
            <a:r>
              <a:rPr lang="it-IT" dirty="0" smtClean="0"/>
              <a:t> of the </a:t>
            </a:r>
            <a:r>
              <a:rPr lang="it-IT" dirty="0" err="1" smtClean="0"/>
              <a:t>present</a:t>
            </a:r>
            <a:r>
              <a:rPr lang="it-IT" smtClean="0"/>
              <a:t>"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3"/>
          <p:cNvSpPr>
            <a:spLocks noGrp="1" noChangeArrowheads="1"/>
          </p:cNvSpPr>
          <p:nvPr>
            <p:ph type="body"/>
          </p:nvPr>
        </p:nvSpPr>
        <p:spPr>
          <a:xfrm>
            <a:off x="457042" y="273813"/>
            <a:ext cx="8229283" cy="5852752"/>
          </a:xfrm>
          <a:prstGeom prst="rect">
            <a:avLst/>
          </a:prstGeom>
          <a:noFill/>
          <a:ln w="0" cap="flat" cmpd="sng">
            <a:noFill/>
            <a:prstDash/>
          </a:ln>
        </p:spPr>
        <p:txBody>
          <a:bodyPr wrap="square" lIns="91275" tIns="45638" rIns="91275" bIns="45638" anchor="t"/>
          <a:lstStyle/>
          <a:p>
            <a:pPr algn="l" defTabSz="507086">
              <a:lnSpc>
                <a:spcPct val="104000"/>
              </a:lnSpc>
              <a:spcBef>
                <a:spcPts val="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Times New Roman" charset="0"/>
              </a:rPr>
              <a:t>Siamo davvero alla conclusione del capitolo, Nozick lo chiude, con una serie di domande e un elogio alla "persona saggia" intesa come una persona disposta ad accettare novità all'interno della sua esistenza, ma pur sempre prendendole con cautela.</a:t>
            </a:r>
            <a:endParaRPr lang="ko-KR" altLang="en-US" sz="2000" dirty="0" smtClean="0">
              <a:latin typeface="Times New Roman" charset="0"/>
            </a:endParaRPr>
          </a:p>
          <a:p>
            <a:pPr algn="l" defTabSz="507086">
              <a:lnSpc>
                <a:spcPct val="104000"/>
              </a:lnSpc>
              <a:spcBef>
                <a:spcPts val="0"/>
              </a:spcBef>
            </a:pPr>
            <a:endParaRPr lang="ko-KR" altLang="en-US" sz="2000" dirty="0" smtClean="0">
              <a:latin typeface="Times New Roman" charset="0"/>
            </a:endParaRPr>
          </a:p>
          <a:p>
            <a:pPr algn="l" defTabSz="507086">
              <a:lnSpc>
                <a:spcPct val="104000"/>
              </a:lnSpc>
              <a:spcBef>
                <a:spcPts val="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Times New Roman" charset="0"/>
              </a:rPr>
              <a:t>Le due domande fondamentali sono:</a:t>
            </a:r>
            <a:endParaRPr lang="ko-KR" altLang="en-US" sz="2000" dirty="0" smtClean="0">
              <a:latin typeface="Times New Roman" charset="0"/>
            </a:endParaRPr>
          </a:p>
          <a:p>
            <a:pPr algn="l" defTabSz="507086">
              <a:lnSpc>
                <a:spcPct val="104000"/>
              </a:lnSpc>
              <a:spcBef>
                <a:spcPts val="0"/>
              </a:spcBef>
            </a:pPr>
            <a:endParaRPr lang="ko-KR" altLang="en-US" sz="2000" dirty="0" smtClean="0">
              <a:latin typeface="Times New Roman" charset="0"/>
            </a:endParaRPr>
          </a:p>
          <a:p>
            <a:pPr algn="l" defTabSz="507086">
              <a:lnSpc>
                <a:spcPct val="104000"/>
              </a:lnSpc>
              <a:spcBef>
                <a:spcPts val="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Times New Roman" charset="0"/>
              </a:rPr>
              <a:t>1) fino a che punto arriva questa esperienza di non-dolore?</a:t>
            </a:r>
            <a:endParaRPr lang="ko-KR" altLang="en-US" sz="2000" dirty="0" smtClean="0">
              <a:latin typeface="Times New Roman" charset="0"/>
            </a:endParaRPr>
          </a:p>
          <a:p>
            <a:pPr algn="l" defTabSz="507086">
              <a:lnSpc>
                <a:spcPct val="104000"/>
              </a:lnSpc>
              <a:spcBef>
                <a:spcPts val="0"/>
              </a:spcBef>
            </a:pPr>
            <a:r>
              <a:rPr lang="en-US" altLang="ko-KR" sz="2000" dirty="0" smtClean="0">
                <a:solidFill>
                  <a:srgbClr val="000000"/>
                </a:solidFill>
                <a:latin typeface="Times New Roman" charset="0"/>
              </a:rPr>
              <a:t>2)La dottrina dell'illuminazione racchiude la più profonda saggezza, o la sciocchezza più grande e più bella che sia stata mai inventata?</a:t>
            </a:r>
            <a:endParaRPr lang="ko-KR" altLang="en-US" sz="2000" dirty="0" smtClean="0">
              <a:latin typeface="Times New Roman" charset="0"/>
            </a:endParaRPr>
          </a:p>
          <a:p>
            <a:pPr algn="l" defTabSz="507086">
              <a:lnSpc>
                <a:spcPct val="104000"/>
              </a:lnSpc>
              <a:spcBef>
                <a:spcPts val="0"/>
              </a:spcBef>
            </a:pPr>
            <a:endParaRPr lang="ko-KR" altLang="en-US" sz="2000" dirty="0" smtClean="0">
              <a:latin typeface="Times New Roman" charset="0"/>
            </a:endParaRPr>
          </a:p>
          <a:p>
            <a:pPr algn="l" defTabSz="507086">
              <a:lnSpc>
                <a:spcPct val="104000"/>
              </a:lnSpc>
              <a:spcBef>
                <a:spcPts val="0"/>
              </a:spcBef>
            </a:pPr>
            <a:endParaRPr lang="ko-KR" altLang="en-US" sz="2000" dirty="0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Introduzione a </a:t>
            </a:r>
            <a:r>
              <a:rPr lang="it-IT" dirty="0" err="1" smtClean="0"/>
              <a:t>Prior</a:t>
            </a:r>
            <a:r>
              <a:rPr lang="it-IT" dirty="0" smtClean="0"/>
              <a:t>, "the </a:t>
            </a:r>
            <a:r>
              <a:rPr lang="it-IT" dirty="0" err="1" smtClean="0"/>
              <a:t>notion</a:t>
            </a:r>
            <a:r>
              <a:rPr lang="it-IT" dirty="0" smtClean="0"/>
              <a:t> of the </a:t>
            </a:r>
            <a:r>
              <a:rPr lang="it-IT" dirty="0" err="1" smtClean="0"/>
              <a:t>present</a:t>
            </a:r>
            <a:r>
              <a:rPr lang="it-IT" dirty="0" smtClean="0"/>
              <a:t>"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Teoria A</a:t>
            </a:r>
          </a:p>
          <a:p>
            <a:r>
              <a:rPr lang="it-IT" dirty="0" smtClean="0"/>
              <a:t>Teoria B</a:t>
            </a:r>
          </a:p>
          <a:p>
            <a:r>
              <a:rPr lang="it-IT" dirty="0" err="1" smtClean="0"/>
              <a:t>A-eternismo</a:t>
            </a:r>
            <a:r>
              <a:rPr lang="it-IT" dirty="0" smtClean="0"/>
              <a:t>, </a:t>
            </a:r>
            <a:r>
              <a:rPr lang="it-IT" dirty="0" err="1" smtClean="0"/>
              <a:t>B-eternismo</a:t>
            </a:r>
            <a:endParaRPr lang="it-IT" dirty="0" smtClean="0"/>
          </a:p>
          <a:p>
            <a:r>
              <a:rPr lang="it-IT" dirty="0" err="1" smtClean="0"/>
              <a:t>presentismo</a:t>
            </a:r>
            <a:endParaRPr lang="it-IT" dirty="0" smtClean="0"/>
          </a:p>
          <a:p>
            <a:r>
              <a:rPr lang="it-IT" dirty="0" smtClean="0"/>
              <a:t>A. N. </a:t>
            </a:r>
            <a:r>
              <a:rPr lang="it-IT" dirty="0" err="1" smtClean="0"/>
              <a:t>Prior</a:t>
            </a:r>
            <a:r>
              <a:rPr lang="it-IT" dirty="0" smtClean="0"/>
              <a:t> </a:t>
            </a:r>
            <a:r>
              <a:rPr lang="it-IT" dirty="0"/>
              <a:t>(1914-1969)</a:t>
            </a:r>
            <a:r>
              <a:rPr lang="it-IT" dirty="0" smtClean="0"/>
              <a:t>, precursore dell'odierno </a:t>
            </a:r>
            <a:r>
              <a:rPr lang="it-IT" dirty="0" err="1" smtClean="0"/>
              <a:t>presentismo</a:t>
            </a:r>
            <a:r>
              <a:rPr lang="it-IT" dirty="0" smtClean="0"/>
              <a:t>.</a:t>
            </a:r>
          </a:p>
          <a:p>
            <a:r>
              <a:rPr lang="it-IT" dirty="0" smtClean="0"/>
              <a:t>Born4 </a:t>
            </a:r>
            <a:r>
              <a:rPr lang="it-IT" dirty="0" err="1" smtClean="0"/>
              <a:t>December</a:t>
            </a:r>
            <a:r>
              <a:rPr lang="it-IT" dirty="0" smtClean="0"/>
              <a:t> 1914 </a:t>
            </a:r>
            <a:r>
              <a:rPr lang="it-IT" dirty="0" err="1" smtClean="0">
                <a:hlinkClick r:id="rId3" tooltip="Masterton"/>
              </a:rPr>
              <a:t>Masterton</a:t>
            </a:r>
            <a:r>
              <a:rPr lang="it-IT" dirty="0" smtClean="0"/>
              <a:t>, </a:t>
            </a:r>
            <a:r>
              <a:rPr lang="it-IT" dirty="0">
                <a:hlinkClick r:id="rId4" tooltip="New Zealand"/>
              </a:rPr>
              <a:t>New </a:t>
            </a:r>
            <a:r>
              <a:rPr lang="it-IT" dirty="0" err="1" smtClean="0">
                <a:hlinkClick r:id="rId4" tooltip="New Zealand"/>
              </a:rPr>
              <a:t>Zealand</a:t>
            </a:r>
            <a:r>
              <a:rPr lang="it-IT" dirty="0" smtClean="0"/>
              <a:t>; Died6 </a:t>
            </a:r>
            <a:r>
              <a:rPr lang="it-IT" dirty="0" err="1" smtClean="0"/>
              <a:t>October</a:t>
            </a:r>
            <a:r>
              <a:rPr lang="it-IT" smtClean="0"/>
              <a:t> 1969 </a:t>
            </a:r>
            <a:r>
              <a:rPr lang="it-IT" smtClean="0">
                <a:hlinkClick r:id="rId5" tooltip="Trondheim"/>
              </a:rPr>
              <a:t>Trondheim</a:t>
            </a:r>
            <a:r>
              <a:rPr lang="it-IT" dirty="0" smtClean="0"/>
              <a:t>, </a:t>
            </a:r>
            <a:r>
              <a:rPr lang="it-IT" dirty="0" err="1">
                <a:hlinkClick r:id="rId6" tooltip="Norway"/>
              </a:rPr>
              <a:t>Norway</a:t>
            </a:r>
            <a:endParaRPr lang="it-IT" dirty="0" smtClean="0"/>
          </a:p>
          <a:p>
            <a:r>
              <a:rPr lang="it-IT" dirty="0" smtClean="0"/>
              <a:t>Oaklander, tipico esponente del </a:t>
            </a:r>
            <a:r>
              <a:rPr lang="it-IT" dirty="0" err="1" smtClean="0"/>
              <a:t>B-eternismo</a:t>
            </a:r>
            <a:r>
              <a:rPr lang="it-IT" dirty="0" smtClean="0"/>
              <a:t>, anche se adesso sostiene di difendere una "teoria R" non proprio assimilabile al </a:t>
            </a:r>
            <a:r>
              <a:rPr lang="it-IT" dirty="0" err="1" smtClean="0"/>
              <a:t>B-eternismo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275</Words>
  <Application>Microsoft Office PowerPoint</Application>
  <PresentationFormat>Presentazione su schermo (4:3)</PresentationFormat>
  <Paragraphs>34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Inglese 13-14</vt:lpstr>
      <vt:lpstr>Annunci</vt:lpstr>
      <vt:lpstr> </vt:lpstr>
      <vt:lpstr>Diapositiva 4</vt:lpstr>
      <vt:lpstr>Introduzione a Prior, "the notion of the present"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Inglese 13-14</dc:title>
  <dc:creator>Francesco Orilia</dc:creator>
  <cp:lastModifiedBy>Francesco Orilia</cp:lastModifiedBy>
  <cp:revision>5</cp:revision>
  <dcterms:created xsi:type="dcterms:W3CDTF">2014-04-12T15:37:08Z</dcterms:created>
  <dcterms:modified xsi:type="dcterms:W3CDTF">2014-04-15T14:45:02Z</dcterms:modified>
</cp:coreProperties>
</file>