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1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211C4B-08C7-41BA-9E0D-E3746A603F29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2B8A93D9-75B7-46AF-82D5-71E1AAC065CA}">
      <dgm:prSet phldrT="[Testo]"/>
      <dgm:spPr/>
      <dgm:t>
        <a:bodyPr/>
        <a:lstStyle/>
        <a:p>
          <a:r>
            <a:rPr lang="it-IT" dirty="0" smtClean="0"/>
            <a:t>Pregiudizio e stereotipi</a:t>
          </a:r>
          <a:endParaRPr lang="it-IT" dirty="0"/>
        </a:p>
      </dgm:t>
    </dgm:pt>
    <dgm:pt modelId="{39304EF3-3B1E-450F-89B3-BCA3309AF51A}" type="parTrans" cxnId="{04B89E12-3257-4998-BB3E-5C5C9023B7A6}">
      <dgm:prSet/>
      <dgm:spPr/>
      <dgm:t>
        <a:bodyPr/>
        <a:lstStyle/>
        <a:p>
          <a:endParaRPr lang="it-IT"/>
        </a:p>
      </dgm:t>
    </dgm:pt>
    <dgm:pt modelId="{E55F47FF-F110-4FF6-8049-0610CE7916E6}" type="sibTrans" cxnId="{04B89E12-3257-4998-BB3E-5C5C9023B7A6}">
      <dgm:prSet/>
      <dgm:spPr/>
      <dgm:t>
        <a:bodyPr/>
        <a:lstStyle/>
        <a:p>
          <a:endParaRPr lang="it-IT"/>
        </a:p>
      </dgm:t>
    </dgm:pt>
    <dgm:pt modelId="{E336DA19-7152-4331-B66A-CDD004BC02BE}">
      <dgm:prSet phldrT="[Testo]"/>
      <dgm:spPr/>
      <dgm:t>
        <a:bodyPr/>
        <a:lstStyle/>
        <a:p>
          <a:r>
            <a:rPr lang="it-IT" dirty="0" smtClean="0"/>
            <a:t>rappresentazioni</a:t>
          </a:r>
          <a:endParaRPr lang="it-IT" dirty="0"/>
        </a:p>
      </dgm:t>
    </dgm:pt>
    <dgm:pt modelId="{ACE874DF-C4BB-4941-BFAF-5D872AE70DE0}" type="parTrans" cxnId="{0603BDB8-88D9-4007-A8BE-50094BABA5A9}">
      <dgm:prSet/>
      <dgm:spPr/>
      <dgm:t>
        <a:bodyPr/>
        <a:lstStyle/>
        <a:p>
          <a:endParaRPr lang="it-IT"/>
        </a:p>
      </dgm:t>
    </dgm:pt>
    <dgm:pt modelId="{0B1E19C0-8025-4E77-81E6-DFDCC276435A}" type="sibTrans" cxnId="{0603BDB8-88D9-4007-A8BE-50094BABA5A9}">
      <dgm:prSet/>
      <dgm:spPr/>
      <dgm:t>
        <a:bodyPr/>
        <a:lstStyle/>
        <a:p>
          <a:endParaRPr lang="it-IT"/>
        </a:p>
      </dgm:t>
    </dgm:pt>
    <dgm:pt modelId="{C6C436A2-DBCB-42DD-9AB5-393CCC6723B3}">
      <dgm:prSet phldrT="[Testo]"/>
      <dgm:spPr/>
      <dgm:t>
        <a:bodyPr/>
        <a:lstStyle/>
        <a:p>
          <a:r>
            <a:rPr lang="it-IT" dirty="0" smtClean="0"/>
            <a:t>etnocentrismo</a:t>
          </a:r>
          <a:endParaRPr lang="it-IT" dirty="0"/>
        </a:p>
      </dgm:t>
    </dgm:pt>
    <dgm:pt modelId="{4E52EA70-65F0-4BCE-8BB0-E6090D0CF0DD}" type="parTrans" cxnId="{A094C7A5-7544-4595-8443-37080584CA74}">
      <dgm:prSet/>
      <dgm:spPr/>
      <dgm:t>
        <a:bodyPr/>
        <a:lstStyle/>
        <a:p>
          <a:endParaRPr lang="it-IT"/>
        </a:p>
      </dgm:t>
    </dgm:pt>
    <dgm:pt modelId="{3752EDBB-A33A-4119-8B3A-2EB864017E80}" type="sibTrans" cxnId="{A094C7A5-7544-4595-8443-37080584CA74}">
      <dgm:prSet/>
      <dgm:spPr/>
      <dgm:t>
        <a:bodyPr/>
        <a:lstStyle/>
        <a:p>
          <a:endParaRPr lang="it-IT"/>
        </a:p>
      </dgm:t>
    </dgm:pt>
    <dgm:pt modelId="{D6B4344E-FE46-458A-8DE1-411AF72D151D}">
      <dgm:prSet phldrT="[Testo]"/>
      <dgm:spPr/>
      <dgm:t>
        <a:bodyPr/>
        <a:lstStyle/>
        <a:p>
          <a:r>
            <a:rPr lang="it-IT" dirty="0" smtClean="0"/>
            <a:t>esotismo</a:t>
          </a:r>
          <a:endParaRPr lang="it-IT" dirty="0"/>
        </a:p>
      </dgm:t>
    </dgm:pt>
    <dgm:pt modelId="{E2FB697C-DBE0-4DEE-B0BA-2A6F81261A92}" type="parTrans" cxnId="{1144F80C-EE41-4724-BBD8-2DA720A5EC6B}">
      <dgm:prSet/>
      <dgm:spPr/>
      <dgm:t>
        <a:bodyPr/>
        <a:lstStyle/>
        <a:p>
          <a:endParaRPr lang="it-IT"/>
        </a:p>
      </dgm:t>
    </dgm:pt>
    <dgm:pt modelId="{125DF1E4-103B-4DD1-B3D2-DC47E68A4395}" type="sibTrans" cxnId="{1144F80C-EE41-4724-BBD8-2DA720A5EC6B}">
      <dgm:prSet/>
      <dgm:spPr/>
      <dgm:t>
        <a:bodyPr/>
        <a:lstStyle/>
        <a:p>
          <a:endParaRPr lang="it-IT"/>
        </a:p>
      </dgm:t>
    </dgm:pt>
    <dgm:pt modelId="{E4E43CDD-5930-478F-BFF7-0E05EBA21C8D}">
      <dgm:prSet phldrT="[Testo]"/>
      <dgm:spPr/>
      <dgm:t>
        <a:bodyPr/>
        <a:lstStyle/>
        <a:p>
          <a:r>
            <a:rPr lang="it-IT" dirty="0" smtClean="0"/>
            <a:t>minimizzazione delle differenze</a:t>
          </a:r>
          <a:endParaRPr lang="it-IT" dirty="0"/>
        </a:p>
      </dgm:t>
    </dgm:pt>
    <dgm:pt modelId="{13F034BA-74D6-4863-A88D-6F8B2E86D9CD}" type="parTrans" cxnId="{EE8DB578-A452-428A-BFA2-877DA79AC530}">
      <dgm:prSet/>
      <dgm:spPr/>
      <dgm:t>
        <a:bodyPr/>
        <a:lstStyle/>
        <a:p>
          <a:endParaRPr lang="it-IT"/>
        </a:p>
      </dgm:t>
    </dgm:pt>
    <dgm:pt modelId="{A07FB154-2798-4316-91D6-FCA21A636E81}" type="sibTrans" cxnId="{EE8DB578-A452-428A-BFA2-877DA79AC530}">
      <dgm:prSet/>
      <dgm:spPr/>
      <dgm:t>
        <a:bodyPr/>
        <a:lstStyle/>
        <a:p>
          <a:endParaRPr lang="it-IT"/>
        </a:p>
      </dgm:t>
    </dgm:pt>
    <dgm:pt modelId="{236EB05D-A3D5-4294-BBD6-C703B8DC98CF}">
      <dgm:prSet phldrT="[Testo]"/>
      <dgm:spPr/>
      <dgm:t>
        <a:bodyPr/>
        <a:lstStyle/>
        <a:p>
          <a:r>
            <a:rPr lang="it-IT" dirty="0" smtClean="0"/>
            <a:t>Modelli e tecniche professionali</a:t>
          </a:r>
          <a:endParaRPr lang="it-IT" dirty="0"/>
        </a:p>
      </dgm:t>
    </dgm:pt>
    <dgm:pt modelId="{B5B3D4E2-3E25-4875-84C6-29197047944E}" type="parTrans" cxnId="{4EA0E96F-3BDA-42AF-B1FB-2217ACC68289}">
      <dgm:prSet/>
      <dgm:spPr/>
      <dgm:t>
        <a:bodyPr/>
        <a:lstStyle/>
        <a:p>
          <a:endParaRPr lang="it-IT"/>
        </a:p>
      </dgm:t>
    </dgm:pt>
    <dgm:pt modelId="{146A3E88-B828-4073-ACBA-3B0938CAFC41}" type="sibTrans" cxnId="{4EA0E96F-3BDA-42AF-B1FB-2217ACC68289}">
      <dgm:prSet/>
      <dgm:spPr/>
      <dgm:t>
        <a:bodyPr/>
        <a:lstStyle/>
        <a:p>
          <a:endParaRPr lang="it-IT"/>
        </a:p>
      </dgm:t>
    </dgm:pt>
    <dgm:pt modelId="{3699C3D4-AED7-4AC0-AFAB-06E9C8001FCA}">
      <dgm:prSet phldrT="[Testo]"/>
      <dgm:spPr/>
      <dgm:t>
        <a:bodyPr/>
        <a:lstStyle/>
        <a:p>
          <a:r>
            <a:rPr lang="it-IT" dirty="0" smtClean="0"/>
            <a:t>Il modello del progetto individualizzato</a:t>
          </a:r>
          <a:endParaRPr lang="it-IT" dirty="0"/>
        </a:p>
      </dgm:t>
    </dgm:pt>
    <dgm:pt modelId="{91B1B601-ABAA-44E4-8E29-756C78247F90}" type="parTrans" cxnId="{25A1B9E0-BCF0-4E00-96C3-369C5A6B231D}">
      <dgm:prSet/>
      <dgm:spPr/>
      <dgm:t>
        <a:bodyPr/>
        <a:lstStyle/>
        <a:p>
          <a:endParaRPr lang="it-IT"/>
        </a:p>
      </dgm:t>
    </dgm:pt>
    <dgm:pt modelId="{454BC0A1-CD5B-44F9-8473-758C5DFBB960}" type="sibTrans" cxnId="{25A1B9E0-BCF0-4E00-96C3-369C5A6B231D}">
      <dgm:prSet/>
      <dgm:spPr/>
      <dgm:t>
        <a:bodyPr/>
        <a:lstStyle/>
        <a:p>
          <a:endParaRPr lang="it-IT"/>
        </a:p>
      </dgm:t>
    </dgm:pt>
    <dgm:pt modelId="{91F82DAE-9CF0-44DA-8B86-3ED9DAA15272}">
      <dgm:prSet phldrT="[Testo]"/>
      <dgm:spPr/>
      <dgm:t>
        <a:bodyPr/>
        <a:lstStyle/>
        <a:p>
          <a:r>
            <a:rPr lang="it-IT" dirty="0" smtClean="0"/>
            <a:t>Gerarchia dei bisogni di </a:t>
          </a:r>
          <a:r>
            <a:rPr lang="it-IT" dirty="0" err="1" smtClean="0"/>
            <a:t>Maslow</a:t>
          </a:r>
          <a:endParaRPr lang="it-IT" dirty="0"/>
        </a:p>
      </dgm:t>
    </dgm:pt>
    <dgm:pt modelId="{CB6254F8-632D-435D-9BA3-EC376CCA8EB2}" type="parTrans" cxnId="{9C614E57-9D25-4477-A3B7-F8E70E77C67F}">
      <dgm:prSet/>
      <dgm:spPr/>
      <dgm:t>
        <a:bodyPr/>
        <a:lstStyle/>
        <a:p>
          <a:endParaRPr lang="it-IT"/>
        </a:p>
      </dgm:t>
    </dgm:pt>
    <dgm:pt modelId="{3F9D46D3-7DE4-4624-8A6E-3E4DAB81B634}" type="sibTrans" cxnId="{9C614E57-9D25-4477-A3B7-F8E70E77C67F}">
      <dgm:prSet/>
      <dgm:spPr/>
      <dgm:t>
        <a:bodyPr/>
        <a:lstStyle/>
        <a:p>
          <a:endParaRPr lang="it-IT"/>
        </a:p>
      </dgm:t>
    </dgm:pt>
    <dgm:pt modelId="{31A6A019-A11B-4365-82E1-344151FA5CE9}">
      <dgm:prSet phldrT="[Testo]"/>
      <dgm:spPr/>
      <dgm:t>
        <a:bodyPr/>
        <a:lstStyle/>
        <a:p>
          <a:r>
            <a:rPr lang="it-IT" dirty="0" smtClean="0"/>
            <a:t>categorizzare</a:t>
          </a:r>
          <a:endParaRPr lang="it-IT" dirty="0"/>
        </a:p>
      </dgm:t>
    </dgm:pt>
    <dgm:pt modelId="{87F90902-456F-4168-80DB-8AE4DBE428DC}" type="parTrans" cxnId="{065B640C-8F66-43F6-BB71-2488EC593A5F}">
      <dgm:prSet/>
      <dgm:spPr/>
      <dgm:t>
        <a:bodyPr/>
        <a:lstStyle/>
        <a:p>
          <a:endParaRPr lang="it-IT"/>
        </a:p>
      </dgm:t>
    </dgm:pt>
    <dgm:pt modelId="{45768C58-F605-44FD-B9C2-4527481F42CF}" type="sibTrans" cxnId="{065B640C-8F66-43F6-BB71-2488EC593A5F}">
      <dgm:prSet/>
      <dgm:spPr/>
      <dgm:t>
        <a:bodyPr/>
        <a:lstStyle/>
        <a:p>
          <a:endParaRPr lang="it-IT"/>
        </a:p>
      </dgm:t>
    </dgm:pt>
    <dgm:pt modelId="{A1E2D846-D9EB-48A9-9BE0-3280C02D70D0}">
      <dgm:prSet phldrT="[Testo]"/>
      <dgm:spPr/>
      <dgm:t>
        <a:bodyPr/>
        <a:lstStyle/>
        <a:p>
          <a:r>
            <a:rPr lang="it-IT" dirty="0" smtClean="0"/>
            <a:t>Il colloquio non direttivo</a:t>
          </a:r>
          <a:endParaRPr lang="it-IT" dirty="0"/>
        </a:p>
      </dgm:t>
    </dgm:pt>
    <dgm:pt modelId="{E798D690-EFE7-46FD-AE8F-6A5DACC6D56E}" type="parTrans" cxnId="{2D55553A-E689-4BA5-9A9A-70160255E14F}">
      <dgm:prSet/>
      <dgm:spPr/>
      <dgm:t>
        <a:bodyPr/>
        <a:lstStyle/>
        <a:p>
          <a:endParaRPr lang="it-IT"/>
        </a:p>
      </dgm:t>
    </dgm:pt>
    <dgm:pt modelId="{3521701A-0862-4406-9AB7-883FBD15CAA2}" type="sibTrans" cxnId="{2D55553A-E689-4BA5-9A9A-70160255E14F}">
      <dgm:prSet/>
      <dgm:spPr/>
      <dgm:t>
        <a:bodyPr/>
        <a:lstStyle/>
        <a:p>
          <a:endParaRPr lang="it-IT"/>
        </a:p>
      </dgm:t>
    </dgm:pt>
    <dgm:pt modelId="{D83A48DE-C2CA-4736-A50D-9A9A86EA6BF5}" type="pres">
      <dgm:prSet presAssocID="{7A211C4B-08C7-41BA-9E0D-E3746A603F2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20505524-F18E-4237-BDB4-CC940FE1E532}" type="pres">
      <dgm:prSet presAssocID="{2B8A93D9-75B7-46AF-82D5-71E1AAC065CA}" presName="linNode" presStyleCnt="0"/>
      <dgm:spPr/>
    </dgm:pt>
    <dgm:pt modelId="{9EB9ABCF-208B-4BC5-AC98-8D60B0423C3C}" type="pres">
      <dgm:prSet presAssocID="{2B8A93D9-75B7-46AF-82D5-71E1AAC065CA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457E6CA-CBDC-497F-B907-8293370DB933}" type="pres">
      <dgm:prSet presAssocID="{2B8A93D9-75B7-46AF-82D5-71E1AAC065CA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36790E3-6C07-4107-B865-D3544200D8B4}" type="pres">
      <dgm:prSet presAssocID="{E55F47FF-F110-4FF6-8049-0610CE7916E6}" presName="sp" presStyleCnt="0"/>
      <dgm:spPr/>
    </dgm:pt>
    <dgm:pt modelId="{72CB4F97-8ED7-4F00-A380-C4ED2D01E1AE}" type="pres">
      <dgm:prSet presAssocID="{C6C436A2-DBCB-42DD-9AB5-393CCC6723B3}" presName="linNode" presStyleCnt="0"/>
      <dgm:spPr/>
    </dgm:pt>
    <dgm:pt modelId="{8AEE7086-FA3F-4DE5-B421-FA48F72A0610}" type="pres">
      <dgm:prSet presAssocID="{C6C436A2-DBCB-42DD-9AB5-393CCC6723B3}" presName="parentText" presStyleLbl="node1" presStyleIdx="1" presStyleCnt="3" custLinFactNeighborY="597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A84ADBA-5FE8-4113-80BE-C1A49823C855}" type="pres">
      <dgm:prSet presAssocID="{C6C436A2-DBCB-42DD-9AB5-393CCC6723B3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CD6CA1B-4B54-4A3A-A052-53537340E9B5}" type="pres">
      <dgm:prSet presAssocID="{3752EDBB-A33A-4119-8B3A-2EB864017E80}" presName="sp" presStyleCnt="0"/>
      <dgm:spPr/>
    </dgm:pt>
    <dgm:pt modelId="{C60E03C3-3C2C-45A0-8077-DC028690C9B7}" type="pres">
      <dgm:prSet presAssocID="{236EB05D-A3D5-4294-BBD6-C703B8DC98CF}" presName="linNode" presStyleCnt="0"/>
      <dgm:spPr/>
    </dgm:pt>
    <dgm:pt modelId="{BBB18995-4C88-41D5-94CD-071798E19F71}" type="pres">
      <dgm:prSet presAssocID="{236EB05D-A3D5-4294-BBD6-C703B8DC98CF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50D3E21-D1C4-47AE-A328-D8757D9BF5E4}" type="pres">
      <dgm:prSet presAssocID="{236EB05D-A3D5-4294-BBD6-C703B8DC98CF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59300DB-B20E-4675-8058-DFCC33B0B600}" type="presOf" srcId="{D6B4344E-FE46-458A-8DE1-411AF72D151D}" destId="{DA84ADBA-5FE8-4113-80BE-C1A49823C855}" srcOrd="0" destOrd="0" presId="urn:microsoft.com/office/officeart/2005/8/layout/vList5"/>
    <dgm:cxn modelId="{2D55553A-E689-4BA5-9A9A-70160255E14F}" srcId="{236EB05D-A3D5-4294-BBD6-C703B8DC98CF}" destId="{A1E2D846-D9EB-48A9-9BE0-3280C02D70D0}" srcOrd="2" destOrd="0" parTransId="{E798D690-EFE7-46FD-AE8F-6A5DACC6D56E}" sibTransId="{3521701A-0862-4406-9AB7-883FBD15CAA2}"/>
    <dgm:cxn modelId="{659CFA83-A42E-40BB-8A0A-0C249AD8519C}" type="presOf" srcId="{7A211C4B-08C7-41BA-9E0D-E3746A603F29}" destId="{D83A48DE-C2CA-4736-A50D-9A9A86EA6BF5}" srcOrd="0" destOrd="0" presId="urn:microsoft.com/office/officeart/2005/8/layout/vList5"/>
    <dgm:cxn modelId="{AB44B939-5245-4A0F-A007-2ED7F9C49D86}" type="presOf" srcId="{3699C3D4-AED7-4AC0-AFAB-06E9C8001FCA}" destId="{A50D3E21-D1C4-47AE-A328-D8757D9BF5E4}" srcOrd="0" destOrd="0" presId="urn:microsoft.com/office/officeart/2005/8/layout/vList5"/>
    <dgm:cxn modelId="{1AE16C75-D3A9-425F-9782-01A876E979A6}" type="presOf" srcId="{31A6A019-A11B-4365-82E1-344151FA5CE9}" destId="{3457E6CA-CBDC-497F-B907-8293370DB933}" srcOrd="0" destOrd="1" presId="urn:microsoft.com/office/officeart/2005/8/layout/vList5"/>
    <dgm:cxn modelId="{C4E6E291-A3BA-4655-B188-CC1547509EC3}" type="presOf" srcId="{A1E2D846-D9EB-48A9-9BE0-3280C02D70D0}" destId="{A50D3E21-D1C4-47AE-A328-D8757D9BF5E4}" srcOrd="0" destOrd="2" presId="urn:microsoft.com/office/officeart/2005/8/layout/vList5"/>
    <dgm:cxn modelId="{B7CDA990-A0CC-44BB-B831-2FAB7743B496}" type="presOf" srcId="{2B8A93D9-75B7-46AF-82D5-71E1AAC065CA}" destId="{9EB9ABCF-208B-4BC5-AC98-8D60B0423C3C}" srcOrd="0" destOrd="0" presId="urn:microsoft.com/office/officeart/2005/8/layout/vList5"/>
    <dgm:cxn modelId="{AAD63F3E-2830-4B95-8E32-BC5E52105F4D}" type="presOf" srcId="{C6C436A2-DBCB-42DD-9AB5-393CCC6723B3}" destId="{8AEE7086-FA3F-4DE5-B421-FA48F72A0610}" srcOrd="0" destOrd="0" presId="urn:microsoft.com/office/officeart/2005/8/layout/vList5"/>
    <dgm:cxn modelId="{44E90907-81C4-4BFC-AE63-CC82A527F031}" type="presOf" srcId="{E336DA19-7152-4331-B66A-CDD004BC02BE}" destId="{3457E6CA-CBDC-497F-B907-8293370DB933}" srcOrd="0" destOrd="0" presId="urn:microsoft.com/office/officeart/2005/8/layout/vList5"/>
    <dgm:cxn modelId="{4EA0E96F-3BDA-42AF-B1FB-2217ACC68289}" srcId="{7A211C4B-08C7-41BA-9E0D-E3746A603F29}" destId="{236EB05D-A3D5-4294-BBD6-C703B8DC98CF}" srcOrd="2" destOrd="0" parTransId="{B5B3D4E2-3E25-4875-84C6-29197047944E}" sibTransId="{146A3E88-B828-4073-ACBA-3B0938CAFC41}"/>
    <dgm:cxn modelId="{0603BDB8-88D9-4007-A8BE-50094BABA5A9}" srcId="{2B8A93D9-75B7-46AF-82D5-71E1AAC065CA}" destId="{E336DA19-7152-4331-B66A-CDD004BC02BE}" srcOrd="0" destOrd="0" parTransId="{ACE874DF-C4BB-4941-BFAF-5D872AE70DE0}" sibTransId="{0B1E19C0-8025-4E77-81E6-DFDCC276435A}"/>
    <dgm:cxn modelId="{1144F80C-EE41-4724-BBD8-2DA720A5EC6B}" srcId="{C6C436A2-DBCB-42DD-9AB5-393CCC6723B3}" destId="{D6B4344E-FE46-458A-8DE1-411AF72D151D}" srcOrd="0" destOrd="0" parTransId="{E2FB697C-DBE0-4DEE-B0BA-2A6F81261A92}" sibTransId="{125DF1E4-103B-4DD1-B3D2-DC47E68A4395}"/>
    <dgm:cxn modelId="{04B89E12-3257-4998-BB3E-5C5C9023B7A6}" srcId="{7A211C4B-08C7-41BA-9E0D-E3746A603F29}" destId="{2B8A93D9-75B7-46AF-82D5-71E1AAC065CA}" srcOrd="0" destOrd="0" parTransId="{39304EF3-3B1E-450F-89B3-BCA3309AF51A}" sibTransId="{E55F47FF-F110-4FF6-8049-0610CE7916E6}"/>
    <dgm:cxn modelId="{7F685658-5410-4569-9F3C-95F111F25BED}" type="presOf" srcId="{E4E43CDD-5930-478F-BFF7-0E05EBA21C8D}" destId="{DA84ADBA-5FE8-4113-80BE-C1A49823C855}" srcOrd="0" destOrd="1" presId="urn:microsoft.com/office/officeart/2005/8/layout/vList5"/>
    <dgm:cxn modelId="{748949AB-3593-45F6-9AE9-9CD052430241}" type="presOf" srcId="{91F82DAE-9CF0-44DA-8B86-3ED9DAA15272}" destId="{A50D3E21-D1C4-47AE-A328-D8757D9BF5E4}" srcOrd="0" destOrd="1" presId="urn:microsoft.com/office/officeart/2005/8/layout/vList5"/>
    <dgm:cxn modelId="{9C614E57-9D25-4477-A3B7-F8E70E77C67F}" srcId="{236EB05D-A3D5-4294-BBD6-C703B8DC98CF}" destId="{91F82DAE-9CF0-44DA-8B86-3ED9DAA15272}" srcOrd="1" destOrd="0" parTransId="{CB6254F8-632D-435D-9BA3-EC376CCA8EB2}" sibTransId="{3F9D46D3-7DE4-4624-8A6E-3E4DAB81B634}"/>
    <dgm:cxn modelId="{25A1B9E0-BCF0-4E00-96C3-369C5A6B231D}" srcId="{236EB05D-A3D5-4294-BBD6-C703B8DC98CF}" destId="{3699C3D4-AED7-4AC0-AFAB-06E9C8001FCA}" srcOrd="0" destOrd="0" parTransId="{91B1B601-ABAA-44E4-8E29-756C78247F90}" sibTransId="{454BC0A1-CD5B-44F9-8473-758C5DFBB960}"/>
    <dgm:cxn modelId="{EE8DB578-A452-428A-BFA2-877DA79AC530}" srcId="{C6C436A2-DBCB-42DD-9AB5-393CCC6723B3}" destId="{E4E43CDD-5930-478F-BFF7-0E05EBA21C8D}" srcOrd="1" destOrd="0" parTransId="{13F034BA-74D6-4863-A88D-6F8B2E86D9CD}" sibTransId="{A07FB154-2798-4316-91D6-FCA21A636E81}"/>
    <dgm:cxn modelId="{C7BEEE9A-3F2A-4BE9-8446-78120B9ABC2F}" type="presOf" srcId="{236EB05D-A3D5-4294-BBD6-C703B8DC98CF}" destId="{BBB18995-4C88-41D5-94CD-071798E19F71}" srcOrd="0" destOrd="0" presId="urn:microsoft.com/office/officeart/2005/8/layout/vList5"/>
    <dgm:cxn modelId="{065B640C-8F66-43F6-BB71-2488EC593A5F}" srcId="{2B8A93D9-75B7-46AF-82D5-71E1AAC065CA}" destId="{31A6A019-A11B-4365-82E1-344151FA5CE9}" srcOrd="1" destOrd="0" parTransId="{87F90902-456F-4168-80DB-8AE4DBE428DC}" sibTransId="{45768C58-F605-44FD-B9C2-4527481F42CF}"/>
    <dgm:cxn modelId="{A094C7A5-7544-4595-8443-37080584CA74}" srcId="{7A211C4B-08C7-41BA-9E0D-E3746A603F29}" destId="{C6C436A2-DBCB-42DD-9AB5-393CCC6723B3}" srcOrd="1" destOrd="0" parTransId="{4E52EA70-65F0-4BCE-8BB0-E6090D0CF0DD}" sibTransId="{3752EDBB-A33A-4119-8B3A-2EB864017E80}"/>
    <dgm:cxn modelId="{52C0E1DC-E18E-43DE-83F0-98921873520B}" type="presParOf" srcId="{D83A48DE-C2CA-4736-A50D-9A9A86EA6BF5}" destId="{20505524-F18E-4237-BDB4-CC940FE1E532}" srcOrd="0" destOrd="0" presId="urn:microsoft.com/office/officeart/2005/8/layout/vList5"/>
    <dgm:cxn modelId="{3FD88740-DDCD-4B68-A983-6972B354BAAC}" type="presParOf" srcId="{20505524-F18E-4237-BDB4-CC940FE1E532}" destId="{9EB9ABCF-208B-4BC5-AC98-8D60B0423C3C}" srcOrd="0" destOrd="0" presId="urn:microsoft.com/office/officeart/2005/8/layout/vList5"/>
    <dgm:cxn modelId="{3D9DF319-69FC-4CC8-8772-73FA60A2404E}" type="presParOf" srcId="{20505524-F18E-4237-BDB4-CC940FE1E532}" destId="{3457E6CA-CBDC-497F-B907-8293370DB933}" srcOrd="1" destOrd="0" presId="urn:microsoft.com/office/officeart/2005/8/layout/vList5"/>
    <dgm:cxn modelId="{41A837E5-6E73-4033-93DE-D9A4C3A14200}" type="presParOf" srcId="{D83A48DE-C2CA-4736-A50D-9A9A86EA6BF5}" destId="{736790E3-6C07-4107-B865-D3544200D8B4}" srcOrd="1" destOrd="0" presId="urn:microsoft.com/office/officeart/2005/8/layout/vList5"/>
    <dgm:cxn modelId="{96382800-679B-4382-B23D-83724042AC74}" type="presParOf" srcId="{D83A48DE-C2CA-4736-A50D-9A9A86EA6BF5}" destId="{72CB4F97-8ED7-4F00-A380-C4ED2D01E1AE}" srcOrd="2" destOrd="0" presId="urn:microsoft.com/office/officeart/2005/8/layout/vList5"/>
    <dgm:cxn modelId="{35C1521A-D177-496B-80BB-259A925303D0}" type="presParOf" srcId="{72CB4F97-8ED7-4F00-A380-C4ED2D01E1AE}" destId="{8AEE7086-FA3F-4DE5-B421-FA48F72A0610}" srcOrd="0" destOrd="0" presId="urn:microsoft.com/office/officeart/2005/8/layout/vList5"/>
    <dgm:cxn modelId="{6BC8B53B-D27B-43F7-A749-02758B1CC785}" type="presParOf" srcId="{72CB4F97-8ED7-4F00-A380-C4ED2D01E1AE}" destId="{DA84ADBA-5FE8-4113-80BE-C1A49823C855}" srcOrd="1" destOrd="0" presId="urn:microsoft.com/office/officeart/2005/8/layout/vList5"/>
    <dgm:cxn modelId="{809FEAA7-A421-41D5-84EC-3F8810B2BC81}" type="presParOf" srcId="{D83A48DE-C2CA-4736-A50D-9A9A86EA6BF5}" destId="{8CD6CA1B-4B54-4A3A-A052-53537340E9B5}" srcOrd="3" destOrd="0" presId="urn:microsoft.com/office/officeart/2005/8/layout/vList5"/>
    <dgm:cxn modelId="{6C4F8B6E-9E6E-419E-AAB5-EAD37353F6AC}" type="presParOf" srcId="{D83A48DE-C2CA-4736-A50D-9A9A86EA6BF5}" destId="{C60E03C3-3C2C-45A0-8077-DC028690C9B7}" srcOrd="4" destOrd="0" presId="urn:microsoft.com/office/officeart/2005/8/layout/vList5"/>
    <dgm:cxn modelId="{3BCB7401-B420-4910-984D-28D81F142D12}" type="presParOf" srcId="{C60E03C3-3C2C-45A0-8077-DC028690C9B7}" destId="{BBB18995-4C88-41D5-94CD-071798E19F71}" srcOrd="0" destOrd="0" presId="urn:microsoft.com/office/officeart/2005/8/layout/vList5"/>
    <dgm:cxn modelId="{B48DBBD4-D424-43E6-89E9-E46AF2A8B719}" type="presParOf" srcId="{C60E03C3-3C2C-45A0-8077-DC028690C9B7}" destId="{A50D3E21-D1C4-47AE-A328-D8757D9BF5E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FD422A-1487-4798-8BD7-82F67EAFF83A}" type="doc">
      <dgm:prSet loTypeId="urn:microsoft.com/office/officeart/2005/8/layout/radial1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t-IT"/>
        </a:p>
      </dgm:t>
    </dgm:pt>
    <dgm:pt modelId="{9D021B53-A8BA-43DC-A998-0B8F40B71CF5}">
      <dgm:prSet phldrT="[Testo]"/>
      <dgm:spPr/>
      <dgm:t>
        <a:bodyPr/>
        <a:lstStyle/>
        <a:p>
          <a:r>
            <a:rPr lang="it-IT" dirty="0" smtClean="0"/>
            <a:t>Interculturale un nuovo concetto</a:t>
          </a:r>
          <a:endParaRPr lang="it-IT" dirty="0"/>
        </a:p>
      </dgm:t>
    </dgm:pt>
    <dgm:pt modelId="{3C010BC4-517E-4192-9CA3-A01E9A4932C3}" type="parTrans" cxnId="{8586403A-26C6-4A2D-9BCF-6F966D542BB2}">
      <dgm:prSet/>
      <dgm:spPr/>
      <dgm:t>
        <a:bodyPr/>
        <a:lstStyle/>
        <a:p>
          <a:endParaRPr lang="it-IT"/>
        </a:p>
      </dgm:t>
    </dgm:pt>
    <dgm:pt modelId="{76A6EDE6-2AB0-43C1-91AD-AD69F665E901}" type="sibTrans" cxnId="{8586403A-26C6-4A2D-9BCF-6F966D542BB2}">
      <dgm:prSet/>
      <dgm:spPr/>
      <dgm:t>
        <a:bodyPr/>
        <a:lstStyle/>
        <a:p>
          <a:endParaRPr lang="it-IT"/>
        </a:p>
      </dgm:t>
    </dgm:pt>
    <dgm:pt modelId="{E16CB5AD-791A-4382-B8DD-831376489510}">
      <dgm:prSet phldrT="[Testo]" custT="1"/>
      <dgm:spPr/>
      <dgm:t>
        <a:bodyPr/>
        <a:lstStyle/>
        <a:p>
          <a:r>
            <a:rPr lang="it-IT" sz="2800" dirty="0" smtClean="0"/>
            <a:t>Sogget-tiva</a:t>
          </a:r>
          <a:endParaRPr lang="it-IT" sz="2800" dirty="0"/>
        </a:p>
      </dgm:t>
    </dgm:pt>
    <dgm:pt modelId="{E8BE5950-0517-449D-9165-D25C6D2BA93B}" type="parTrans" cxnId="{7E829286-E11E-4534-B1F9-EFD599C3D4C2}">
      <dgm:prSet/>
      <dgm:spPr/>
      <dgm:t>
        <a:bodyPr/>
        <a:lstStyle/>
        <a:p>
          <a:endParaRPr lang="it-IT"/>
        </a:p>
      </dgm:t>
    </dgm:pt>
    <dgm:pt modelId="{5DF0C23C-EF72-4BB7-834F-213E02F996DC}" type="sibTrans" cxnId="{7E829286-E11E-4534-B1F9-EFD599C3D4C2}">
      <dgm:prSet/>
      <dgm:spPr/>
      <dgm:t>
        <a:bodyPr/>
        <a:lstStyle/>
        <a:p>
          <a:endParaRPr lang="it-IT"/>
        </a:p>
      </dgm:t>
    </dgm:pt>
    <dgm:pt modelId="{B483AF3A-CDE7-4DC2-A41B-5314F913CD76}">
      <dgm:prSet phldrT="[Testo]" custT="1"/>
      <dgm:spPr/>
      <dgm:t>
        <a:bodyPr/>
        <a:lstStyle/>
        <a:p>
          <a:r>
            <a:rPr lang="it-IT" sz="2800" dirty="0" smtClean="0"/>
            <a:t>intera- </a:t>
          </a:r>
          <a:r>
            <a:rPr lang="it-IT" sz="2800" dirty="0" err="1" smtClean="0"/>
            <a:t>zionista</a:t>
          </a:r>
          <a:endParaRPr lang="it-IT" sz="2800" dirty="0"/>
        </a:p>
      </dgm:t>
    </dgm:pt>
    <dgm:pt modelId="{0DA22463-BB42-454A-B5D6-8777452F3441}" type="parTrans" cxnId="{3091102C-750E-4B45-9887-8C1DF882DE73}">
      <dgm:prSet/>
      <dgm:spPr/>
      <dgm:t>
        <a:bodyPr/>
        <a:lstStyle/>
        <a:p>
          <a:endParaRPr lang="it-IT"/>
        </a:p>
      </dgm:t>
    </dgm:pt>
    <dgm:pt modelId="{9431ED22-EFAC-4000-B88C-5F18416C02EA}" type="sibTrans" cxnId="{3091102C-750E-4B45-9887-8C1DF882DE73}">
      <dgm:prSet/>
      <dgm:spPr/>
      <dgm:t>
        <a:bodyPr/>
        <a:lstStyle/>
        <a:p>
          <a:endParaRPr lang="it-IT"/>
        </a:p>
      </dgm:t>
    </dgm:pt>
    <dgm:pt modelId="{915493DB-B302-4481-8EB3-C95C32864854}">
      <dgm:prSet phldrT="[Testo]" custT="1"/>
      <dgm:spPr/>
      <dgm:t>
        <a:bodyPr/>
        <a:lstStyle/>
        <a:p>
          <a:r>
            <a:rPr lang="it-IT" sz="2800" dirty="0" smtClean="0"/>
            <a:t>Situazio-nale</a:t>
          </a:r>
          <a:endParaRPr lang="it-IT" sz="2800" dirty="0"/>
        </a:p>
      </dgm:t>
    </dgm:pt>
    <dgm:pt modelId="{FEFF1852-73BA-4990-BF25-B068BB48E66D}" type="parTrans" cxnId="{219DF2CB-51AF-4EDC-9985-C085B67DD2C5}">
      <dgm:prSet/>
      <dgm:spPr/>
      <dgm:t>
        <a:bodyPr/>
        <a:lstStyle/>
        <a:p>
          <a:endParaRPr lang="it-IT"/>
        </a:p>
      </dgm:t>
    </dgm:pt>
    <dgm:pt modelId="{912F824C-7D61-4DB2-910C-83924185127D}" type="sibTrans" cxnId="{219DF2CB-51AF-4EDC-9985-C085B67DD2C5}">
      <dgm:prSet/>
      <dgm:spPr/>
      <dgm:t>
        <a:bodyPr/>
        <a:lstStyle/>
        <a:p>
          <a:endParaRPr lang="it-IT"/>
        </a:p>
      </dgm:t>
    </dgm:pt>
    <dgm:pt modelId="{335CA176-073C-42C7-A310-CBC3C3EED875}" type="pres">
      <dgm:prSet presAssocID="{A2FD422A-1487-4798-8BD7-82F67EAFF83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9962D47-BC58-4866-829E-499D65741FC1}" type="pres">
      <dgm:prSet presAssocID="{9D021B53-A8BA-43DC-A998-0B8F40B71CF5}" presName="centerShape" presStyleLbl="node0" presStyleIdx="0" presStyleCnt="1"/>
      <dgm:spPr/>
      <dgm:t>
        <a:bodyPr/>
        <a:lstStyle/>
        <a:p>
          <a:endParaRPr lang="it-IT"/>
        </a:p>
      </dgm:t>
    </dgm:pt>
    <dgm:pt modelId="{017D5C1F-E7D1-4D62-975E-8F4E65EA8494}" type="pres">
      <dgm:prSet presAssocID="{E8BE5950-0517-449D-9165-D25C6D2BA93B}" presName="Name9" presStyleLbl="parChTrans1D2" presStyleIdx="0" presStyleCnt="3"/>
      <dgm:spPr/>
      <dgm:t>
        <a:bodyPr/>
        <a:lstStyle/>
        <a:p>
          <a:endParaRPr lang="it-IT"/>
        </a:p>
      </dgm:t>
    </dgm:pt>
    <dgm:pt modelId="{AA28C4F4-FF4C-4CE9-ADF9-44410700CCB8}" type="pres">
      <dgm:prSet presAssocID="{E8BE5950-0517-449D-9165-D25C6D2BA93B}" presName="connTx" presStyleLbl="parChTrans1D2" presStyleIdx="0" presStyleCnt="3"/>
      <dgm:spPr/>
      <dgm:t>
        <a:bodyPr/>
        <a:lstStyle/>
        <a:p>
          <a:endParaRPr lang="it-IT"/>
        </a:p>
      </dgm:t>
    </dgm:pt>
    <dgm:pt modelId="{7B544E81-ABB0-46D9-93CF-A77002630771}" type="pres">
      <dgm:prSet presAssocID="{E16CB5AD-791A-4382-B8DD-83137648951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964041D-9338-4653-AED4-51C0D5C317AE}" type="pres">
      <dgm:prSet presAssocID="{0DA22463-BB42-454A-B5D6-8777452F3441}" presName="Name9" presStyleLbl="parChTrans1D2" presStyleIdx="1" presStyleCnt="3"/>
      <dgm:spPr/>
      <dgm:t>
        <a:bodyPr/>
        <a:lstStyle/>
        <a:p>
          <a:endParaRPr lang="it-IT"/>
        </a:p>
      </dgm:t>
    </dgm:pt>
    <dgm:pt modelId="{9B530636-55FD-47D1-BDA1-7322F52E48F5}" type="pres">
      <dgm:prSet presAssocID="{0DA22463-BB42-454A-B5D6-8777452F3441}" presName="connTx" presStyleLbl="parChTrans1D2" presStyleIdx="1" presStyleCnt="3"/>
      <dgm:spPr/>
      <dgm:t>
        <a:bodyPr/>
        <a:lstStyle/>
        <a:p>
          <a:endParaRPr lang="it-IT"/>
        </a:p>
      </dgm:t>
    </dgm:pt>
    <dgm:pt modelId="{CEC7C017-FF63-425B-A5E3-05B9DCFBA13D}" type="pres">
      <dgm:prSet presAssocID="{B483AF3A-CDE7-4DC2-A41B-5314F913CD7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2F1F687-7BCB-4DC9-BEEF-0710E84E519B}" type="pres">
      <dgm:prSet presAssocID="{FEFF1852-73BA-4990-BF25-B068BB48E66D}" presName="Name9" presStyleLbl="parChTrans1D2" presStyleIdx="2" presStyleCnt="3"/>
      <dgm:spPr/>
      <dgm:t>
        <a:bodyPr/>
        <a:lstStyle/>
        <a:p>
          <a:endParaRPr lang="it-IT"/>
        </a:p>
      </dgm:t>
    </dgm:pt>
    <dgm:pt modelId="{965D641D-0470-4517-9BEA-8B87776BAE12}" type="pres">
      <dgm:prSet presAssocID="{FEFF1852-73BA-4990-BF25-B068BB48E66D}" presName="connTx" presStyleLbl="parChTrans1D2" presStyleIdx="2" presStyleCnt="3"/>
      <dgm:spPr/>
      <dgm:t>
        <a:bodyPr/>
        <a:lstStyle/>
        <a:p>
          <a:endParaRPr lang="it-IT"/>
        </a:p>
      </dgm:t>
    </dgm:pt>
    <dgm:pt modelId="{2301A3BC-4F23-4F0D-938A-8B57860611A0}" type="pres">
      <dgm:prSet presAssocID="{915493DB-B302-4481-8EB3-C95C3286485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C8977D82-E845-45B3-A3EC-758152AD8F85}" type="presOf" srcId="{FEFF1852-73BA-4990-BF25-B068BB48E66D}" destId="{92F1F687-7BCB-4DC9-BEEF-0710E84E519B}" srcOrd="0" destOrd="0" presId="urn:microsoft.com/office/officeart/2005/8/layout/radial1"/>
    <dgm:cxn modelId="{7E829286-E11E-4534-B1F9-EFD599C3D4C2}" srcId="{9D021B53-A8BA-43DC-A998-0B8F40B71CF5}" destId="{E16CB5AD-791A-4382-B8DD-831376489510}" srcOrd="0" destOrd="0" parTransId="{E8BE5950-0517-449D-9165-D25C6D2BA93B}" sibTransId="{5DF0C23C-EF72-4BB7-834F-213E02F996DC}"/>
    <dgm:cxn modelId="{7E5CF642-17A0-4B4C-959F-B33ECEB1C8F4}" type="presOf" srcId="{E8BE5950-0517-449D-9165-D25C6D2BA93B}" destId="{AA28C4F4-FF4C-4CE9-ADF9-44410700CCB8}" srcOrd="1" destOrd="0" presId="urn:microsoft.com/office/officeart/2005/8/layout/radial1"/>
    <dgm:cxn modelId="{3091102C-750E-4B45-9887-8C1DF882DE73}" srcId="{9D021B53-A8BA-43DC-A998-0B8F40B71CF5}" destId="{B483AF3A-CDE7-4DC2-A41B-5314F913CD76}" srcOrd="1" destOrd="0" parTransId="{0DA22463-BB42-454A-B5D6-8777452F3441}" sibTransId="{9431ED22-EFAC-4000-B88C-5F18416C02EA}"/>
    <dgm:cxn modelId="{1F7DBE5C-6C3F-4BB2-9A19-EA17077E450E}" type="presOf" srcId="{0DA22463-BB42-454A-B5D6-8777452F3441}" destId="{D964041D-9338-4653-AED4-51C0D5C317AE}" srcOrd="0" destOrd="0" presId="urn:microsoft.com/office/officeart/2005/8/layout/radial1"/>
    <dgm:cxn modelId="{8FAFFD5E-18AC-4936-B8C5-B38050C91EC3}" type="presOf" srcId="{FEFF1852-73BA-4990-BF25-B068BB48E66D}" destId="{965D641D-0470-4517-9BEA-8B87776BAE12}" srcOrd="1" destOrd="0" presId="urn:microsoft.com/office/officeart/2005/8/layout/radial1"/>
    <dgm:cxn modelId="{DE2F6DC6-31F3-493F-81D5-6961661510B0}" type="presOf" srcId="{9D021B53-A8BA-43DC-A998-0B8F40B71CF5}" destId="{A9962D47-BC58-4866-829E-499D65741FC1}" srcOrd="0" destOrd="0" presId="urn:microsoft.com/office/officeart/2005/8/layout/radial1"/>
    <dgm:cxn modelId="{E9AA43C7-2EE2-4616-A272-FBE08584A739}" type="presOf" srcId="{B483AF3A-CDE7-4DC2-A41B-5314F913CD76}" destId="{CEC7C017-FF63-425B-A5E3-05B9DCFBA13D}" srcOrd="0" destOrd="0" presId="urn:microsoft.com/office/officeart/2005/8/layout/radial1"/>
    <dgm:cxn modelId="{8586403A-26C6-4A2D-9BCF-6F966D542BB2}" srcId="{A2FD422A-1487-4798-8BD7-82F67EAFF83A}" destId="{9D021B53-A8BA-43DC-A998-0B8F40B71CF5}" srcOrd="0" destOrd="0" parTransId="{3C010BC4-517E-4192-9CA3-A01E9A4932C3}" sibTransId="{76A6EDE6-2AB0-43C1-91AD-AD69F665E901}"/>
    <dgm:cxn modelId="{219DF2CB-51AF-4EDC-9985-C085B67DD2C5}" srcId="{9D021B53-A8BA-43DC-A998-0B8F40B71CF5}" destId="{915493DB-B302-4481-8EB3-C95C32864854}" srcOrd="2" destOrd="0" parTransId="{FEFF1852-73BA-4990-BF25-B068BB48E66D}" sibTransId="{912F824C-7D61-4DB2-910C-83924185127D}"/>
    <dgm:cxn modelId="{7D2FA156-BD72-4F13-8C43-085A7AF96346}" type="presOf" srcId="{915493DB-B302-4481-8EB3-C95C32864854}" destId="{2301A3BC-4F23-4F0D-938A-8B57860611A0}" srcOrd="0" destOrd="0" presId="urn:microsoft.com/office/officeart/2005/8/layout/radial1"/>
    <dgm:cxn modelId="{1F7E2911-D846-4B5B-8484-C7C5768AF57D}" type="presOf" srcId="{A2FD422A-1487-4798-8BD7-82F67EAFF83A}" destId="{335CA176-073C-42C7-A310-CBC3C3EED875}" srcOrd="0" destOrd="0" presId="urn:microsoft.com/office/officeart/2005/8/layout/radial1"/>
    <dgm:cxn modelId="{8EBBF7FB-D1AB-47E9-971A-D1597F6736DC}" type="presOf" srcId="{E8BE5950-0517-449D-9165-D25C6D2BA93B}" destId="{017D5C1F-E7D1-4D62-975E-8F4E65EA8494}" srcOrd="0" destOrd="0" presId="urn:microsoft.com/office/officeart/2005/8/layout/radial1"/>
    <dgm:cxn modelId="{35C7B04F-A88D-4411-A1E7-DAAF696F049D}" type="presOf" srcId="{0DA22463-BB42-454A-B5D6-8777452F3441}" destId="{9B530636-55FD-47D1-BDA1-7322F52E48F5}" srcOrd="1" destOrd="0" presId="urn:microsoft.com/office/officeart/2005/8/layout/radial1"/>
    <dgm:cxn modelId="{96CC168D-5A5A-4459-8C35-22315B3FFB9F}" type="presOf" srcId="{E16CB5AD-791A-4382-B8DD-831376489510}" destId="{7B544E81-ABB0-46D9-93CF-A77002630771}" srcOrd="0" destOrd="0" presId="urn:microsoft.com/office/officeart/2005/8/layout/radial1"/>
    <dgm:cxn modelId="{386CE039-C22C-4B6C-98EF-E07626715651}" type="presParOf" srcId="{335CA176-073C-42C7-A310-CBC3C3EED875}" destId="{A9962D47-BC58-4866-829E-499D65741FC1}" srcOrd="0" destOrd="0" presId="urn:microsoft.com/office/officeart/2005/8/layout/radial1"/>
    <dgm:cxn modelId="{9D2ED2EA-EB71-47C7-AB8A-9BE911573130}" type="presParOf" srcId="{335CA176-073C-42C7-A310-CBC3C3EED875}" destId="{017D5C1F-E7D1-4D62-975E-8F4E65EA8494}" srcOrd="1" destOrd="0" presId="urn:microsoft.com/office/officeart/2005/8/layout/radial1"/>
    <dgm:cxn modelId="{34C8802E-DB4E-4D6E-B078-E019905F2B33}" type="presParOf" srcId="{017D5C1F-E7D1-4D62-975E-8F4E65EA8494}" destId="{AA28C4F4-FF4C-4CE9-ADF9-44410700CCB8}" srcOrd="0" destOrd="0" presId="urn:microsoft.com/office/officeart/2005/8/layout/radial1"/>
    <dgm:cxn modelId="{66B1542C-B5CC-4832-82BE-1D85E820400A}" type="presParOf" srcId="{335CA176-073C-42C7-A310-CBC3C3EED875}" destId="{7B544E81-ABB0-46D9-93CF-A77002630771}" srcOrd="2" destOrd="0" presId="urn:microsoft.com/office/officeart/2005/8/layout/radial1"/>
    <dgm:cxn modelId="{8277E24B-4B8B-4D31-896F-068820341701}" type="presParOf" srcId="{335CA176-073C-42C7-A310-CBC3C3EED875}" destId="{D964041D-9338-4653-AED4-51C0D5C317AE}" srcOrd="3" destOrd="0" presId="urn:microsoft.com/office/officeart/2005/8/layout/radial1"/>
    <dgm:cxn modelId="{0E799021-503C-4294-9449-F19A58F5A6CC}" type="presParOf" srcId="{D964041D-9338-4653-AED4-51C0D5C317AE}" destId="{9B530636-55FD-47D1-BDA1-7322F52E48F5}" srcOrd="0" destOrd="0" presId="urn:microsoft.com/office/officeart/2005/8/layout/radial1"/>
    <dgm:cxn modelId="{A97B4AC2-5B7F-4035-B11E-0E86C782E9F3}" type="presParOf" srcId="{335CA176-073C-42C7-A310-CBC3C3EED875}" destId="{CEC7C017-FF63-425B-A5E3-05B9DCFBA13D}" srcOrd="4" destOrd="0" presId="urn:microsoft.com/office/officeart/2005/8/layout/radial1"/>
    <dgm:cxn modelId="{15910665-747F-414B-9D0B-1C1AD081F63D}" type="presParOf" srcId="{335CA176-073C-42C7-A310-CBC3C3EED875}" destId="{92F1F687-7BCB-4DC9-BEEF-0710E84E519B}" srcOrd="5" destOrd="0" presId="urn:microsoft.com/office/officeart/2005/8/layout/radial1"/>
    <dgm:cxn modelId="{8E48C5E2-489E-474C-8272-19B3303704C5}" type="presParOf" srcId="{92F1F687-7BCB-4DC9-BEEF-0710E84E519B}" destId="{965D641D-0470-4517-9BEA-8B87776BAE12}" srcOrd="0" destOrd="0" presId="urn:microsoft.com/office/officeart/2005/8/layout/radial1"/>
    <dgm:cxn modelId="{ED893789-555E-4951-85D8-62F072BE6011}" type="presParOf" srcId="{335CA176-073C-42C7-A310-CBC3C3EED875}" destId="{2301A3BC-4F23-4F0D-938A-8B57860611A0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9D9A1B-C49F-4052-AF4F-630F53E00FE1}" type="doc">
      <dgm:prSet loTypeId="urn:microsoft.com/office/officeart/2005/8/layout/chevron2" loCatId="list" qsTypeId="urn:microsoft.com/office/officeart/2005/8/quickstyle/3d6" qsCatId="3D" csTypeId="urn:microsoft.com/office/officeart/2005/8/colors/accent2_3" csCatId="accent2" phldr="1"/>
      <dgm:spPr/>
      <dgm:t>
        <a:bodyPr/>
        <a:lstStyle/>
        <a:p>
          <a:endParaRPr lang="it-IT"/>
        </a:p>
      </dgm:t>
    </dgm:pt>
    <dgm:pt modelId="{5D1B18E7-72A4-4B2F-812E-F36E3FBFEFEB}">
      <dgm:prSet phldrT="[Testo]"/>
      <dgm:spPr/>
      <dgm:t>
        <a:bodyPr/>
        <a:lstStyle/>
        <a:p>
          <a:r>
            <a:rPr lang="it-IT" dirty="0" smtClean="0"/>
            <a:t>1° passo</a:t>
          </a:r>
          <a:endParaRPr lang="it-IT" dirty="0"/>
        </a:p>
      </dgm:t>
    </dgm:pt>
    <dgm:pt modelId="{36F384DB-FF06-4EEB-A5D9-DAF21B1AF0F8}" type="parTrans" cxnId="{154ED251-3CC1-45D1-9682-432DFBF56F4E}">
      <dgm:prSet/>
      <dgm:spPr/>
      <dgm:t>
        <a:bodyPr/>
        <a:lstStyle/>
        <a:p>
          <a:endParaRPr lang="it-IT"/>
        </a:p>
      </dgm:t>
    </dgm:pt>
    <dgm:pt modelId="{BF26AFF9-9013-4D28-BE56-5885E4DDA33B}" type="sibTrans" cxnId="{154ED251-3CC1-45D1-9682-432DFBF56F4E}">
      <dgm:prSet/>
      <dgm:spPr/>
      <dgm:t>
        <a:bodyPr/>
        <a:lstStyle/>
        <a:p>
          <a:endParaRPr lang="it-IT"/>
        </a:p>
      </dgm:t>
    </dgm:pt>
    <dgm:pt modelId="{42652BFE-E0C3-4784-AA13-4CE2B24EDBAC}">
      <dgm:prSet phldrT="[Testo]"/>
      <dgm:spPr/>
      <dgm:t>
        <a:bodyPr/>
        <a:lstStyle/>
        <a:p>
          <a:r>
            <a:rPr lang="it-IT" dirty="0" smtClean="0"/>
            <a:t>Il decentramento </a:t>
          </a:r>
          <a:endParaRPr lang="it-IT" dirty="0"/>
        </a:p>
      </dgm:t>
    </dgm:pt>
    <dgm:pt modelId="{FF6DB129-8C16-411B-8469-E98CB5F922C7}" type="parTrans" cxnId="{6830E963-561C-40A2-BD6A-4EA0C9A748C5}">
      <dgm:prSet/>
      <dgm:spPr/>
      <dgm:t>
        <a:bodyPr/>
        <a:lstStyle/>
        <a:p>
          <a:endParaRPr lang="it-IT"/>
        </a:p>
      </dgm:t>
    </dgm:pt>
    <dgm:pt modelId="{CAE0DCC4-F398-456C-99FB-D6D72773F151}" type="sibTrans" cxnId="{6830E963-561C-40A2-BD6A-4EA0C9A748C5}">
      <dgm:prSet/>
      <dgm:spPr/>
      <dgm:t>
        <a:bodyPr/>
        <a:lstStyle/>
        <a:p>
          <a:endParaRPr lang="it-IT"/>
        </a:p>
      </dgm:t>
    </dgm:pt>
    <dgm:pt modelId="{65C4D747-7ABC-4163-9CFD-DCB686C5F219}">
      <dgm:prSet phldrT="[Testo]"/>
      <dgm:spPr/>
      <dgm:t>
        <a:bodyPr/>
        <a:lstStyle/>
        <a:p>
          <a:r>
            <a:rPr lang="it-IT" dirty="0" smtClean="0"/>
            <a:t>2° passo</a:t>
          </a:r>
          <a:endParaRPr lang="it-IT" dirty="0"/>
        </a:p>
      </dgm:t>
    </dgm:pt>
    <dgm:pt modelId="{943CDC94-D503-4BEB-B5D4-096AD730DF4F}" type="parTrans" cxnId="{128035C7-432F-42D0-A6BF-CF1D4610F463}">
      <dgm:prSet/>
      <dgm:spPr/>
      <dgm:t>
        <a:bodyPr/>
        <a:lstStyle/>
        <a:p>
          <a:endParaRPr lang="it-IT"/>
        </a:p>
      </dgm:t>
    </dgm:pt>
    <dgm:pt modelId="{506DCEC5-7672-4555-B79B-1F6ED8073E36}" type="sibTrans" cxnId="{128035C7-432F-42D0-A6BF-CF1D4610F463}">
      <dgm:prSet/>
      <dgm:spPr/>
      <dgm:t>
        <a:bodyPr/>
        <a:lstStyle/>
        <a:p>
          <a:endParaRPr lang="it-IT"/>
        </a:p>
      </dgm:t>
    </dgm:pt>
    <dgm:pt modelId="{2060E661-7E21-4A33-8940-C1FB9DEE7079}">
      <dgm:prSet phldrT="[Testo]"/>
      <dgm:spPr/>
      <dgm:t>
        <a:bodyPr/>
        <a:lstStyle/>
        <a:p>
          <a:r>
            <a:rPr lang="it-IT" dirty="0" smtClean="0"/>
            <a:t>La scoperta del quadro di riferimento dell’altro</a:t>
          </a:r>
          <a:endParaRPr lang="it-IT" dirty="0"/>
        </a:p>
      </dgm:t>
    </dgm:pt>
    <dgm:pt modelId="{F6EC5CCF-D4A6-48DA-80A3-9E3DFF4D73AC}" type="parTrans" cxnId="{44508B55-57EA-479F-83A7-F6459BC02543}">
      <dgm:prSet/>
      <dgm:spPr/>
      <dgm:t>
        <a:bodyPr/>
        <a:lstStyle/>
        <a:p>
          <a:endParaRPr lang="it-IT"/>
        </a:p>
      </dgm:t>
    </dgm:pt>
    <dgm:pt modelId="{70E4BFA5-96FD-4676-AA06-1EFA239960FA}" type="sibTrans" cxnId="{44508B55-57EA-479F-83A7-F6459BC02543}">
      <dgm:prSet/>
      <dgm:spPr/>
      <dgm:t>
        <a:bodyPr/>
        <a:lstStyle/>
        <a:p>
          <a:endParaRPr lang="it-IT"/>
        </a:p>
      </dgm:t>
    </dgm:pt>
    <dgm:pt modelId="{D3F4A143-5720-40C3-A914-0D88C0BB04A3}">
      <dgm:prSet phldrT="[Testo]"/>
      <dgm:spPr/>
      <dgm:t>
        <a:bodyPr/>
        <a:lstStyle/>
        <a:p>
          <a:r>
            <a:rPr lang="it-IT" dirty="0" smtClean="0"/>
            <a:t>3° passo</a:t>
          </a:r>
          <a:endParaRPr lang="it-IT" dirty="0"/>
        </a:p>
      </dgm:t>
    </dgm:pt>
    <dgm:pt modelId="{6F552220-AE39-48D2-88D8-722FE8251F61}" type="parTrans" cxnId="{131CB9EC-CC3E-49E8-8CB3-B55833F11DE4}">
      <dgm:prSet/>
      <dgm:spPr/>
      <dgm:t>
        <a:bodyPr/>
        <a:lstStyle/>
        <a:p>
          <a:endParaRPr lang="it-IT"/>
        </a:p>
      </dgm:t>
    </dgm:pt>
    <dgm:pt modelId="{E6241E1B-A0F5-4D6B-95D7-13C108930256}" type="sibTrans" cxnId="{131CB9EC-CC3E-49E8-8CB3-B55833F11DE4}">
      <dgm:prSet/>
      <dgm:spPr/>
      <dgm:t>
        <a:bodyPr/>
        <a:lstStyle/>
        <a:p>
          <a:endParaRPr lang="it-IT"/>
        </a:p>
      </dgm:t>
    </dgm:pt>
    <dgm:pt modelId="{B1E081C0-1FAC-4B2D-B1FB-5ADDC309883A}">
      <dgm:prSet phldrT="[Testo]"/>
      <dgm:spPr/>
      <dgm:t>
        <a:bodyPr/>
        <a:lstStyle/>
        <a:p>
          <a:r>
            <a:rPr lang="it-IT" dirty="0" smtClean="0"/>
            <a:t>La mediazione/negoziazione culturale</a:t>
          </a:r>
          <a:endParaRPr lang="it-IT" dirty="0"/>
        </a:p>
      </dgm:t>
    </dgm:pt>
    <dgm:pt modelId="{0DACAAF6-E437-4FF5-A3D3-58804870C74F}" type="parTrans" cxnId="{DE4E77A2-A8C8-4575-B4BF-EB5DA3E7C74C}">
      <dgm:prSet/>
      <dgm:spPr/>
      <dgm:t>
        <a:bodyPr/>
        <a:lstStyle/>
        <a:p>
          <a:endParaRPr lang="it-IT"/>
        </a:p>
      </dgm:t>
    </dgm:pt>
    <dgm:pt modelId="{44FFA38C-BE8C-419A-8605-49B37CBB4F57}" type="sibTrans" cxnId="{DE4E77A2-A8C8-4575-B4BF-EB5DA3E7C74C}">
      <dgm:prSet/>
      <dgm:spPr/>
      <dgm:t>
        <a:bodyPr/>
        <a:lstStyle/>
        <a:p>
          <a:endParaRPr lang="it-IT"/>
        </a:p>
      </dgm:t>
    </dgm:pt>
    <dgm:pt modelId="{18388B9C-2E2D-4BA9-8357-92470E49B758}" type="pres">
      <dgm:prSet presAssocID="{049D9A1B-C49F-4052-AF4F-630F53E00FE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333284B-A020-4BDE-AB9F-84BD71CE729E}" type="pres">
      <dgm:prSet presAssocID="{5D1B18E7-72A4-4B2F-812E-F36E3FBFEFEB}" presName="composite" presStyleCnt="0"/>
      <dgm:spPr/>
      <dgm:t>
        <a:bodyPr/>
        <a:lstStyle/>
        <a:p>
          <a:endParaRPr lang="it-IT"/>
        </a:p>
      </dgm:t>
    </dgm:pt>
    <dgm:pt modelId="{09B2E822-9ABD-4386-A05E-7EFBD8C21F6B}" type="pres">
      <dgm:prSet presAssocID="{5D1B18E7-72A4-4B2F-812E-F36E3FBFEFEB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C08A178-CE16-4B3E-B449-D3269DA72907}" type="pres">
      <dgm:prSet presAssocID="{5D1B18E7-72A4-4B2F-812E-F36E3FBFEFEB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3F3CA3D-ECE0-4C1C-87ED-DFC4B6DD6584}" type="pres">
      <dgm:prSet presAssocID="{BF26AFF9-9013-4D28-BE56-5885E4DDA33B}" presName="sp" presStyleCnt="0"/>
      <dgm:spPr/>
      <dgm:t>
        <a:bodyPr/>
        <a:lstStyle/>
        <a:p>
          <a:endParaRPr lang="it-IT"/>
        </a:p>
      </dgm:t>
    </dgm:pt>
    <dgm:pt modelId="{87A6AAD7-4186-4209-BEEA-BEB72F1B588B}" type="pres">
      <dgm:prSet presAssocID="{65C4D747-7ABC-4163-9CFD-DCB686C5F219}" presName="composite" presStyleCnt="0"/>
      <dgm:spPr/>
      <dgm:t>
        <a:bodyPr/>
        <a:lstStyle/>
        <a:p>
          <a:endParaRPr lang="it-IT"/>
        </a:p>
      </dgm:t>
    </dgm:pt>
    <dgm:pt modelId="{20B9CC0D-7B96-4D82-BCB7-0F4CFACD56C3}" type="pres">
      <dgm:prSet presAssocID="{65C4D747-7ABC-4163-9CFD-DCB686C5F21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56D7824-FC24-4049-8353-91F757940485}" type="pres">
      <dgm:prSet presAssocID="{65C4D747-7ABC-4163-9CFD-DCB686C5F21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B2B8E89-D72F-4B8F-A448-D3A1CA2CCE7D}" type="pres">
      <dgm:prSet presAssocID="{506DCEC5-7672-4555-B79B-1F6ED8073E36}" presName="sp" presStyleCnt="0"/>
      <dgm:spPr/>
      <dgm:t>
        <a:bodyPr/>
        <a:lstStyle/>
        <a:p>
          <a:endParaRPr lang="it-IT"/>
        </a:p>
      </dgm:t>
    </dgm:pt>
    <dgm:pt modelId="{17D1EF03-846C-4792-9164-563774207B00}" type="pres">
      <dgm:prSet presAssocID="{D3F4A143-5720-40C3-A914-0D88C0BB04A3}" presName="composite" presStyleCnt="0"/>
      <dgm:spPr/>
      <dgm:t>
        <a:bodyPr/>
        <a:lstStyle/>
        <a:p>
          <a:endParaRPr lang="it-IT"/>
        </a:p>
      </dgm:t>
    </dgm:pt>
    <dgm:pt modelId="{5804C713-9BCC-45BB-9083-F7BAD0A74781}" type="pres">
      <dgm:prSet presAssocID="{D3F4A143-5720-40C3-A914-0D88C0BB04A3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731C838-B4B5-4045-9E38-2DCB539E34E3}" type="pres">
      <dgm:prSet presAssocID="{D3F4A143-5720-40C3-A914-0D88C0BB04A3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2DFEDE58-2D9F-44CC-827B-EA6A7EC6DF27}" type="presOf" srcId="{B1E081C0-1FAC-4B2D-B1FB-5ADDC309883A}" destId="{7731C838-B4B5-4045-9E38-2DCB539E34E3}" srcOrd="0" destOrd="0" presId="urn:microsoft.com/office/officeart/2005/8/layout/chevron2"/>
    <dgm:cxn modelId="{DBAD7B1D-A651-42BB-BFE3-B2BD0A4ACA4B}" type="presOf" srcId="{049D9A1B-C49F-4052-AF4F-630F53E00FE1}" destId="{18388B9C-2E2D-4BA9-8357-92470E49B758}" srcOrd="0" destOrd="0" presId="urn:microsoft.com/office/officeart/2005/8/layout/chevron2"/>
    <dgm:cxn modelId="{154ED251-3CC1-45D1-9682-432DFBF56F4E}" srcId="{049D9A1B-C49F-4052-AF4F-630F53E00FE1}" destId="{5D1B18E7-72A4-4B2F-812E-F36E3FBFEFEB}" srcOrd="0" destOrd="0" parTransId="{36F384DB-FF06-4EEB-A5D9-DAF21B1AF0F8}" sibTransId="{BF26AFF9-9013-4D28-BE56-5885E4DDA33B}"/>
    <dgm:cxn modelId="{BB207570-C2FD-4F22-8650-171BF4745F11}" type="presOf" srcId="{42652BFE-E0C3-4784-AA13-4CE2B24EDBAC}" destId="{FC08A178-CE16-4B3E-B449-D3269DA72907}" srcOrd="0" destOrd="0" presId="urn:microsoft.com/office/officeart/2005/8/layout/chevron2"/>
    <dgm:cxn modelId="{6C6C1C28-C4BD-4BDC-9C27-F75E5E9ACC86}" type="presOf" srcId="{D3F4A143-5720-40C3-A914-0D88C0BB04A3}" destId="{5804C713-9BCC-45BB-9083-F7BAD0A74781}" srcOrd="0" destOrd="0" presId="urn:microsoft.com/office/officeart/2005/8/layout/chevron2"/>
    <dgm:cxn modelId="{87C52A38-DBB9-43E9-85F1-BEB017250F8C}" type="presOf" srcId="{2060E661-7E21-4A33-8940-C1FB9DEE7079}" destId="{456D7824-FC24-4049-8353-91F757940485}" srcOrd="0" destOrd="0" presId="urn:microsoft.com/office/officeart/2005/8/layout/chevron2"/>
    <dgm:cxn modelId="{6830E963-561C-40A2-BD6A-4EA0C9A748C5}" srcId="{5D1B18E7-72A4-4B2F-812E-F36E3FBFEFEB}" destId="{42652BFE-E0C3-4784-AA13-4CE2B24EDBAC}" srcOrd="0" destOrd="0" parTransId="{FF6DB129-8C16-411B-8469-E98CB5F922C7}" sibTransId="{CAE0DCC4-F398-456C-99FB-D6D72773F151}"/>
    <dgm:cxn modelId="{131CB9EC-CC3E-49E8-8CB3-B55833F11DE4}" srcId="{049D9A1B-C49F-4052-AF4F-630F53E00FE1}" destId="{D3F4A143-5720-40C3-A914-0D88C0BB04A3}" srcOrd="2" destOrd="0" parTransId="{6F552220-AE39-48D2-88D8-722FE8251F61}" sibTransId="{E6241E1B-A0F5-4D6B-95D7-13C108930256}"/>
    <dgm:cxn modelId="{DE4E77A2-A8C8-4575-B4BF-EB5DA3E7C74C}" srcId="{D3F4A143-5720-40C3-A914-0D88C0BB04A3}" destId="{B1E081C0-1FAC-4B2D-B1FB-5ADDC309883A}" srcOrd="0" destOrd="0" parTransId="{0DACAAF6-E437-4FF5-A3D3-58804870C74F}" sibTransId="{44FFA38C-BE8C-419A-8605-49B37CBB4F57}"/>
    <dgm:cxn modelId="{128035C7-432F-42D0-A6BF-CF1D4610F463}" srcId="{049D9A1B-C49F-4052-AF4F-630F53E00FE1}" destId="{65C4D747-7ABC-4163-9CFD-DCB686C5F219}" srcOrd="1" destOrd="0" parTransId="{943CDC94-D503-4BEB-B5D4-096AD730DF4F}" sibTransId="{506DCEC5-7672-4555-B79B-1F6ED8073E36}"/>
    <dgm:cxn modelId="{54007BA6-4E2C-48D9-B8DC-51B52714C1DE}" type="presOf" srcId="{65C4D747-7ABC-4163-9CFD-DCB686C5F219}" destId="{20B9CC0D-7B96-4D82-BCB7-0F4CFACD56C3}" srcOrd="0" destOrd="0" presId="urn:microsoft.com/office/officeart/2005/8/layout/chevron2"/>
    <dgm:cxn modelId="{F0A7D2EF-2406-4138-A548-80413A06B284}" type="presOf" srcId="{5D1B18E7-72A4-4B2F-812E-F36E3FBFEFEB}" destId="{09B2E822-9ABD-4386-A05E-7EFBD8C21F6B}" srcOrd="0" destOrd="0" presId="urn:microsoft.com/office/officeart/2005/8/layout/chevron2"/>
    <dgm:cxn modelId="{44508B55-57EA-479F-83A7-F6459BC02543}" srcId="{65C4D747-7ABC-4163-9CFD-DCB686C5F219}" destId="{2060E661-7E21-4A33-8940-C1FB9DEE7079}" srcOrd="0" destOrd="0" parTransId="{F6EC5CCF-D4A6-48DA-80A3-9E3DFF4D73AC}" sibTransId="{70E4BFA5-96FD-4676-AA06-1EFA239960FA}"/>
    <dgm:cxn modelId="{BC8D1A3E-EF3F-480B-8EEE-DE3696691BA6}" type="presParOf" srcId="{18388B9C-2E2D-4BA9-8357-92470E49B758}" destId="{0333284B-A020-4BDE-AB9F-84BD71CE729E}" srcOrd="0" destOrd="0" presId="urn:microsoft.com/office/officeart/2005/8/layout/chevron2"/>
    <dgm:cxn modelId="{71ED6AE6-36D9-4B26-A9BA-9D1A622ACF0D}" type="presParOf" srcId="{0333284B-A020-4BDE-AB9F-84BD71CE729E}" destId="{09B2E822-9ABD-4386-A05E-7EFBD8C21F6B}" srcOrd="0" destOrd="0" presId="urn:microsoft.com/office/officeart/2005/8/layout/chevron2"/>
    <dgm:cxn modelId="{0D7FDECC-9C16-494A-9100-4AC2A6C1F5C9}" type="presParOf" srcId="{0333284B-A020-4BDE-AB9F-84BD71CE729E}" destId="{FC08A178-CE16-4B3E-B449-D3269DA72907}" srcOrd="1" destOrd="0" presId="urn:microsoft.com/office/officeart/2005/8/layout/chevron2"/>
    <dgm:cxn modelId="{A05A5D86-8CAB-45EF-BD26-DE17C38FC5C9}" type="presParOf" srcId="{18388B9C-2E2D-4BA9-8357-92470E49B758}" destId="{83F3CA3D-ECE0-4C1C-87ED-DFC4B6DD6584}" srcOrd="1" destOrd="0" presId="urn:microsoft.com/office/officeart/2005/8/layout/chevron2"/>
    <dgm:cxn modelId="{549DE3E4-C8C8-4559-B8DE-BF5B03B082C2}" type="presParOf" srcId="{18388B9C-2E2D-4BA9-8357-92470E49B758}" destId="{87A6AAD7-4186-4209-BEEA-BEB72F1B588B}" srcOrd="2" destOrd="0" presId="urn:microsoft.com/office/officeart/2005/8/layout/chevron2"/>
    <dgm:cxn modelId="{5EDCCF2A-6F70-4B56-B80D-AFB35E668CA4}" type="presParOf" srcId="{87A6AAD7-4186-4209-BEEA-BEB72F1B588B}" destId="{20B9CC0D-7B96-4D82-BCB7-0F4CFACD56C3}" srcOrd="0" destOrd="0" presId="urn:microsoft.com/office/officeart/2005/8/layout/chevron2"/>
    <dgm:cxn modelId="{BBDC0735-FE24-4D8D-B9BD-48EC9D33C425}" type="presParOf" srcId="{87A6AAD7-4186-4209-BEEA-BEB72F1B588B}" destId="{456D7824-FC24-4049-8353-91F757940485}" srcOrd="1" destOrd="0" presId="urn:microsoft.com/office/officeart/2005/8/layout/chevron2"/>
    <dgm:cxn modelId="{6A6F7A6D-7F08-4DFC-B1A2-413100B5AF13}" type="presParOf" srcId="{18388B9C-2E2D-4BA9-8357-92470E49B758}" destId="{AB2B8E89-D72F-4B8F-A448-D3A1CA2CCE7D}" srcOrd="3" destOrd="0" presId="urn:microsoft.com/office/officeart/2005/8/layout/chevron2"/>
    <dgm:cxn modelId="{570EE2DD-16AD-4C80-8F11-E88A70ACB9DA}" type="presParOf" srcId="{18388B9C-2E2D-4BA9-8357-92470E49B758}" destId="{17D1EF03-846C-4792-9164-563774207B00}" srcOrd="4" destOrd="0" presId="urn:microsoft.com/office/officeart/2005/8/layout/chevron2"/>
    <dgm:cxn modelId="{A91B3838-5A45-4DF7-959C-B83C02E7A52F}" type="presParOf" srcId="{17D1EF03-846C-4792-9164-563774207B00}" destId="{5804C713-9BCC-45BB-9083-F7BAD0A74781}" srcOrd="0" destOrd="0" presId="urn:microsoft.com/office/officeart/2005/8/layout/chevron2"/>
    <dgm:cxn modelId="{F87CA28A-3A7A-4654-B711-413D7DBF477E}" type="presParOf" srcId="{17D1EF03-846C-4792-9164-563774207B00}" destId="{7731C838-B4B5-4045-9E38-2DCB539E34E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5EAF38-886D-4A42-8B59-4667B1BAED61}" type="doc">
      <dgm:prSet loTypeId="urn:microsoft.com/office/officeart/2005/8/layout/hList6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it-IT"/>
        </a:p>
      </dgm:t>
    </dgm:pt>
    <dgm:pt modelId="{516C0019-06F6-402F-8304-6B66AC896930}">
      <dgm:prSet phldrT="[Testo]"/>
      <dgm:spPr/>
      <dgm:t>
        <a:bodyPr/>
        <a:lstStyle/>
        <a:p>
          <a:r>
            <a:rPr lang="it-IT" dirty="0" smtClean="0"/>
            <a:t>1 tipo</a:t>
          </a:r>
          <a:endParaRPr lang="it-IT" dirty="0"/>
        </a:p>
      </dgm:t>
    </dgm:pt>
    <dgm:pt modelId="{5A56C64F-AE76-4089-B46E-52BDEE036EA5}" type="parTrans" cxnId="{4F310092-D5A8-4AAE-8136-CDE80CDBA08C}">
      <dgm:prSet/>
      <dgm:spPr/>
      <dgm:t>
        <a:bodyPr/>
        <a:lstStyle/>
        <a:p>
          <a:endParaRPr lang="it-IT"/>
        </a:p>
      </dgm:t>
    </dgm:pt>
    <dgm:pt modelId="{A9D4F32E-D8C5-456F-AD78-91B7F2D63501}" type="sibTrans" cxnId="{4F310092-D5A8-4AAE-8136-CDE80CDBA08C}">
      <dgm:prSet/>
      <dgm:spPr/>
      <dgm:t>
        <a:bodyPr/>
        <a:lstStyle/>
        <a:p>
          <a:endParaRPr lang="it-IT"/>
        </a:p>
      </dgm:t>
    </dgm:pt>
    <dgm:pt modelId="{E00BB501-E8B2-408F-B15F-639272088BC6}">
      <dgm:prSet phldrT="[Testo]"/>
      <dgm:spPr/>
      <dgm:t>
        <a:bodyPr/>
        <a:lstStyle/>
        <a:p>
          <a:r>
            <a:rPr lang="it-IT" dirty="0" smtClean="0"/>
            <a:t>Facilitare la comunicazione  e la comprensione fra le persone di culture diverse</a:t>
          </a:r>
          <a:endParaRPr lang="it-IT" dirty="0"/>
        </a:p>
      </dgm:t>
    </dgm:pt>
    <dgm:pt modelId="{071D94C9-D229-4C3B-9EED-1B148738BA65}" type="parTrans" cxnId="{E23296AB-421C-4CBA-9249-BCE32EEE7BF8}">
      <dgm:prSet/>
      <dgm:spPr/>
      <dgm:t>
        <a:bodyPr/>
        <a:lstStyle/>
        <a:p>
          <a:endParaRPr lang="it-IT"/>
        </a:p>
      </dgm:t>
    </dgm:pt>
    <dgm:pt modelId="{F698E9DA-ADE9-4D4F-9EE7-31A31CB16CA0}" type="sibTrans" cxnId="{E23296AB-421C-4CBA-9249-BCE32EEE7BF8}">
      <dgm:prSet/>
      <dgm:spPr/>
      <dgm:t>
        <a:bodyPr/>
        <a:lstStyle/>
        <a:p>
          <a:endParaRPr lang="it-IT"/>
        </a:p>
      </dgm:t>
    </dgm:pt>
    <dgm:pt modelId="{050D3723-6D24-469D-BBBF-C492CE399402}">
      <dgm:prSet phldrT="[Testo]"/>
      <dgm:spPr/>
      <dgm:t>
        <a:bodyPr/>
        <a:lstStyle/>
        <a:p>
          <a:r>
            <a:rPr lang="it-IT" dirty="0" smtClean="0"/>
            <a:t>2 tipo</a:t>
          </a:r>
          <a:endParaRPr lang="it-IT" dirty="0"/>
        </a:p>
      </dgm:t>
    </dgm:pt>
    <dgm:pt modelId="{036B964E-8DEA-4FFD-B395-EE9834C35DAF}" type="parTrans" cxnId="{80822F38-5620-40C7-9ADA-8B1DDEDBF136}">
      <dgm:prSet/>
      <dgm:spPr/>
      <dgm:t>
        <a:bodyPr/>
        <a:lstStyle/>
        <a:p>
          <a:endParaRPr lang="it-IT"/>
        </a:p>
      </dgm:t>
    </dgm:pt>
    <dgm:pt modelId="{26B4026A-B665-4D1B-80BF-A8B7A97B951B}" type="sibTrans" cxnId="{80822F38-5620-40C7-9ADA-8B1DDEDBF136}">
      <dgm:prSet/>
      <dgm:spPr/>
      <dgm:t>
        <a:bodyPr/>
        <a:lstStyle/>
        <a:p>
          <a:endParaRPr lang="it-IT"/>
        </a:p>
      </dgm:t>
    </dgm:pt>
    <dgm:pt modelId="{BA0EADB5-90EE-4D63-AF5D-CEF453D44D93}">
      <dgm:prSet phldrT="[Testo]"/>
      <dgm:spPr/>
      <dgm:t>
        <a:bodyPr/>
        <a:lstStyle/>
        <a:p>
          <a:r>
            <a:rPr lang="it-IT" dirty="0" smtClean="0"/>
            <a:t>Risoluzione di conflitti valoriali</a:t>
          </a:r>
          <a:endParaRPr lang="it-IT" dirty="0"/>
        </a:p>
      </dgm:t>
    </dgm:pt>
    <dgm:pt modelId="{8C8D237D-0AA2-44EC-B028-24AC900F6457}" type="parTrans" cxnId="{EA739F10-515E-4D5A-B7E6-82C993659D3C}">
      <dgm:prSet/>
      <dgm:spPr/>
      <dgm:t>
        <a:bodyPr/>
        <a:lstStyle/>
        <a:p>
          <a:endParaRPr lang="it-IT"/>
        </a:p>
      </dgm:t>
    </dgm:pt>
    <dgm:pt modelId="{8AB138C5-0D4A-4EBA-913B-9615DFB72974}" type="sibTrans" cxnId="{EA739F10-515E-4D5A-B7E6-82C993659D3C}">
      <dgm:prSet/>
      <dgm:spPr/>
      <dgm:t>
        <a:bodyPr/>
        <a:lstStyle/>
        <a:p>
          <a:endParaRPr lang="it-IT"/>
        </a:p>
      </dgm:t>
    </dgm:pt>
    <dgm:pt modelId="{86E6B625-D738-44A0-A21A-87D28BBED77E}">
      <dgm:prSet phldrT="[Testo]"/>
      <dgm:spPr/>
      <dgm:t>
        <a:bodyPr/>
        <a:lstStyle/>
        <a:p>
          <a:r>
            <a:rPr lang="it-IT" dirty="0" smtClean="0"/>
            <a:t>3 tipo</a:t>
          </a:r>
          <a:endParaRPr lang="it-IT" dirty="0"/>
        </a:p>
      </dgm:t>
    </dgm:pt>
    <dgm:pt modelId="{833CDD01-5960-4128-A6C3-1804BE87391E}" type="parTrans" cxnId="{F8596376-9181-4E29-B4F8-F292F7E07C41}">
      <dgm:prSet/>
      <dgm:spPr/>
      <dgm:t>
        <a:bodyPr/>
        <a:lstStyle/>
        <a:p>
          <a:endParaRPr lang="it-IT"/>
        </a:p>
      </dgm:t>
    </dgm:pt>
    <dgm:pt modelId="{C6EAA16B-EF76-4AE6-86FD-049B0D05BEE0}" type="sibTrans" cxnId="{F8596376-9181-4E29-B4F8-F292F7E07C41}">
      <dgm:prSet/>
      <dgm:spPr/>
      <dgm:t>
        <a:bodyPr/>
        <a:lstStyle/>
        <a:p>
          <a:endParaRPr lang="it-IT"/>
        </a:p>
      </dgm:t>
    </dgm:pt>
    <dgm:pt modelId="{9BE2E271-D1F6-4DBF-ACCD-9E8B3B20E82C}">
      <dgm:prSet phldrT="[Testo]"/>
      <dgm:spPr/>
      <dgm:t>
        <a:bodyPr/>
        <a:lstStyle/>
        <a:p>
          <a:r>
            <a:rPr lang="it-IT" dirty="0" smtClean="0"/>
            <a:t>Processo di trasformazione delle norme</a:t>
          </a:r>
          <a:endParaRPr lang="it-IT" dirty="0"/>
        </a:p>
      </dgm:t>
    </dgm:pt>
    <dgm:pt modelId="{06BD58CA-402D-42EA-8962-706466C7AADA}" type="parTrans" cxnId="{F5F8A997-F3C1-48BA-9857-A338AA272A8C}">
      <dgm:prSet/>
      <dgm:spPr/>
      <dgm:t>
        <a:bodyPr/>
        <a:lstStyle/>
        <a:p>
          <a:endParaRPr lang="it-IT"/>
        </a:p>
      </dgm:t>
    </dgm:pt>
    <dgm:pt modelId="{0C0DC52D-DF73-49B8-B8C6-EA9D0B20687E}" type="sibTrans" cxnId="{F5F8A997-F3C1-48BA-9857-A338AA272A8C}">
      <dgm:prSet/>
      <dgm:spPr/>
      <dgm:t>
        <a:bodyPr/>
        <a:lstStyle/>
        <a:p>
          <a:endParaRPr lang="it-IT"/>
        </a:p>
      </dgm:t>
    </dgm:pt>
    <dgm:pt modelId="{524FABC3-7BF5-4387-9185-16EF5BB585DB}">
      <dgm:prSet phldrT="[Testo]"/>
      <dgm:spPr/>
      <dgm:t>
        <a:bodyPr/>
        <a:lstStyle/>
        <a:p>
          <a:r>
            <a:rPr lang="it-IT" dirty="0" smtClean="0"/>
            <a:t>Nuove relazioni tra le parti</a:t>
          </a:r>
          <a:endParaRPr lang="it-IT" dirty="0"/>
        </a:p>
      </dgm:t>
    </dgm:pt>
    <dgm:pt modelId="{4B385B0E-2EB0-42E5-9EDA-3A738E92FC2F}" type="parTrans" cxnId="{E99B34FD-AA3F-4285-AE96-24DA7EEDB4C4}">
      <dgm:prSet/>
      <dgm:spPr/>
      <dgm:t>
        <a:bodyPr/>
        <a:lstStyle/>
        <a:p>
          <a:endParaRPr lang="it-IT"/>
        </a:p>
      </dgm:t>
    </dgm:pt>
    <dgm:pt modelId="{90CC26EC-4D74-4790-B9A4-F4A14B3EDF99}" type="sibTrans" cxnId="{E99B34FD-AA3F-4285-AE96-24DA7EEDB4C4}">
      <dgm:prSet/>
      <dgm:spPr/>
      <dgm:t>
        <a:bodyPr/>
        <a:lstStyle/>
        <a:p>
          <a:endParaRPr lang="it-IT"/>
        </a:p>
      </dgm:t>
    </dgm:pt>
    <dgm:pt modelId="{F83E727B-4592-431F-9219-C5B7D60BD5F4}">
      <dgm:prSet phldrT="[Testo]"/>
      <dgm:spPr/>
      <dgm:t>
        <a:bodyPr/>
        <a:lstStyle/>
        <a:p>
          <a:r>
            <a:rPr lang="it-IT" dirty="0" smtClean="0"/>
            <a:t>Ruolo del mediatore</a:t>
          </a:r>
          <a:endParaRPr lang="it-IT" dirty="0"/>
        </a:p>
      </dgm:t>
    </dgm:pt>
    <dgm:pt modelId="{D22BB197-B597-4F80-8A21-46D8C36EC8EC}" type="parTrans" cxnId="{3FCBB133-270E-4FBC-97DE-4D98E09E669C}">
      <dgm:prSet/>
      <dgm:spPr/>
      <dgm:t>
        <a:bodyPr/>
        <a:lstStyle/>
        <a:p>
          <a:endParaRPr lang="it-IT"/>
        </a:p>
      </dgm:t>
    </dgm:pt>
    <dgm:pt modelId="{FF11C41A-47F7-482C-A518-2D81CD7F154E}" type="sibTrans" cxnId="{3FCBB133-270E-4FBC-97DE-4D98E09E669C}">
      <dgm:prSet/>
      <dgm:spPr/>
      <dgm:t>
        <a:bodyPr/>
        <a:lstStyle/>
        <a:p>
          <a:endParaRPr lang="it-IT"/>
        </a:p>
      </dgm:t>
    </dgm:pt>
    <dgm:pt modelId="{0E6FAFF8-817E-4247-98F1-F1731960B339}" type="pres">
      <dgm:prSet presAssocID="{125EAF38-886D-4A42-8B59-4667B1BAED61}" presName="Name0" presStyleCnt="0">
        <dgm:presLayoutVars>
          <dgm:dir/>
          <dgm:resizeHandles val="exact"/>
        </dgm:presLayoutVars>
      </dgm:prSet>
      <dgm:spPr/>
    </dgm:pt>
    <dgm:pt modelId="{5B303FE3-76E3-410B-BCE8-19D1879999E7}" type="pres">
      <dgm:prSet presAssocID="{516C0019-06F6-402F-8304-6B66AC89693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857EB19-F86D-4AFB-9D19-24E5434DAFDC}" type="pres">
      <dgm:prSet presAssocID="{A9D4F32E-D8C5-456F-AD78-91B7F2D63501}" presName="sibTrans" presStyleCnt="0"/>
      <dgm:spPr/>
    </dgm:pt>
    <dgm:pt modelId="{F3D74FA6-CD76-45E8-813A-AFABFB24E8D7}" type="pres">
      <dgm:prSet presAssocID="{050D3723-6D24-469D-BBBF-C492CE39940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E5E12B2-C4FA-4E19-9023-C82C67AAB965}" type="pres">
      <dgm:prSet presAssocID="{26B4026A-B665-4D1B-80BF-A8B7A97B951B}" presName="sibTrans" presStyleCnt="0"/>
      <dgm:spPr/>
    </dgm:pt>
    <dgm:pt modelId="{784C75E7-CCCA-4C11-AE2C-94FA7E4A5838}" type="pres">
      <dgm:prSet presAssocID="{86E6B625-D738-44A0-A21A-87D28BBED77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8596376-9181-4E29-B4F8-F292F7E07C41}" srcId="{125EAF38-886D-4A42-8B59-4667B1BAED61}" destId="{86E6B625-D738-44A0-A21A-87D28BBED77E}" srcOrd="2" destOrd="0" parTransId="{833CDD01-5960-4128-A6C3-1804BE87391E}" sibTransId="{C6EAA16B-EF76-4AE6-86FD-049B0D05BEE0}"/>
    <dgm:cxn modelId="{EA739F10-515E-4D5A-B7E6-82C993659D3C}" srcId="{050D3723-6D24-469D-BBBF-C492CE399402}" destId="{BA0EADB5-90EE-4D63-AF5D-CEF453D44D93}" srcOrd="0" destOrd="0" parTransId="{8C8D237D-0AA2-44EC-B028-24AC900F6457}" sibTransId="{8AB138C5-0D4A-4EBA-913B-9615DFB72974}"/>
    <dgm:cxn modelId="{F5F8A997-F3C1-48BA-9857-A338AA272A8C}" srcId="{86E6B625-D738-44A0-A21A-87D28BBED77E}" destId="{9BE2E271-D1F6-4DBF-ACCD-9E8B3B20E82C}" srcOrd="0" destOrd="0" parTransId="{06BD58CA-402D-42EA-8962-706466C7AADA}" sibTransId="{0C0DC52D-DF73-49B8-B8C6-EA9D0B20687E}"/>
    <dgm:cxn modelId="{4F310092-D5A8-4AAE-8136-CDE80CDBA08C}" srcId="{125EAF38-886D-4A42-8B59-4667B1BAED61}" destId="{516C0019-06F6-402F-8304-6B66AC896930}" srcOrd="0" destOrd="0" parTransId="{5A56C64F-AE76-4089-B46E-52BDEE036EA5}" sibTransId="{A9D4F32E-D8C5-456F-AD78-91B7F2D63501}"/>
    <dgm:cxn modelId="{9CAD3456-2C28-4D30-965D-63C4DD090FF8}" type="presOf" srcId="{050D3723-6D24-469D-BBBF-C492CE399402}" destId="{F3D74FA6-CD76-45E8-813A-AFABFB24E8D7}" srcOrd="0" destOrd="0" presId="urn:microsoft.com/office/officeart/2005/8/layout/hList6"/>
    <dgm:cxn modelId="{20F4CE66-6A12-4689-AFAF-74EBDB696D38}" type="presOf" srcId="{516C0019-06F6-402F-8304-6B66AC896930}" destId="{5B303FE3-76E3-410B-BCE8-19D1879999E7}" srcOrd="0" destOrd="0" presId="urn:microsoft.com/office/officeart/2005/8/layout/hList6"/>
    <dgm:cxn modelId="{31F852BF-3903-404F-BB5B-9F2ACB713D04}" type="presOf" srcId="{9BE2E271-D1F6-4DBF-ACCD-9E8B3B20E82C}" destId="{784C75E7-CCCA-4C11-AE2C-94FA7E4A5838}" srcOrd="0" destOrd="1" presId="urn:microsoft.com/office/officeart/2005/8/layout/hList6"/>
    <dgm:cxn modelId="{80822F38-5620-40C7-9ADA-8B1DDEDBF136}" srcId="{125EAF38-886D-4A42-8B59-4667B1BAED61}" destId="{050D3723-6D24-469D-BBBF-C492CE399402}" srcOrd="1" destOrd="0" parTransId="{036B964E-8DEA-4FFD-B395-EE9834C35DAF}" sibTransId="{26B4026A-B665-4D1B-80BF-A8B7A97B951B}"/>
    <dgm:cxn modelId="{3FCBB133-270E-4FBC-97DE-4D98E09E669C}" srcId="{050D3723-6D24-469D-BBBF-C492CE399402}" destId="{F83E727B-4592-431F-9219-C5B7D60BD5F4}" srcOrd="1" destOrd="0" parTransId="{D22BB197-B597-4F80-8A21-46D8C36EC8EC}" sibTransId="{FF11C41A-47F7-482C-A518-2D81CD7F154E}"/>
    <dgm:cxn modelId="{F8E07231-A3A6-4939-B65F-1683AC9A1E53}" type="presOf" srcId="{86E6B625-D738-44A0-A21A-87D28BBED77E}" destId="{784C75E7-CCCA-4C11-AE2C-94FA7E4A5838}" srcOrd="0" destOrd="0" presId="urn:microsoft.com/office/officeart/2005/8/layout/hList6"/>
    <dgm:cxn modelId="{AB0FF579-4898-46A5-96DC-9A4D848B7A55}" type="presOf" srcId="{125EAF38-886D-4A42-8B59-4667B1BAED61}" destId="{0E6FAFF8-817E-4247-98F1-F1731960B339}" srcOrd="0" destOrd="0" presId="urn:microsoft.com/office/officeart/2005/8/layout/hList6"/>
    <dgm:cxn modelId="{C5FBB795-4FFA-4EF9-ABFD-3B45AE07FD8A}" type="presOf" srcId="{E00BB501-E8B2-408F-B15F-639272088BC6}" destId="{5B303FE3-76E3-410B-BCE8-19D1879999E7}" srcOrd="0" destOrd="1" presId="urn:microsoft.com/office/officeart/2005/8/layout/hList6"/>
    <dgm:cxn modelId="{E23296AB-421C-4CBA-9249-BCE32EEE7BF8}" srcId="{516C0019-06F6-402F-8304-6B66AC896930}" destId="{E00BB501-E8B2-408F-B15F-639272088BC6}" srcOrd="0" destOrd="0" parTransId="{071D94C9-D229-4C3B-9EED-1B148738BA65}" sibTransId="{F698E9DA-ADE9-4D4F-9EE7-31A31CB16CA0}"/>
    <dgm:cxn modelId="{BDF6AC35-0F2E-45AB-A3AD-FD2A68489637}" type="presOf" srcId="{F83E727B-4592-431F-9219-C5B7D60BD5F4}" destId="{F3D74FA6-CD76-45E8-813A-AFABFB24E8D7}" srcOrd="0" destOrd="2" presId="urn:microsoft.com/office/officeart/2005/8/layout/hList6"/>
    <dgm:cxn modelId="{F344D5D5-2D48-4DFA-B687-71A30BB866E1}" type="presOf" srcId="{BA0EADB5-90EE-4D63-AF5D-CEF453D44D93}" destId="{F3D74FA6-CD76-45E8-813A-AFABFB24E8D7}" srcOrd="0" destOrd="1" presId="urn:microsoft.com/office/officeart/2005/8/layout/hList6"/>
    <dgm:cxn modelId="{E99B34FD-AA3F-4285-AE96-24DA7EEDB4C4}" srcId="{86E6B625-D738-44A0-A21A-87D28BBED77E}" destId="{524FABC3-7BF5-4387-9185-16EF5BB585DB}" srcOrd="1" destOrd="0" parTransId="{4B385B0E-2EB0-42E5-9EDA-3A738E92FC2F}" sibTransId="{90CC26EC-4D74-4790-B9A4-F4A14B3EDF99}"/>
    <dgm:cxn modelId="{E42C6A1D-1224-450A-9ADE-FFCAEBC8B413}" type="presOf" srcId="{524FABC3-7BF5-4387-9185-16EF5BB585DB}" destId="{784C75E7-CCCA-4C11-AE2C-94FA7E4A5838}" srcOrd="0" destOrd="2" presId="urn:microsoft.com/office/officeart/2005/8/layout/hList6"/>
    <dgm:cxn modelId="{BD5849F2-546F-4830-A0FF-E20F4F66AD4F}" type="presParOf" srcId="{0E6FAFF8-817E-4247-98F1-F1731960B339}" destId="{5B303FE3-76E3-410B-BCE8-19D1879999E7}" srcOrd="0" destOrd="0" presId="urn:microsoft.com/office/officeart/2005/8/layout/hList6"/>
    <dgm:cxn modelId="{72BA20DF-0BDD-4C43-A8BA-815BAF5D56CA}" type="presParOf" srcId="{0E6FAFF8-817E-4247-98F1-F1731960B339}" destId="{9857EB19-F86D-4AFB-9D19-24E5434DAFDC}" srcOrd="1" destOrd="0" presId="urn:microsoft.com/office/officeart/2005/8/layout/hList6"/>
    <dgm:cxn modelId="{271308DE-3E84-416A-A56B-F82DACDAED08}" type="presParOf" srcId="{0E6FAFF8-817E-4247-98F1-F1731960B339}" destId="{F3D74FA6-CD76-45E8-813A-AFABFB24E8D7}" srcOrd="2" destOrd="0" presId="urn:microsoft.com/office/officeart/2005/8/layout/hList6"/>
    <dgm:cxn modelId="{E23C961C-C601-4CC0-A13B-CEECDEFDC35A}" type="presParOf" srcId="{0E6FAFF8-817E-4247-98F1-F1731960B339}" destId="{9E5E12B2-C4FA-4E19-9023-C82C67AAB965}" srcOrd="3" destOrd="0" presId="urn:microsoft.com/office/officeart/2005/8/layout/hList6"/>
    <dgm:cxn modelId="{1E410C57-4D74-4113-8A77-B27A773F0285}" type="presParOf" srcId="{0E6FAFF8-817E-4247-98F1-F1731960B339}" destId="{784C75E7-CCCA-4C11-AE2C-94FA7E4A5838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457E6CA-CBDC-497F-B907-8293370DB933}">
      <dsp:nvSpPr>
        <dsp:cNvPr id="0" name=""/>
        <dsp:cNvSpPr/>
      </dsp:nvSpPr>
      <dsp:spPr>
        <a:xfrm rot="5400000">
          <a:off x="5238680" y="-2081277"/>
          <a:ext cx="980551" cy="5391959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700" kern="1200" dirty="0" smtClean="0"/>
            <a:t>rappresentazioni</a:t>
          </a:r>
          <a:endParaRPr lang="it-IT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700" kern="1200" dirty="0" smtClean="0"/>
            <a:t>categorizzare</a:t>
          </a:r>
          <a:endParaRPr lang="it-IT" sz="1700" kern="1200" dirty="0"/>
        </a:p>
      </dsp:txBody>
      <dsp:txXfrm rot="5400000">
        <a:off x="5238680" y="-2081277"/>
        <a:ext cx="980551" cy="5391959"/>
      </dsp:txXfrm>
    </dsp:sp>
    <dsp:sp modelId="{9EB9ABCF-208B-4BC5-AC98-8D60B0423C3C}">
      <dsp:nvSpPr>
        <dsp:cNvPr id="0" name=""/>
        <dsp:cNvSpPr/>
      </dsp:nvSpPr>
      <dsp:spPr>
        <a:xfrm>
          <a:off x="0" y="1857"/>
          <a:ext cx="3032976" cy="122568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Pregiudizio e stereotipi</a:t>
          </a:r>
          <a:endParaRPr lang="it-IT" sz="2800" kern="1200" dirty="0"/>
        </a:p>
      </dsp:txBody>
      <dsp:txXfrm>
        <a:off x="0" y="1857"/>
        <a:ext cx="3032976" cy="1225689"/>
      </dsp:txXfrm>
    </dsp:sp>
    <dsp:sp modelId="{DA84ADBA-5FE8-4113-80BE-C1A49823C855}">
      <dsp:nvSpPr>
        <dsp:cNvPr id="0" name=""/>
        <dsp:cNvSpPr/>
      </dsp:nvSpPr>
      <dsp:spPr>
        <a:xfrm rot="5400000">
          <a:off x="5238680" y="-794303"/>
          <a:ext cx="980551" cy="5391959"/>
        </a:xfrm>
        <a:prstGeom prst="round2SameRect">
          <a:avLst/>
        </a:prstGeom>
        <a:solidFill>
          <a:schemeClr val="accent5">
            <a:tint val="40000"/>
            <a:alpha val="90000"/>
            <a:hueOff val="-5370241"/>
            <a:satOff val="24126"/>
            <a:lumOff val="165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5370241"/>
              <a:satOff val="24126"/>
              <a:lumOff val="16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700" kern="1200" dirty="0" smtClean="0"/>
            <a:t>esotismo</a:t>
          </a:r>
          <a:endParaRPr lang="it-IT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700" kern="1200" dirty="0" smtClean="0"/>
            <a:t>minimizzazione delle differenze</a:t>
          </a:r>
          <a:endParaRPr lang="it-IT" sz="1700" kern="1200" dirty="0"/>
        </a:p>
      </dsp:txBody>
      <dsp:txXfrm rot="5400000">
        <a:off x="5238680" y="-794303"/>
        <a:ext cx="980551" cy="5391959"/>
      </dsp:txXfrm>
    </dsp:sp>
    <dsp:sp modelId="{8AEE7086-FA3F-4DE5-B421-FA48F72A0610}">
      <dsp:nvSpPr>
        <dsp:cNvPr id="0" name=""/>
        <dsp:cNvSpPr/>
      </dsp:nvSpPr>
      <dsp:spPr>
        <a:xfrm>
          <a:off x="0" y="1296148"/>
          <a:ext cx="3032976" cy="1225689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etnocentrismo</a:t>
          </a:r>
          <a:endParaRPr lang="it-IT" sz="2800" kern="1200" dirty="0"/>
        </a:p>
      </dsp:txBody>
      <dsp:txXfrm>
        <a:off x="0" y="1296148"/>
        <a:ext cx="3032976" cy="1225689"/>
      </dsp:txXfrm>
    </dsp:sp>
    <dsp:sp modelId="{A50D3E21-D1C4-47AE-A328-D8757D9BF5E4}">
      <dsp:nvSpPr>
        <dsp:cNvPr id="0" name=""/>
        <dsp:cNvSpPr/>
      </dsp:nvSpPr>
      <dsp:spPr>
        <a:xfrm rot="5400000">
          <a:off x="5238680" y="492670"/>
          <a:ext cx="980551" cy="5391959"/>
        </a:xfrm>
        <a:prstGeom prst="round2Same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700" kern="1200" dirty="0" smtClean="0"/>
            <a:t>Il modello del progetto individualizzato</a:t>
          </a:r>
          <a:endParaRPr lang="it-IT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700" kern="1200" dirty="0" smtClean="0"/>
            <a:t>Gerarchia dei bisogni di </a:t>
          </a:r>
          <a:r>
            <a:rPr lang="it-IT" sz="1700" kern="1200" dirty="0" err="1" smtClean="0"/>
            <a:t>Maslow</a:t>
          </a:r>
          <a:endParaRPr lang="it-IT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700" kern="1200" dirty="0" smtClean="0"/>
            <a:t>Il colloquio non direttivo</a:t>
          </a:r>
          <a:endParaRPr lang="it-IT" sz="1700" kern="1200" dirty="0"/>
        </a:p>
      </dsp:txBody>
      <dsp:txXfrm rot="5400000">
        <a:off x="5238680" y="492670"/>
        <a:ext cx="980551" cy="5391959"/>
      </dsp:txXfrm>
    </dsp:sp>
    <dsp:sp modelId="{BBB18995-4C88-41D5-94CD-071798E19F71}">
      <dsp:nvSpPr>
        <dsp:cNvPr id="0" name=""/>
        <dsp:cNvSpPr/>
      </dsp:nvSpPr>
      <dsp:spPr>
        <a:xfrm>
          <a:off x="0" y="2575805"/>
          <a:ext cx="3032976" cy="1225689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Modelli e tecniche professionali</a:t>
          </a:r>
          <a:endParaRPr lang="it-IT" sz="2800" kern="1200" dirty="0"/>
        </a:p>
      </dsp:txBody>
      <dsp:txXfrm>
        <a:off x="0" y="2575805"/>
        <a:ext cx="3032976" cy="122568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9962D47-BC58-4866-829E-499D65741FC1}">
      <dsp:nvSpPr>
        <dsp:cNvPr id="0" name=""/>
        <dsp:cNvSpPr/>
      </dsp:nvSpPr>
      <dsp:spPr>
        <a:xfrm>
          <a:off x="2119184" y="2448320"/>
          <a:ext cx="1857630" cy="185763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Interculturale un nuovo concetto</a:t>
          </a:r>
          <a:endParaRPr lang="it-IT" sz="1800" kern="1200" dirty="0"/>
        </a:p>
      </dsp:txBody>
      <dsp:txXfrm>
        <a:off x="2119184" y="2448320"/>
        <a:ext cx="1857630" cy="1857630"/>
      </dsp:txXfrm>
    </dsp:sp>
    <dsp:sp modelId="{017D5C1F-E7D1-4D62-975E-8F4E65EA8494}">
      <dsp:nvSpPr>
        <dsp:cNvPr id="0" name=""/>
        <dsp:cNvSpPr/>
      </dsp:nvSpPr>
      <dsp:spPr>
        <a:xfrm rot="16200000">
          <a:off x="2767160" y="2140054"/>
          <a:ext cx="561679" cy="54851"/>
        </a:xfrm>
        <a:custGeom>
          <a:avLst/>
          <a:gdLst/>
          <a:ahLst/>
          <a:cxnLst/>
          <a:rect l="0" t="0" r="0" b="0"/>
          <a:pathLst>
            <a:path>
              <a:moveTo>
                <a:pt x="0" y="27425"/>
              </a:moveTo>
              <a:lnTo>
                <a:pt x="561679" y="2742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16200000">
        <a:off x="3033958" y="2153438"/>
        <a:ext cx="28083" cy="28083"/>
      </dsp:txXfrm>
    </dsp:sp>
    <dsp:sp modelId="{7B544E81-ABB0-46D9-93CF-A77002630771}">
      <dsp:nvSpPr>
        <dsp:cNvPr id="0" name=""/>
        <dsp:cNvSpPr/>
      </dsp:nvSpPr>
      <dsp:spPr>
        <a:xfrm>
          <a:off x="2119184" y="29010"/>
          <a:ext cx="1857630" cy="185763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Sogget-tiva</a:t>
          </a:r>
          <a:endParaRPr lang="it-IT" sz="2800" kern="1200" dirty="0"/>
        </a:p>
      </dsp:txBody>
      <dsp:txXfrm>
        <a:off x="2119184" y="29010"/>
        <a:ext cx="1857630" cy="1857630"/>
      </dsp:txXfrm>
    </dsp:sp>
    <dsp:sp modelId="{D964041D-9338-4653-AED4-51C0D5C317AE}">
      <dsp:nvSpPr>
        <dsp:cNvPr id="0" name=""/>
        <dsp:cNvSpPr/>
      </dsp:nvSpPr>
      <dsp:spPr>
        <a:xfrm rot="1800000">
          <a:off x="3814752" y="3954537"/>
          <a:ext cx="561679" cy="54851"/>
        </a:xfrm>
        <a:custGeom>
          <a:avLst/>
          <a:gdLst/>
          <a:ahLst/>
          <a:cxnLst/>
          <a:rect l="0" t="0" r="0" b="0"/>
          <a:pathLst>
            <a:path>
              <a:moveTo>
                <a:pt x="0" y="27425"/>
              </a:moveTo>
              <a:lnTo>
                <a:pt x="561679" y="2742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1800000">
        <a:off x="4081550" y="3967921"/>
        <a:ext cx="28083" cy="28083"/>
      </dsp:txXfrm>
    </dsp:sp>
    <dsp:sp modelId="{CEC7C017-FF63-425B-A5E3-05B9DCFBA13D}">
      <dsp:nvSpPr>
        <dsp:cNvPr id="0" name=""/>
        <dsp:cNvSpPr/>
      </dsp:nvSpPr>
      <dsp:spPr>
        <a:xfrm>
          <a:off x="4214368" y="3657975"/>
          <a:ext cx="1857630" cy="1857630"/>
        </a:xfrm>
        <a:prstGeom prst="ellips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intera- </a:t>
          </a:r>
          <a:r>
            <a:rPr lang="it-IT" sz="2800" kern="1200" dirty="0" err="1" smtClean="0"/>
            <a:t>zionista</a:t>
          </a:r>
          <a:endParaRPr lang="it-IT" sz="2800" kern="1200" dirty="0"/>
        </a:p>
      </dsp:txBody>
      <dsp:txXfrm>
        <a:off x="4214368" y="3657975"/>
        <a:ext cx="1857630" cy="1857630"/>
      </dsp:txXfrm>
    </dsp:sp>
    <dsp:sp modelId="{92F1F687-7BCB-4DC9-BEEF-0710E84E519B}">
      <dsp:nvSpPr>
        <dsp:cNvPr id="0" name=""/>
        <dsp:cNvSpPr/>
      </dsp:nvSpPr>
      <dsp:spPr>
        <a:xfrm rot="9000000">
          <a:off x="1719568" y="3954537"/>
          <a:ext cx="561679" cy="54851"/>
        </a:xfrm>
        <a:custGeom>
          <a:avLst/>
          <a:gdLst/>
          <a:ahLst/>
          <a:cxnLst/>
          <a:rect l="0" t="0" r="0" b="0"/>
          <a:pathLst>
            <a:path>
              <a:moveTo>
                <a:pt x="0" y="27425"/>
              </a:moveTo>
              <a:lnTo>
                <a:pt x="561679" y="2742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9000000">
        <a:off x="1986366" y="3967921"/>
        <a:ext cx="28083" cy="28083"/>
      </dsp:txXfrm>
    </dsp:sp>
    <dsp:sp modelId="{2301A3BC-4F23-4F0D-938A-8B57860611A0}">
      <dsp:nvSpPr>
        <dsp:cNvPr id="0" name=""/>
        <dsp:cNvSpPr/>
      </dsp:nvSpPr>
      <dsp:spPr>
        <a:xfrm>
          <a:off x="24000" y="3657975"/>
          <a:ext cx="1857630" cy="1857630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Situazio-nale</a:t>
          </a:r>
          <a:endParaRPr lang="it-IT" sz="2800" kern="1200" dirty="0"/>
        </a:p>
      </dsp:txBody>
      <dsp:txXfrm>
        <a:off x="24000" y="3657975"/>
        <a:ext cx="1857630" cy="185763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9B2E822-9ABD-4386-A05E-7EFBD8C21F6B}">
      <dsp:nvSpPr>
        <dsp:cNvPr id="0" name=""/>
        <dsp:cNvSpPr/>
      </dsp:nvSpPr>
      <dsp:spPr>
        <a:xfrm rot="5400000">
          <a:off x="-245635" y="246082"/>
          <a:ext cx="1637567" cy="1146297"/>
        </a:xfrm>
        <a:prstGeom prst="chevron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500" kern="1200" dirty="0" smtClean="0"/>
            <a:t>1° passo</a:t>
          </a:r>
          <a:endParaRPr lang="it-IT" sz="2500" kern="1200" dirty="0"/>
        </a:p>
      </dsp:txBody>
      <dsp:txXfrm rot="5400000">
        <a:off x="-245635" y="246082"/>
        <a:ext cx="1637567" cy="1146297"/>
      </dsp:txXfrm>
    </dsp:sp>
    <dsp:sp modelId="{FC08A178-CE16-4B3E-B449-D3269DA72907}">
      <dsp:nvSpPr>
        <dsp:cNvPr id="0" name=""/>
        <dsp:cNvSpPr/>
      </dsp:nvSpPr>
      <dsp:spPr>
        <a:xfrm rot="5400000">
          <a:off x="4155739" y="-300899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3200" kern="1200" dirty="0" smtClean="0"/>
            <a:t>Il decentramento </a:t>
          </a:r>
          <a:endParaRPr lang="it-IT" sz="3200" kern="1200" dirty="0"/>
        </a:p>
      </dsp:txBody>
      <dsp:txXfrm rot="5400000">
        <a:off x="4155739" y="-3008994"/>
        <a:ext cx="1064418" cy="7083302"/>
      </dsp:txXfrm>
    </dsp:sp>
    <dsp:sp modelId="{20B9CC0D-7B96-4D82-BCB7-0F4CFACD56C3}">
      <dsp:nvSpPr>
        <dsp:cNvPr id="0" name=""/>
        <dsp:cNvSpPr/>
      </dsp:nvSpPr>
      <dsp:spPr>
        <a:xfrm rot="5400000">
          <a:off x="-245635" y="1689832"/>
          <a:ext cx="1637567" cy="1146297"/>
        </a:xfrm>
        <a:prstGeom prst="chevron">
          <a:avLst/>
        </a:prstGeom>
        <a:solidFill>
          <a:schemeClr val="accent2">
            <a:shade val="80000"/>
            <a:hueOff val="-17936"/>
            <a:satOff val="-2012"/>
            <a:lumOff val="12840"/>
            <a:alphaOff val="0"/>
          </a:schemeClr>
        </a:solidFill>
        <a:ln w="9525" cap="flat" cmpd="sng" algn="ctr">
          <a:solidFill>
            <a:schemeClr val="accent2">
              <a:shade val="80000"/>
              <a:hueOff val="-17936"/>
              <a:satOff val="-2012"/>
              <a:lumOff val="1284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500" kern="1200" dirty="0" smtClean="0"/>
            <a:t>2° passo</a:t>
          </a:r>
          <a:endParaRPr lang="it-IT" sz="2500" kern="1200" dirty="0"/>
        </a:p>
      </dsp:txBody>
      <dsp:txXfrm rot="5400000">
        <a:off x="-245635" y="1689832"/>
        <a:ext cx="1637567" cy="1146297"/>
      </dsp:txXfrm>
    </dsp:sp>
    <dsp:sp modelId="{456D7824-FC24-4049-8353-91F757940485}">
      <dsp:nvSpPr>
        <dsp:cNvPr id="0" name=""/>
        <dsp:cNvSpPr/>
      </dsp:nvSpPr>
      <dsp:spPr>
        <a:xfrm rot="5400000">
          <a:off x="4155739" y="-156524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17936"/>
              <a:satOff val="-2012"/>
              <a:lumOff val="1284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3200" kern="1200" dirty="0" smtClean="0"/>
            <a:t>La scoperta del quadro di riferimento dell’altro</a:t>
          </a:r>
          <a:endParaRPr lang="it-IT" sz="3200" kern="1200" dirty="0"/>
        </a:p>
      </dsp:txBody>
      <dsp:txXfrm rot="5400000">
        <a:off x="4155739" y="-1565244"/>
        <a:ext cx="1064418" cy="7083302"/>
      </dsp:txXfrm>
    </dsp:sp>
    <dsp:sp modelId="{5804C713-9BCC-45BB-9083-F7BAD0A74781}">
      <dsp:nvSpPr>
        <dsp:cNvPr id="0" name=""/>
        <dsp:cNvSpPr/>
      </dsp:nvSpPr>
      <dsp:spPr>
        <a:xfrm rot="5400000">
          <a:off x="-245635" y="3133582"/>
          <a:ext cx="1637567" cy="1146297"/>
        </a:xfrm>
        <a:prstGeom prst="chevron">
          <a:avLst/>
        </a:prstGeom>
        <a:solidFill>
          <a:schemeClr val="accent2">
            <a:shade val="80000"/>
            <a:hueOff val="-35872"/>
            <a:satOff val="-4024"/>
            <a:lumOff val="25680"/>
            <a:alphaOff val="0"/>
          </a:schemeClr>
        </a:solidFill>
        <a:ln w="9525" cap="flat" cmpd="sng" algn="ctr">
          <a:solidFill>
            <a:schemeClr val="accent2">
              <a:shade val="80000"/>
              <a:hueOff val="-35872"/>
              <a:satOff val="-4024"/>
              <a:lumOff val="2568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500" kern="1200" dirty="0" smtClean="0"/>
            <a:t>3° passo</a:t>
          </a:r>
          <a:endParaRPr lang="it-IT" sz="2500" kern="1200" dirty="0"/>
        </a:p>
      </dsp:txBody>
      <dsp:txXfrm rot="5400000">
        <a:off x="-245635" y="3133582"/>
        <a:ext cx="1637567" cy="1146297"/>
      </dsp:txXfrm>
    </dsp:sp>
    <dsp:sp modelId="{7731C838-B4B5-4045-9E38-2DCB539E34E3}">
      <dsp:nvSpPr>
        <dsp:cNvPr id="0" name=""/>
        <dsp:cNvSpPr/>
      </dsp:nvSpPr>
      <dsp:spPr>
        <a:xfrm rot="5400000">
          <a:off x="4155739" y="-12149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shade val="80000"/>
              <a:hueOff val="-35872"/>
              <a:satOff val="-4024"/>
              <a:lumOff val="2568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3200" kern="1200" dirty="0" smtClean="0"/>
            <a:t>La mediazione/negoziazione culturale</a:t>
          </a:r>
          <a:endParaRPr lang="it-IT" sz="3200" kern="1200" dirty="0"/>
        </a:p>
      </dsp:txBody>
      <dsp:txXfrm rot="5400000">
        <a:off x="4155739" y="-121494"/>
        <a:ext cx="1064418" cy="708330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303FE3-76E3-410B-BCE8-19D1879999E7}">
      <dsp:nvSpPr>
        <dsp:cNvPr id="0" name=""/>
        <dsp:cNvSpPr/>
      </dsp:nvSpPr>
      <dsp:spPr>
        <a:xfrm rot="16200000">
          <a:off x="-949297" y="950062"/>
          <a:ext cx="3888432" cy="1988306"/>
        </a:xfrm>
        <a:prstGeom prst="flowChartManualOperati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615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1 tipo</a:t>
          </a:r>
          <a:endParaRPr lang="it-IT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900" kern="1200" dirty="0" smtClean="0"/>
            <a:t>Facilitare la comunicazione  e la comprensione fra le persone di culture diverse</a:t>
          </a:r>
          <a:endParaRPr lang="it-IT" sz="1900" kern="1200" dirty="0"/>
        </a:p>
      </dsp:txBody>
      <dsp:txXfrm rot="16200000">
        <a:off x="-949297" y="950062"/>
        <a:ext cx="3888432" cy="1988306"/>
      </dsp:txXfrm>
    </dsp:sp>
    <dsp:sp modelId="{F3D74FA6-CD76-45E8-813A-AFABFB24E8D7}">
      <dsp:nvSpPr>
        <dsp:cNvPr id="0" name=""/>
        <dsp:cNvSpPr/>
      </dsp:nvSpPr>
      <dsp:spPr>
        <a:xfrm rot="16200000">
          <a:off x="1188131" y="950062"/>
          <a:ext cx="3888432" cy="1988306"/>
        </a:xfrm>
        <a:prstGeom prst="flowChartManualOperati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615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2 tipo</a:t>
          </a:r>
          <a:endParaRPr lang="it-IT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900" kern="1200" dirty="0" smtClean="0"/>
            <a:t>Risoluzione di conflitti valoriali</a:t>
          </a:r>
          <a:endParaRPr lang="it-IT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900" kern="1200" dirty="0" smtClean="0"/>
            <a:t>Ruolo del mediatore</a:t>
          </a:r>
          <a:endParaRPr lang="it-IT" sz="1900" kern="1200" dirty="0"/>
        </a:p>
      </dsp:txBody>
      <dsp:txXfrm rot="16200000">
        <a:off x="1188131" y="950062"/>
        <a:ext cx="3888432" cy="1988306"/>
      </dsp:txXfrm>
    </dsp:sp>
    <dsp:sp modelId="{784C75E7-CCCA-4C11-AE2C-94FA7E4A5838}">
      <dsp:nvSpPr>
        <dsp:cNvPr id="0" name=""/>
        <dsp:cNvSpPr/>
      </dsp:nvSpPr>
      <dsp:spPr>
        <a:xfrm rot="16200000">
          <a:off x="3325561" y="950062"/>
          <a:ext cx="3888432" cy="1988306"/>
        </a:xfrm>
        <a:prstGeom prst="flowChartManualOperati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615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3 tipo</a:t>
          </a:r>
          <a:endParaRPr lang="it-IT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900" kern="1200" dirty="0" smtClean="0"/>
            <a:t>Processo di trasformazione delle norme</a:t>
          </a:r>
          <a:endParaRPr lang="it-IT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900" kern="1200" dirty="0" smtClean="0"/>
            <a:t>Nuove relazioni tra le parti</a:t>
          </a:r>
          <a:endParaRPr lang="it-IT" sz="1900" kern="1200" dirty="0"/>
        </a:p>
      </dsp:txBody>
      <dsp:txXfrm rot="16200000">
        <a:off x="3325561" y="950062"/>
        <a:ext cx="3888432" cy="19883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A67F7-F7AA-4E46-9BDA-A33CD04CFB02}" type="datetimeFigureOut">
              <a:rPr lang="it-IT" smtClean="0"/>
              <a:pPr/>
              <a:t>15/12/2010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41E75-C9C3-4B74-BC31-5EA2362DC8A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41E75-C9C3-4B74-BC31-5EA2362DC8A0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41E75-C9C3-4B74-BC31-5EA2362DC8A0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41E75-C9C3-4B74-BC31-5EA2362DC8A0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41E75-C9C3-4B74-BC31-5EA2362DC8A0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41E75-C9C3-4B74-BC31-5EA2362DC8A0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41E75-C9C3-4B74-BC31-5EA2362DC8A0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41E75-C9C3-4B74-BC31-5EA2362DC8A0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41E75-C9C3-4B74-BC31-5EA2362DC8A0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41E75-C9C3-4B74-BC31-5EA2362DC8A0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41E75-C9C3-4B74-BC31-5EA2362DC8A0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41E75-C9C3-4B74-BC31-5EA2362DC8A0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E4B8A-2C77-4B2D-9D12-B585E672156F}" type="datetimeFigureOut">
              <a:rPr lang="it-IT" smtClean="0"/>
              <a:pPr/>
              <a:t>15/12/2010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F03F-C91E-454C-80B5-CFE7321EDB1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E4B8A-2C77-4B2D-9D12-B585E672156F}" type="datetimeFigureOut">
              <a:rPr lang="it-IT" smtClean="0"/>
              <a:pPr/>
              <a:t>15/12/2010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F03F-C91E-454C-80B5-CFE7321EDB1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E4B8A-2C77-4B2D-9D12-B585E672156F}" type="datetimeFigureOut">
              <a:rPr lang="it-IT" smtClean="0"/>
              <a:pPr/>
              <a:t>15/12/2010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F03F-C91E-454C-80B5-CFE7321EDB1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E4B8A-2C77-4B2D-9D12-B585E672156F}" type="datetimeFigureOut">
              <a:rPr lang="it-IT" smtClean="0"/>
              <a:pPr/>
              <a:t>15/12/2010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F03F-C91E-454C-80B5-CFE7321EDB1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E4B8A-2C77-4B2D-9D12-B585E672156F}" type="datetimeFigureOut">
              <a:rPr lang="it-IT" smtClean="0"/>
              <a:pPr/>
              <a:t>15/12/2010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F03F-C91E-454C-80B5-CFE7321EDB1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E4B8A-2C77-4B2D-9D12-B585E672156F}" type="datetimeFigureOut">
              <a:rPr lang="it-IT" smtClean="0"/>
              <a:pPr/>
              <a:t>15/12/2010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F03F-C91E-454C-80B5-CFE7321EDB1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E4B8A-2C77-4B2D-9D12-B585E672156F}" type="datetimeFigureOut">
              <a:rPr lang="it-IT" smtClean="0"/>
              <a:pPr/>
              <a:t>15/12/2010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F03F-C91E-454C-80B5-CFE7321EDB1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E4B8A-2C77-4B2D-9D12-B585E672156F}" type="datetimeFigureOut">
              <a:rPr lang="it-IT" smtClean="0"/>
              <a:pPr/>
              <a:t>15/12/2010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F03F-C91E-454C-80B5-CFE7321EDB1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E4B8A-2C77-4B2D-9D12-B585E672156F}" type="datetimeFigureOut">
              <a:rPr lang="it-IT" smtClean="0"/>
              <a:pPr/>
              <a:t>15/12/2010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F03F-C91E-454C-80B5-CFE7321EDB1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E4B8A-2C77-4B2D-9D12-B585E672156F}" type="datetimeFigureOut">
              <a:rPr lang="it-IT" smtClean="0"/>
              <a:pPr/>
              <a:t>15/12/2010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F03F-C91E-454C-80B5-CFE7321EDB1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E4B8A-2C77-4B2D-9D12-B585E672156F}" type="datetimeFigureOut">
              <a:rPr lang="it-IT" smtClean="0"/>
              <a:pPr/>
              <a:t>15/12/2010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4F03F-C91E-454C-80B5-CFE7321EDB1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E4B8A-2C77-4B2D-9D12-B585E672156F}" type="datetimeFigureOut">
              <a:rPr lang="it-IT" smtClean="0"/>
              <a:pPr/>
              <a:t>15/12/2010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4F03F-C91E-454C-80B5-CFE7321EDB15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mirorenzaglia.org/?tag=gabriele-adinolfi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hyperlink" Target="http://3.bp.blogspot.com/_Qm2Lt11zLTY/S2lOYWCAXkI/AAAAAAAADVg/zWHZgWGmnL0/s1600-h/segnale_pericolo.jpg" TargetMode="External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jpe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serafico.ilcannocchiale.it/post/2562097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 txBox="1">
            <a:spLocks/>
          </p:cNvSpPr>
          <p:nvPr/>
        </p:nvSpPr>
        <p:spPr>
          <a:xfrm>
            <a:off x="683568" y="112474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L’approccio  interculturale </a:t>
            </a:r>
            <a:b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nel lavoro con gli immigrati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90" name="Picture 18" descr="http://www.mirorenzaglia.org/wp-content/uploads/2009/09/tolleranza_fondo-magazi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780928"/>
            <a:ext cx="5238750" cy="3619500"/>
          </a:xfrm>
          <a:prstGeom prst="rect">
            <a:avLst/>
          </a:prstGeom>
          <a:noFill/>
        </p:spPr>
      </p:pic>
      <p:sp>
        <p:nvSpPr>
          <p:cNvPr id="3091" name="Rectangle 19">
            <a:hlinkClick r:id="rId4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043608" y="1916832"/>
            <a:ext cx="5486400" cy="566738"/>
          </a:xfrm>
        </p:spPr>
        <p:txBody>
          <a:bodyPr/>
          <a:lstStyle/>
          <a:p>
            <a:r>
              <a:rPr lang="it-IT" dirty="0" smtClean="0"/>
              <a:t>Principio non originale, formula classica</a:t>
            </a:r>
            <a:endParaRPr lang="it-IT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sz="half" idx="2"/>
          </p:nvPr>
        </p:nvSpPr>
        <p:spPr>
          <a:xfrm>
            <a:off x="899592" y="3429000"/>
            <a:ext cx="5486400" cy="2232248"/>
          </a:xfrm>
        </p:spPr>
        <p:txBody>
          <a:bodyPr>
            <a:noAutofit/>
          </a:bodyPr>
          <a:lstStyle/>
          <a:p>
            <a:r>
              <a:rPr lang="it-IT" sz="2200" dirty="0" smtClean="0"/>
              <a:t>“L’integrazione è tutto salvo l’esclusione; l’integrazione è una miglior comprensione, una maggiore tolleranza, è il riconoscimento di quello che è l’altro nella sua specificità culturale e nella sua traiettoria migratoria”</a:t>
            </a:r>
            <a:endParaRPr lang="it-IT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La tolleranza nei confronti della diversità culturale, la comprensione di ciò che è diverso, molto diverso da sé, è difficile, molto difficile</a:t>
            </a:r>
          </a:p>
          <a:p>
            <a:endParaRPr lang="it-IT" dirty="0" smtClean="0"/>
          </a:p>
          <a:p>
            <a:r>
              <a:rPr lang="it-IT" dirty="0" smtClean="0"/>
              <a:t>Processo lungo, una costruzione e non un dato scontato che si elabora progressivamente, sulla base di un’educazione familiare molto aperta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600" dirty="0" smtClean="0"/>
              <a:t>la comprensione dell’alterità passa dalla conoscenza della cultura dell’altro?</a:t>
            </a:r>
            <a:endParaRPr lang="it-IT" sz="3600" dirty="0"/>
          </a:p>
        </p:txBody>
      </p:sp>
      <p:pic>
        <p:nvPicPr>
          <p:cNvPr id="2050" name="Picture 2" descr="http://www.mentecritica.net/wp-content/uploads/2008/08/dubbio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628800"/>
            <a:ext cx="1857375" cy="1857375"/>
          </a:xfrm>
          <a:prstGeom prst="rect">
            <a:avLst/>
          </a:prstGeom>
          <a:noFill/>
        </p:spPr>
      </p:pic>
      <p:sp>
        <p:nvSpPr>
          <p:cNvPr id="7" name="Fumetto 4 6"/>
          <p:cNvSpPr/>
          <p:nvPr/>
        </p:nvSpPr>
        <p:spPr>
          <a:xfrm>
            <a:off x="179512" y="5013176"/>
            <a:ext cx="2520280" cy="1296144"/>
          </a:xfrm>
          <a:prstGeom prst="cloudCallout">
            <a:avLst>
              <a:gd name="adj1" fmla="val 125941"/>
              <a:gd name="adj2" fmla="val -228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La traiettoria migratoria</a:t>
            </a:r>
            <a:endParaRPr lang="it-IT" dirty="0"/>
          </a:p>
        </p:txBody>
      </p:sp>
      <p:sp>
        <p:nvSpPr>
          <p:cNvPr id="8" name="Fumetto 4 7"/>
          <p:cNvSpPr/>
          <p:nvPr/>
        </p:nvSpPr>
        <p:spPr>
          <a:xfrm>
            <a:off x="2483768" y="5301208"/>
            <a:ext cx="2520280" cy="1296144"/>
          </a:xfrm>
          <a:prstGeom prst="cloudCallout">
            <a:avLst>
              <a:gd name="adj1" fmla="val -5726"/>
              <a:gd name="adj2" fmla="val -218544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Il processo di acculturazione </a:t>
            </a:r>
            <a:endParaRPr lang="it-IT" dirty="0"/>
          </a:p>
        </p:txBody>
      </p:sp>
      <p:sp>
        <p:nvSpPr>
          <p:cNvPr id="9" name="Fumetto 4 8"/>
          <p:cNvSpPr/>
          <p:nvPr/>
        </p:nvSpPr>
        <p:spPr>
          <a:xfrm>
            <a:off x="5004048" y="5157192"/>
            <a:ext cx="2520280" cy="1296144"/>
          </a:xfrm>
          <a:prstGeom prst="cloudCallout">
            <a:avLst>
              <a:gd name="adj1" fmla="val -80045"/>
              <a:gd name="adj2" fmla="val -260646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Reti di inserimento del Paese di accoglienza</a:t>
            </a:r>
            <a:endParaRPr lang="it-IT" dirty="0"/>
          </a:p>
        </p:txBody>
      </p:sp>
      <p:sp>
        <p:nvSpPr>
          <p:cNvPr id="10" name="Fumetto 4 9"/>
          <p:cNvSpPr/>
          <p:nvPr/>
        </p:nvSpPr>
        <p:spPr>
          <a:xfrm>
            <a:off x="6623720" y="3933056"/>
            <a:ext cx="2520280" cy="1296144"/>
          </a:xfrm>
          <a:prstGeom prst="cloudCallout">
            <a:avLst>
              <a:gd name="adj1" fmla="val -123349"/>
              <a:gd name="adj2" fmla="val -15141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Il progetto di ritorno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3.bp.blogspot.com/_Qm2Lt11zLTY/S2lOYWCAXkI/AAAAAAAADVg/zWHZgWGmnL0/s400/segnale_pericolo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0"/>
            <a:ext cx="2808312" cy="2664296"/>
          </a:xfrm>
          <a:prstGeom prst="rect">
            <a:avLst/>
          </a:prstGeom>
          <a:noFill/>
        </p:spPr>
      </p:pic>
      <p:sp>
        <p:nvSpPr>
          <p:cNvPr id="5" name="CasellaDiTesto 4"/>
          <p:cNvSpPr txBox="1"/>
          <p:nvPr/>
        </p:nvSpPr>
        <p:spPr>
          <a:xfrm>
            <a:off x="3419872" y="980728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Ostacoli, filtri e schermi nonostante le conoscenze acquisite sulle altre culture</a:t>
            </a:r>
            <a:endParaRPr lang="it-IT" dirty="0"/>
          </a:p>
        </p:txBody>
      </p:sp>
      <p:graphicFrame>
        <p:nvGraphicFramePr>
          <p:cNvPr id="7" name="Diagramma 6"/>
          <p:cNvGraphicFramePr/>
          <p:nvPr/>
        </p:nvGraphicFramePr>
        <p:xfrm>
          <a:off x="251520" y="2780928"/>
          <a:ext cx="8424936" cy="3803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 descr="http://serafico.ilcannocchiale.it/mediamanager/sys.user/15127/esch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564904"/>
            <a:ext cx="6076950" cy="4104456"/>
          </a:xfrm>
          <a:prstGeom prst="rect">
            <a:avLst/>
          </a:prstGeom>
          <a:noFill/>
        </p:spPr>
      </p:pic>
      <p:sp>
        <p:nvSpPr>
          <p:cNvPr id="25604" name="Rectangle 4">
            <a:hlinkClick r:id="rId4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" name="Cornice 1"/>
          <p:cNvSpPr/>
          <p:nvPr/>
        </p:nvSpPr>
        <p:spPr>
          <a:xfrm>
            <a:off x="1835696" y="260648"/>
            <a:ext cx="5544616" cy="2232248"/>
          </a:xfrm>
          <a:prstGeom prst="fram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chemeClr val="tx1"/>
                </a:solidFill>
              </a:rPr>
              <a:t>Paradosso: </a:t>
            </a:r>
          </a:p>
          <a:p>
            <a:pPr algn="ctr"/>
            <a:r>
              <a:rPr lang="it-IT" sz="2000" dirty="0" smtClean="0">
                <a:solidFill>
                  <a:schemeClr val="tx1"/>
                </a:solidFill>
              </a:rPr>
              <a:t>riconoscimento dell’altro sia come proprio simile sia come altro</a:t>
            </a:r>
            <a:endParaRPr lang="it-IT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a 2"/>
          <p:cNvGraphicFramePr/>
          <p:nvPr/>
        </p:nvGraphicFramePr>
        <p:xfrm>
          <a:off x="1524000" y="548680"/>
          <a:ext cx="609600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it-IT" dirty="0" smtClean="0"/>
              <a:t>Definizione interculturale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È l’interazione di due identità che si danno reciprocamente un senso in un contesto da definire ogni volta. È un processo ontologico d’attribuzione di senso e un processo dinamico di confronto </a:t>
            </a:r>
            <a:r>
              <a:rPr lang="it-IT" dirty="0" err="1" smtClean="0"/>
              <a:t>identitario</a:t>
            </a:r>
            <a:r>
              <a:rPr lang="it-IT" dirty="0" smtClean="0"/>
              <a:t> che può sfortunatamente evolvere verso un </a:t>
            </a:r>
            <a:r>
              <a:rPr lang="it-IT" dirty="0" err="1" smtClean="0"/>
              <a:t>affrontamento</a:t>
            </a:r>
            <a:r>
              <a:rPr lang="it-IT" dirty="0" smtClean="0"/>
              <a:t> </a:t>
            </a:r>
            <a:r>
              <a:rPr lang="it-IT" dirty="0" err="1" smtClean="0"/>
              <a:t>identitario</a:t>
            </a:r>
            <a:r>
              <a:rPr lang="it-IT" dirty="0" smtClean="0"/>
              <a:t>, una “dinamite” </a:t>
            </a:r>
            <a:r>
              <a:rPr lang="it-IT" dirty="0" err="1" smtClean="0"/>
              <a:t>identitaria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L’approccio, l’atteggiamento e la competenza interculturali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ediazio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32656"/>
            <a:ext cx="2562225" cy="2247900"/>
          </a:xfrm>
          <a:prstGeom prst="rect">
            <a:avLst/>
          </a:prstGeom>
          <a:noFill/>
        </p:spPr>
      </p:pic>
      <p:graphicFrame>
        <p:nvGraphicFramePr>
          <p:cNvPr id="5" name="Diagramma 4"/>
          <p:cNvGraphicFramePr/>
          <p:nvPr/>
        </p:nvGraphicFramePr>
        <p:xfrm>
          <a:off x="1619672" y="2492896"/>
          <a:ext cx="6264696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683568" y="404664"/>
            <a:ext cx="2952328" cy="1143000"/>
          </a:xfrm>
        </p:spPr>
        <p:txBody>
          <a:bodyPr>
            <a:normAutofit/>
          </a:bodyPr>
          <a:lstStyle/>
          <a:p>
            <a:r>
              <a:rPr lang="it-IT" dirty="0" smtClean="0"/>
              <a:t>Tre tipi di</a:t>
            </a:r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5724128" y="620688"/>
            <a:ext cx="32221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400" dirty="0" smtClean="0">
                <a:solidFill>
                  <a:prstClr val="black"/>
                </a:solidFill>
                <a:ea typeface="+mj-ea"/>
                <a:cs typeface="+mj-cs"/>
              </a:rPr>
              <a:t>mediazione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>
          <a:ln>
            <a:solidFill>
              <a:schemeClr val="accent6"/>
            </a:solidFill>
          </a:ln>
        </p:spPr>
        <p:txBody>
          <a:bodyPr/>
          <a:lstStyle/>
          <a:p>
            <a:r>
              <a:rPr lang="it-IT" dirty="0" smtClean="0"/>
              <a:t>Limiti della mediazione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dirty="0" smtClean="0"/>
              <a:t>Non è un rimedio</a:t>
            </a:r>
          </a:p>
          <a:p>
            <a:r>
              <a:rPr lang="it-IT" dirty="0" smtClean="0"/>
              <a:t>Riconoscimento del ruolo</a:t>
            </a:r>
          </a:p>
          <a:p>
            <a:r>
              <a:rPr lang="it-IT" dirty="0" smtClean="0"/>
              <a:t>Formazione all’approccio interculturale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3"/>
          </p:nvPr>
        </p:nvSpPr>
        <p:spPr>
          <a:ln>
            <a:solidFill>
              <a:srgbClr val="00B0F0"/>
            </a:solidFill>
          </a:ln>
        </p:spPr>
        <p:txBody>
          <a:bodyPr/>
          <a:lstStyle/>
          <a:p>
            <a:r>
              <a:rPr lang="it-IT" dirty="0" smtClean="0"/>
              <a:t>vantaggi</a:t>
            </a:r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it-IT" dirty="0" smtClean="0"/>
              <a:t>Spazi e tempi di scambio e di dialogo nuovi</a:t>
            </a:r>
          </a:p>
          <a:p>
            <a:r>
              <a:rPr lang="it-IT" dirty="0" smtClean="0"/>
              <a:t>Riconoscimento degli immigrati come attori imprescindibili</a:t>
            </a:r>
          </a:p>
          <a:p>
            <a:r>
              <a:rPr lang="it-IT" dirty="0" smtClean="0"/>
              <a:t>Modifica della percezione degli agenti del sistema sociale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</TotalTime>
  <Words>343</Words>
  <Application>Microsoft Office PowerPoint</Application>
  <PresentationFormat>Presentazione su schermo (4:3)</PresentationFormat>
  <Paragraphs>66</Paragraphs>
  <Slides>11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Tema di Office</vt:lpstr>
      <vt:lpstr>Diapositiva 1</vt:lpstr>
      <vt:lpstr>Principio non originale, formula classica</vt:lpstr>
      <vt:lpstr>Diapositiva 3</vt:lpstr>
      <vt:lpstr>la comprensione dell’alterità passa dalla conoscenza della cultura dell’altro?</vt:lpstr>
      <vt:lpstr>Diapositiva 5</vt:lpstr>
      <vt:lpstr>Diapositiva 6</vt:lpstr>
      <vt:lpstr>Diapositiva 7</vt:lpstr>
      <vt:lpstr>Definizione interculturale</vt:lpstr>
      <vt:lpstr>L’approccio, l’atteggiamento e la competenza interculturali</vt:lpstr>
      <vt:lpstr>Tre tipi di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Livia Cadei</dc:creator>
  <cp:lastModifiedBy>Livia Cadei</cp:lastModifiedBy>
  <cp:revision>6</cp:revision>
  <dcterms:created xsi:type="dcterms:W3CDTF">2010-12-09T10:11:45Z</dcterms:created>
  <dcterms:modified xsi:type="dcterms:W3CDTF">2010-12-15T11:46:16Z</dcterms:modified>
</cp:coreProperties>
</file>