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0" r:id="rId4"/>
    <p:sldId id="267" r:id="rId5"/>
    <p:sldId id="262" r:id="rId6"/>
    <p:sldId id="261" r:id="rId7"/>
    <p:sldId id="258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C93709-722E-4247-8B45-EF4887276A2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C691596-71C8-4F36-A1B4-56FF53682B1A}">
      <dgm:prSet phldrT="[Testo]" custT="1"/>
      <dgm:spPr/>
      <dgm:t>
        <a:bodyPr/>
        <a:lstStyle/>
        <a:p>
          <a:r>
            <a:rPr lang="it-IT" sz="2400" dirty="0" smtClean="0"/>
            <a:t>teatrale</a:t>
          </a:r>
          <a:endParaRPr lang="it-IT" sz="2400" dirty="0"/>
        </a:p>
      </dgm:t>
    </dgm:pt>
    <dgm:pt modelId="{1D4F5BAC-4181-49E4-B578-B0E78CF10501}" type="parTrans" cxnId="{BAB9EEF6-7F74-4DF8-98DB-BB5A0B661DFE}">
      <dgm:prSet/>
      <dgm:spPr/>
      <dgm:t>
        <a:bodyPr/>
        <a:lstStyle/>
        <a:p>
          <a:endParaRPr lang="it-IT" sz="2400"/>
        </a:p>
      </dgm:t>
    </dgm:pt>
    <dgm:pt modelId="{572B8543-8183-42F7-9EDD-2BCFE3874C49}" type="sibTrans" cxnId="{BAB9EEF6-7F74-4DF8-98DB-BB5A0B661DFE}">
      <dgm:prSet/>
      <dgm:spPr/>
      <dgm:t>
        <a:bodyPr/>
        <a:lstStyle/>
        <a:p>
          <a:endParaRPr lang="it-IT" sz="2400"/>
        </a:p>
      </dgm:t>
    </dgm:pt>
    <dgm:pt modelId="{059451DE-BC02-4ECC-9947-64BE54687EB8}">
      <dgm:prSet phldrT="[Testo]" custT="1"/>
      <dgm:spPr/>
      <dgm:t>
        <a:bodyPr/>
        <a:lstStyle/>
        <a:p>
          <a:r>
            <a:rPr lang="it-IT" sz="2400" dirty="0" smtClean="0"/>
            <a:t>Espressi-vità</a:t>
          </a:r>
          <a:endParaRPr lang="it-IT" sz="2400" dirty="0"/>
        </a:p>
      </dgm:t>
    </dgm:pt>
    <dgm:pt modelId="{3F1E062A-69BB-452A-91A2-F3739363520E}" type="parTrans" cxnId="{9612BBBE-76BD-4CF9-832A-0210A1107BB8}">
      <dgm:prSet/>
      <dgm:spPr/>
      <dgm:t>
        <a:bodyPr/>
        <a:lstStyle/>
        <a:p>
          <a:endParaRPr lang="it-IT" sz="2400"/>
        </a:p>
      </dgm:t>
    </dgm:pt>
    <dgm:pt modelId="{CA018330-5827-4C3E-AB30-CA16A74A9E82}" type="sibTrans" cxnId="{9612BBBE-76BD-4CF9-832A-0210A1107BB8}">
      <dgm:prSet/>
      <dgm:spPr/>
      <dgm:t>
        <a:bodyPr/>
        <a:lstStyle/>
        <a:p>
          <a:endParaRPr lang="it-IT" sz="2400"/>
        </a:p>
      </dgm:t>
    </dgm:pt>
    <dgm:pt modelId="{40C35FED-27F9-4D9F-A826-48BE9D061D62}">
      <dgm:prSet phldrT="[Testo]" custT="1"/>
      <dgm:spPr/>
      <dgm:t>
        <a:bodyPr/>
        <a:lstStyle/>
        <a:p>
          <a:r>
            <a:rPr lang="it-IT" sz="2400" dirty="0" err="1" smtClean="0"/>
            <a:t>Ludico-ricreativo</a:t>
          </a:r>
          <a:endParaRPr lang="it-IT" sz="2400" dirty="0"/>
        </a:p>
      </dgm:t>
    </dgm:pt>
    <dgm:pt modelId="{8E338ED0-5335-4E8E-BA1D-ACED9F36F69C}" type="parTrans" cxnId="{A8B5187B-B3BC-4858-AABE-90A3BA5FBD1D}">
      <dgm:prSet/>
      <dgm:spPr/>
      <dgm:t>
        <a:bodyPr/>
        <a:lstStyle/>
        <a:p>
          <a:endParaRPr lang="it-IT" sz="2400"/>
        </a:p>
      </dgm:t>
    </dgm:pt>
    <dgm:pt modelId="{14FD40D9-0E62-47FF-8010-C5839D2C2B5A}" type="sibTrans" cxnId="{A8B5187B-B3BC-4858-AABE-90A3BA5FBD1D}">
      <dgm:prSet/>
      <dgm:spPr/>
      <dgm:t>
        <a:bodyPr/>
        <a:lstStyle/>
        <a:p>
          <a:endParaRPr lang="it-IT" sz="2400"/>
        </a:p>
      </dgm:t>
    </dgm:pt>
    <dgm:pt modelId="{6A388052-CE62-4E3A-8D25-5182B242EA32}">
      <dgm:prSet phldrT="[Testo]" custT="1"/>
      <dgm:spPr/>
      <dgm:t>
        <a:bodyPr/>
        <a:lstStyle/>
        <a:p>
          <a:r>
            <a:rPr lang="it-IT" sz="2400" dirty="0" smtClean="0"/>
            <a:t>creatività</a:t>
          </a:r>
          <a:endParaRPr lang="it-IT" sz="2400" dirty="0"/>
        </a:p>
      </dgm:t>
    </dgm:pt>
    <dgm:pt modelId="{318EDA41-476B-49A8-8BE3-33C438654A96}" type="parTrans" cxnId="{768BD1F7-52C3-4EE7-900B-B7749165429F}">
      <dgm:prSet/>
      <dgm:spPr/>
      <dgm:t>
        <a:bodyPr/>
        <a:lstStyle/>
        <a:p>
          <a:endParaRPr lang="it-IT" sz="2400"/>
        </a:p>
      </dgm:t>
    </dgm:pt>
    <dgm:pt modelId="{9958A70F-4B71-4414-8DCB-2AE04688D45A}" type="sibTrans" cxnId="{768BD1F7-52C3-4EE7-900B-B7749165429F}">
      <dgm:prSet/>
      <dgm:spPr/>
      <dgm:t>
        <a:bodyPr/>
        <a:lstStyle/>
        <a:p>
          <a:endParaRPr lang="it-IT" sz="2400"/>
        </a:p>
      </dgm:t>
    </dgm:pt>
    <dgm:pt modelId="{C3686BFD-2812-43B0-88F1-1588711F9443}">
      <dgm:prSet phldrT="[Testo]" custT="1"/>
      <dgm:spPr/>
      <dgm:t>
        <a:bodyPr/>
        <a:lstStyle/>
        <a:p>
          <a:r>
            <a:rPr lang="it-IT" sz="2400" dirty="0" err="1" smtClean="0"/>
            <a:t>Empower</a:t>
          </a:r>
          <a:r>
            <a:rPr lang="it-IT" sz="2400" dirty="0" smtClean="0"/>
            <a:t> </a:t>
          </a:r>
          <a:r>
            <a:rPr lang="it-IT" sz="2400" dirty="0" err="1" smtClean="0"/>
            <a:t>ment</a:t>
          </a:r>
          <a:endParaRPr lang="it-IT" sz="2400" dirty="0"/>
        </a:p>
      </dgm:t>
    </dgm:pt>
    <dgm:pt modelId="{C857124A-2E4C-47B2-8B7E-54548BB73EA3}" type="parTrans" cxnId="{F462EEA6-8355-4B7B-91E0-3DD5E7D79A5A}">
      <dgm:prSet/>
      <dgm:spPr/>
      <dgm:t>
        <a:bodyPr/>
        <a:lstStyle/>
        <a:p>
          <a:endParaRPr lang="it-IT" sz="2400"/>
        </a:p>
      </dgm:t>
    </dgm:pt>
    <dgm:pt modelId="{101504BC-CC78-4569-A541-24C976ACF39F}" type="sibTrans" cxnId="{F462EEA6-8355-4B7B-91E0-3DD5E7D79A5A}">
      <dgm:prSet/>
      <dgm:spPr/>
      <dgm:t>
        <a:bodyPr/>
        <a:lstStyle/>
        <a:p>
          <a:endParaRPr lang="it-IT" sz="2400"/>
        </a:p>
      </dgm:t>
    </dgm:pt>
    <dgm:pt modelId="{E0D8413C-49C6-4430-B112-9EE2001E738B}">
      <dgm:prSet phldrT="[Testo]" custT="1"/>
      <dgm:spPr/>
      <dgm:t>
        <a:bodyPr/>
        <a:lstStyle/>
        <a:p>
          <a:r>
            <a:rPr lang="it-IT" sz="2400" dirty="0" smtClean="0"/>
            <a:t>Dimensio-ne sociale e comunita-ria</a:t>
          </a:r>
          <a:endParaRPr lang="it-IT" sz="2400" dirty="0"/>
        </a:p>
      </dgm:t>
    </dgm:pt>
    <dgm:pt modelId="{C117066D-21A4-4720-AEAD-36887D3FDC3B}" type="parTrans" cxnId="{BB986D0E-082F-4B97-81B2-C7C4C9AFCDBC}">
      <dgm:prSet/>
      <dgm:spPr/>
      <dgm:t>
        <a:bodyPr/>
        <a:lstStyle/>
        <a:p>
          <a:endParaRPr lang="it-IT" sz="2400"/>
        </a:p>
      </dgm:t>
    </dgm:pt>
    <dgm:pt modelId="{3FABE739-EA0F-48EB-AC05-E094145D39AF}" type="sibTrans" cxnId="{BB986D0E-082F-4B97-81B2-C7C4C9AFCDBC}">
      <dgm:prSet/>
      <dgm:spPr/>
      <dgm:t>
        <a:bodyPr/>
        <a:lstStyle/>
        <a:p>
          <a:endParaRPr lang="it-IT" sz="2400"/>
        </a:p>
      </dgm:t>
    </dgm:pt>
    <dgm:pt modelId="{56C7E08B-830C-4BEF-B9B7-B691C7FD28BE}">
      <dgm:prSet custT="1"/>
      <dgm:spPr/>
      <dgm:t>
        <a:bodyPr/>
        <a:lstStyle/>
        <a:p>
          <a:r>
            <a:rPr lang="it-IT" sz="2400" dirty="0" smtClean="0"/>
            <a:t>Contesti educativi</a:t>
          </a:r>
          <a:endParaRPr lang="it-IT" sz="2400" dirty="0"/>
        </a:p>
      </dgm:t>
    </dgm:pt>
    <dgm:pt modelId="{653BD869-CD6C-453F-9795-64DF1C928637}" type="parTrans" cxnId="{E3FA87DC-AC78-4943-929C-7F1EF54B3FDE}">
      <dgm:prSet/>
      <dgm:spPr/>
      <dgm:t>
        <a:bodyPr/>
        <a:lstStyle/>
        <a:p>
          <a:endParaRPr lang="it-IT" sz="2400"/>
        </a:p>
      </dgm:t>
    </dgm:pt>
    <dgm:pt modelId="{53459C0E-6196-4783-A5AD-A39AC26468E1}" type="sibTrans" cxnId="{E3FA87DC-AC78-4943-929C-7F1EF54B3FDE}">
      <dgm:prSet/>
      <dgm:spPr/>
      <dgm:t>
        <a:bodyPr/>
        <a:lstStyle/>
        <a:p>
          <a:endParaRPr lang="it-IT" sz="2400"/>
        </a:p>
      </dgm:t>
    </dgm:pt>
    <dgm:pt modelId="{ADC6FC25-61A3-4AA8-9024-B7F53AAAA1BC}">
      <dgm:prSet custT="1"/>
      <dgm:spPr/>
      <dgm:t>
        <a:bodyPr/>
        <a:lstStyle/>
        <a:p>
          <a:r>
            <a:rPr lang="it-IT" sz="2400" dirty="0" smtClean="0"/>
            <a:t>Messa in discussione dei modelli tradiziona-li di insegnamento</a:t>
          </a:r>
          <a:endParaRPr lang="it-IT" sz="2400" dirty="0"/>
        </a:p>
      </dgm:t>
    </dgm:pt>
    <dgm:pt modelId="{D7E04E1E-22AD-466D-B03E-4CD5B7CE3A7E}" type="parTrans" cxnId="{4C055302-DD07-42F4-8BAB-6D96CCB86B8F}">
      <dgm:prSet/>
      <dgm:spPr/>
      <dgm:t>
        <a:bodyPr/>
        <a:lstStyle/>
        <a:p>
          <a:endParaRPr lang="it-IT" sz="2400"/>
        </a:p>
      </dgm:t>
    </dgm:pt>
    <dgm:pt modelId="{532E760E-7D3B-4721-A485-D83DF8F14538}" type="sibTrans" cxnId="{4C055302-DD07-42F4-8BAB-6D96CCB86B8F}">
      <dgm:prSet/>
      <dgm:spPr/>
      <dgm:t>
        <a:bodyPr/>
        <a:lstStyle/>
        <a:p>
          <a:endParaRPr lang="it-IT" sz="2400"/>
        </a:p>
      </dgm:t>
    </dgm:pt>
    <dgm:pt modelId="{CC6E5F58-7158-4BBC-8826-22C0BF338EF1}" type="pres">
      <dgm:prSet presAssocID="{BDC93709-722E-4247-8B45-EF4887276A25}" presName="Name0" presStyleCnt="0">
        <dgm:presLayoutVars>
          <dgm:dir/>
          <dgm:animLvl val="lvl"/>
          <dgm:resizeHandles val="exact"/>
        </dgm:presLayoutVars>
      </dgm:prSet>
      <dgm:spPr/>
    </dgm:pt>
    <dgm:pt modelId="{C1EF3AE0-5A88-4A5A-A5B1-193CEF20AAFA}" type="pres">
      <dgm:prSet presAssocID="{DC691596-71C8-4F36-A1B4-56FF53682B1A}" presName="composite" presStyleCnt="0"/>
      <dgm:spPr/>
    </dgm:pt>
    <dgm:pt modelId="{FE145303-3B82-4337-99A9-DC5B4DEBC171}" type="pres">
      <dgm:prSet presAssocID="{DC691596-71C8-4F36-A1B4-56FF53682B1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41FAE15-5700-4768-930B-C2CDFBD98AA3}" type="pres">
      <dgm:prSet presAssocID="{DC691596-71C8-4F36-A1B4-56FF53682B1A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3284646-8DA8-49A2-9F39-E814FA0CD6DE}" type="pres">
      <dgm:prSet presAssocID="{572B8543-8183-42F7-9EDD-2BCFE3874C49}" presName="space" presStyleCnt="0"/>
      <dgm:spPr/>
    </dgm:pt>
    <dgm:pt modelId="{1246FF62-6FCB-473F-B63F-59B6D5E8A972}" type="pres">
      <dgm:prSet presAssocID="{56C7E08B-830C-4BEF-B9B7-B691C7FD28BE}" presName="composite" presStyleCnt="0"/>
      <dgm:spPr/>
    </dgm:pt>
    <dgm:pt modelId="{8DBFF29E-C43B-4C4C-8C51-D5FFA97CCA44}" type="pres">
      <dgm:prSet presAssocID="{56C7E08B-830C-4BEF-B9B7-B691C7FD28BE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D9A6F9-C5DC-40D4-8020-CA167DB40E5B}" type="pres">
      <dgm:prSet presAssocID="{56C7E08B-830C-4BEF-B9B7-B691C7FD28BE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318F486-3D38-493E-9360-E5652FA1D4E4}" type="pres">
      <dgm:prSet presAssocID="{53459C0E-6196-4783-A5AD-A39AC26468E1}" presName="space" presStyleCnt="0"/>
      <dgm:spPr/>
    </dgm:pt>
    <dgm:pt modelId="{7A1C8219-A94A-48F0-A171-D5465843EFA2}" type="pres">
      <dgm:prSet presAssocID="{40C35FED-27F9-4D9F-A826-48BE9D061D62}" presName="composite" presStyleCnt="0"/>
      <dgm:spPr/>
    </dgm:pt>
    <dgm:pt modelId="{4F5BAD81-7DE7-42D9-B0EB-715219BA1BD2}" type="pres">
      <dgm:prSet presAssocID="{40C35FED-27F9-4D9F-A826-48BE9D061D6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934C297-7E75-4A5D-AEF8-3F3D87E6BF08}" type="pres">
      <dgm:prSet presAssocID="{40C35FED-27F9-4D9F-A826-48BE9D061D62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0F497A4-5FC1-468E-AB22-33B6C0F3159E}" type="pres">
      <dgm:prSet presAssocID="{14FD40D9-0E62-47FF-8010-C5839D2C2B5A}" presName="space" presStyleCnt="0"/>
      <dgm:spPr/>
    </dgm:pt>
    <dgm:pt modelId="{EA3F9874-C1ED-41DC-AF83-10362DCD35EA}" type="pres">
      <dgm:prSet presAssocID="{C3686BFD-2812-43B0-88F1-1588711F9443}" presName="composite" presStyleCnt="0"/>
      <dgm:spPr/>
    </dgm:pt>
    <dgm:pt modelId="{4AF96F12-0340-4919-91FA-9ABC628162C8}" type="pres">
      <dgm:prSet presAssocID="{C3686BFD-2812-43B0-88F1-1588711F944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1545B308-7ABD-4FA2-A12E-F5C7EF77FB54}" type="pres">
      <dgm:prSet presAssocID="{C3686BFD-2812-43B0-88F1-1588711F9443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68BD1F7-52C3-4EE7-900B-B7749165429F}" srcId="{40C35FED-27F9-4D9F-A826-48BE9D061D62}" destId="{6A388052-CE62-4E3A-8D25-5182B242EA32}" srcOrd="0" destOrd="0" parTransId="{318EDA41-476B-49A8-8BE3-33C438654A96}" sibTransId="{9958A70F-4B71-4414-8DCB-2AE04688D45A}"/>
    <dgm:cxn modelId="{6E02FE62-580F-4EF7-A642-C04A113750A6}" type="presOf" srcId="{059451DE-BC02-4ECC-9947-64BE54687EB8}" destId="{F41FAE15-5700-4768-930B-C2CDFBD98AA3}" srcOrd="0" destOrd="0" presId="urn:microsoft.com/office/officeart/2005/8/layout/hList1"/>
    <dgm:cxn modelId="{4C055302-DD07-42F4-8BAB-6D96CCB86B8F}" srcId="{56C7E08B-830C-4BEF-B9B7-B691C7FD28BE}" destId="{ADC6FC25-61A3-4AA8-9024-B7F53AAAA1BC}" srcOrd="0" destOrd="0" parTransId="{D7E04E1E-22AD-466D-B03E-4CD5B7CE3A7E}" sibTransId="{532E760E-7D3B-4721-A485-D83DF8F14538}"/>
    <dgm:cxn modelId="{91FEE5AE-5F7C-4FF2-8957-91A6780A747D}" type="presOf" srcId="{56C7E08B-830C-4BEF-B9B7-B691C7FD28BE}" destId="{8DBFF29E-C43B-4C4C-8C51-D5FFA97CCA44}" srcOrd="0" destOrd="0" presId="urn:microsoft.com/office/officeart/2005/8/layout/hList1"/>
    <dgm:cxn modelId="{F462EEA6-8355-4B7B-91E0-3DD5E7D79A5A}" srcId="{BDC93709-722E-4247-8B45-EF4887276A25}" destId="{C3686BFD-2812-43B0-88F1-1588711F9443}" srcOrd="3" destOrd="0" parTransId="{C857124A-2E4C-47B2-8B7E-54548BB73EA3}" sibTransId="{101504BC-CC78-4569-A541-24C976ACF39F}"/>
    <dgm:cxn modelId="{75810B3C-4765-4EB2-9EF1-68440BEB7DF3}" type="presOf" srcId="{C3686BFD-2812-43B0-88F1-1588711F9443}" destId="{4AF96F12-0340-4919-91FA-9ABC628162C8}" srcOrd="0" destOrd="0" presId="urn:microsoft.com/office/officeart/2005/8/layout/hList1"/>
    <dgm:cxn modelId="{BB986D0E-082F-4B97-81B2-C7C4C9AFCDBC}" srcId="{C3686BFD-2812-43B0-88F1-1588711F9443}" destId="{E0D8413C-49C6-4430-B112-9EE2001E738B}" srcOrd="0" destOrd="0" parTransId="{C117066D-21A4-4720-AEAD-36887D3FDC3B}" sibTransId="{3FABE739-EA0F-48EB-AC05-E094145D39AF}"/>
    <dgm:cxn modelId="{E3FA87DC-AC78-4943-929C-7F1EF54B3FDE}" srcId="{BDC93709-722E-4247-8B45-EF4887276A25}" destId="{56C7E08B-830C-4BEF-B9B7-B691C7FD28BE}" srcOrd="1" destOrd="0" parTransId="{653BD869-CD6C-453F-9795-64DF1C928637}" sibTransId="{53459C0E-6196-4783-A5AD-A39AC26468E1}"/>
    <dgm:cxn modelId="{18423B4F-2F9D-44BA-842C-B9210B810AC9}" type="presOf" srcId="{BDC93709-722E-4247-8B45-EF4887276A25}" destId="{CC6E5F58-7158-4BBC-8826-22C0BF338EF1}" srcOrd="0" destOrd="0" presId="urn:microsoft.com/office/officeart/2005/8/layout/hList1"/>
    <dgm:cxn modelId="{9612BBBE-76BD-4CF9-832A-0210A1107BB8}" srcId="{DC691596-71C8-4F36-A1B4-56FF53682B1A}" destId="{059451DE-BC02-4ECC-9947-64BE54687EB8}" srcOrd="0" destOrd="0" parTransId="{3F1E062A-69BB-452A-91A2-F3739363520E}" sibTransId="{CA018330-5827-4C3E-AB30-CA16A74A9E82}"/>
    <dgm:cxn modelId="{C5F97A9A-BABD-4D4D-8A33-FD0997F033EF}" type="presOf" srcId="{E0D8413C-49C6-4430-B112-9EE2001E738B}" destId="{1545B308-7ABD-4FA2-A12E-F5C7EF77FB54}" srcOrd="0" destOrd="0" presId="urn:microsoft.com/office/officeart/2005/8/layout/hList1"/>
    <dgm:cxn modelId="{89FA27F6-E452-4421-9EB8-348BF7748296}" type="presOf" srcId="{DC691596-71C8-4F36-A1B4-56FF53682B1A}" destId="{FE145303-3B82-4337-99A9-DC5B4DEBC171}" srcOrd="0" destOrd="0" presId="urn:microsoft.com/office/officeart/2005/8/layout/hList1"/>
    <dgm:cxn modelId="{BC6275C5-F8EE-44C0-9437-4B4DDDE03C59}" type="presOf" srcId="{6A388052-CE62-4E3A-8D25-5182B242EA32}" destId="{6934C297-7E75-4A5D-AEF8-3F3D87E6BF08}" srcOrd="0" destOrd="0" presId="urn:microsoft.com/office/officeart/2005/8/layout/hList1"/>
    <dgm:cxn modelId="{BAB9EEF6-7F74-4DF8-98DB-BB5A0B661DFE}" srcId="{BDC93709-722E-4247-8B45-EF4887276A25}" destId="{DC691596-71C8-4F36-A1B4-56FF53682B1A}" srcOrd="0" destOrd="0" parTransId="{1D4F5BAC-4181-49E4-B578-B0E78CF10501}" sibTransId="{572B8543-8183-42F7-9EDD-2BCFE3874C49}"/>
    <dgm:cxn modelId="{A8B5187B-B3BC-4858-AABE-90A3BA5FBD1D}" srcId="{BDC93709-722E-4247-8B45-EF4887276A25}" destId="{40C35FED-27F9-4D9F-A826-48BE9D061D62}" srcOrd="2" destOrd="0" parTransId="{8E338ED0-5335-4E8E-BA1D-ACED9F36F69C}" sibTransId="{14FD40D9-0E62-47FF-8010-C5839D2C2B5A}"/>
    <dgm:cxn modelId="{FA1288AE-061E-4F8D-B8BA-051647E9DA39}" type="presOf" srcId="{40C35FED-27F9-4D9F-A826-48BE9D061D62}" destId="{4F5BAD81-7DE7-42D9-B0EB-715219BA1BD2}" srcOrd="0" destOrd="0" presId="urn:microsoft.com/office/officeart/2005/8/layout/hList1"/>
    <dgm:cxn modelId="{6AB9FFD3-9F8E-48EB-B4B0-CEBCF4FE8AD3}" type="presOf" srcId="{ADC6FC25-61A3-4AA8-9024-B7F53AAAA1BC}" destId="{29D9A6F9-C5DC-40D4-8020-CA167DB40E5B}" srcOrd="0" destOrd="0" presId="urn:microsoft.com/office/officeart/2005/8/layout/hList1"/>
    <dgm:cxn modelId="{37467C47-77BC-4FEA-BA30-61BAAF697F5D}" type="presParOf" srcId="{CC6E5F58-7158-4BBC-8826-22C0BF338EF1}" destId="{C1EF3AE0-5A88-4A5A-A5B1-193CEF20AAFA}" srcOrd="0" destOrd="0" presId="urn:microsoft.com/office/officeart/2005/8/layout/hList1"/>
    <dgm:cxn modelId="{262ACEBF-44A5-4C62-844A-249DCD9642A1}" type="presParOf" srcId="{C1EF3AE0-5A88-4A5A-A5B1-193CEF20AAFA}" destId="{FE145303-3B82-4337-99A9-DC5B4DEBC171}" srcOrd="0" destOrd="0" presId="urn:microsoft.com/office/officeart/2005/8/layout/hList1"/>
    <dgm:cxn modelId="{9266AC74-4100-475A-B126-1BF223695B10}" type="presParOf" srcId="{C1EF3AE0-5A88-4A5A-A5B1-193CEF20AAFA}" destId="{F41FAE15-5700-4768-930B-C2CDFBD98AA3}" srcOrd="1" destOrd="0" presId="urn:microsoft.com/office/officeart/2005/8/layout/hList1"/>
    <dgm:cxn modelId="{01DC26E0-8501-479B-9C14-7B7853D39439}" type="presParOf" srcId="{CC6E5F58-7158-4BBC-8826-22C0BF338EF1}" destId="{23284646-8DA8-49A2-9F39-E814FA0CD6DE}" srcOrd="1" destOrd="0" presId="urn:microsoft.com/office/officeart/2005/8/layout/hList1"/>
    <dgm:cxn modelId="{F8C19719-45F4-4E8D-A7DA-EDDE96C78F37}" type="presParOf" srcId="{CC6E5F58-7158-4BBC-8826-22C0BF338EF1}" destId="{1246FF62-6FCB-473F-B63F-59B6D5E8A972}" srcOrd="2" destOrd="0" presId="urn:microsoft.com/office/officeart/2005/8/layout/hList1"/>
    <dgm:cxn modelId="{B19F05D5-1CA5-4620-82E6-91D16D6ADB5C}" type="presParOf" srcId="{1246FF62-6FCB-473F-B63F-59B6D5E8A972}" destId="{8DBFF29E-C43B-4C4C-8C51-D5FFA97CCA44}" srcOrd="0" destOrd="0" presId="urn:microsoft.com/office/officeart/2005/8/layout/hList1"/>
    <dgm:cxn modelId="{FF7038ED-F9E1-49A5-8CBE-B1F8B87B0A97}" type="presParOf" srcId="{1246FF62-6FCB-473F-B63F-59B6D5E8A972}" destId="{29D9A6F9-C5DC-40D4-8020-CA167DB40E5B}" srcOrd="1" destOrd="0" presId="urn:microsoft.com/office/officeart/2005/8/layout/hList1"/>
    <dgm:cxn modelId="{4183432E-3AB6-436A-8D63-99D69F9DAC37}" type="presParOf" srcId="{CC6E5F58-7158-4BBC-8826-22C0BF338EF1}" destId="{1318F486-3D38-493E-9360-E5652FA1D4E4}" srcOrd="3" destOrd="0" presId="urn:microsoft.com/office/officeart/2005/8/layout/hList1"/>
    <dgm:cxn modelId="{7268120B-9242-4697-80A8-3D20442298F6}" type="presParOf" srcId="{CC6E5F58-7158-4BBC-8826-22C0BF338EF1}" destId="{7A1C8219-A94A-48F0-A171-D5465843EFA2}" srcOrd="4" destOrd="0" presId="urn:microsoft.com/office/officeart/2005/8/layout/hList1"/>
    <dgm:cxn modelId="{6EDD0CF0-987D-420C-9D87-F1AE5B2EB0FC}" type="presParOf" srcId="{7A1C8219-A94A-48F0-A171-D5465843EFA2}" destId="{4F5BAD81-7DE7-42D9-B0EB-715219BA1BD2}" srcOrd="0" destOrd="0" presId="urn:microsoft.com/office/officeart/2005/8/layout/hList1"/>
    <dgm:cxn modelId="{88449E44-AD99-4900-BC34-CFAEBA182C84}" type="presParOf" srcId="{7A1C8219-A94A-48F0-A171-D5465843EFA2}" destId="{6934C297-7E75-4A5D-AEF8-3F3D87E6BF08}" srcOrd="1" destOrd="0" presId="urn:microsoft.com/office/officeart/2005/8/layout/hList1"/>
    <dgm:cxn modelId="{BE45A396-0CD4-4565-98F0-806B2E81E25F}" type="presParOf" srcId="{CC6E5F58-7158-4BBC-8826-22C0BF338EF1}" destId="{90F497A4-5FC1-468E-AB22-33B6C0F3159E}" srcOrd="5" destOrd="0" presId="urn:microsoft.com/office/officeart/2005/8/layout/hList1"/>
    <dgm:cxn modelId="{76094CC5-98FF-4B6F-B411-4A9FDF002580}" type="presParOf" srcId="{CC6E5F58-7158-4BBC-8826-22C0BF338EF1}" destId="{EA3F9874-C1ED-41DC-AF83-10362DCD35EA}" srcOrd="6" destOrd="0" presId="urn:microsoft.com/office/officeart/2005/8/layout/hList1"/>
    <dgm:cxn modelId="{A37F87C3-920F-489D-B9B1-3CC5DACCE4F1}" type="presParOf" srcId="{EA3F9874-C1ED-41DC-AF83-10362DCD35EA}" destId="{4AF96F12-0340-4919-91FA-9ABC628162C8}" srcOrd="0" destOrd="0" presId="urn:microsoft.com/office/officeart/2005/8/layout/hList1"/>
    <dgm:cxn modelId="{4AA5077D-D83F-42B3-9F96-B87C77AA7E83}" type="presParOf" srcId="{EA3F9874-C1ED-41DC-AF83-10362DCD35EA}" destId="{1545B308-7ABD-4FA2-A12E-F5C7EF77FB5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45ADD4-8601-483D-BDA0-42C46ADD8713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64266118-C23F-40FA-B04D-DD7E4C6A3B2C}">
      <dgm:prSet phldrT="[Testo]" custT="1"/>
      <dgm:spPr/>
      <dgm:t>
        <a:bodyPr/>
        <a:lstStyle/>
        <a:p>
          <a:r>
            <a:rPr lang="it-IT" sz="1800" dirty="0" smtClean="0"/>
            <a:t>Motore abilitante il rapporto tra conoscenza, coscienza ed espressione</a:t>
          </a:r>
          <a:endParaRPr lang="it-IT" sz="1800" dirty="0"/>
        </a:p>
      </dgm:t>
    </dgm:pt>
    <dgm:pt modelId="{8558012A-0BF9-42F5-BEE8-D5E7BAE0CBF1}" type="parTrans" cxnId="{9B50AAF8-18E1-4B07-A1A6-B585FDF07D41}">
      <dgm:prSet/>
      <dgm:spPr/>
      <dgm:t>
        <a:bodyPr/>
        <a:lstStyle/>
        <a:p>
          <a:endParaRPr lang="it-IT"/>
        </a:p>
      </dgm:t>
    </dgm:pt>
    <dgm:pt modelId="{7D77FA27-9E11-4A7E-A17C-2436418A1F46}" type="sibTrans" cxnId="{9B50AAF8-18E1-4B07-A1A6-B585FDF07D41}">
      <dgm:prSet/>
      <dgm:spPr/>
      <dgm:t>
        <a:bodyPr/>
        <a:lstStyle/>
        <a:p>
          <a:endParaRPr lang="it-IT"/>
        </a:p>
      </dgm:t>
    </dgm:pt>
    <dgm:pt modelId="{4BFE7DD5-0427-4478-B85E-80B9E75FFAB0}">
      <dgm:prSet phldrT="[Testo]" custT="1"/>
      <dgm:spPr/>
      <dgm:t>
        <a:bodyPr/>
        <a:lstStyle/>
        <a:p>
          <a:r>
            <a:rPr lang="it-IT" sz="1800" dirty="0" smtClean="0"/>
            <a:t>Ricerca di nuove forme espressive e nuovi linguaggi</a:t>
          </a:r>
          <a:endParaRPr lang="it-IT" sz="1800" dirty="0"/>
        </a:p>
      </dgm:t>
    </dgm:pt>
    <dgm:pt modelId="{3A23FF64-5A5C-4E85-A2CB-536BD96CFA95}" type="parTrans" cxnId="{5FF4B8CD-D9DF-4676-834E-809CAD6E8376}">
      <dgm:prSet/>
      <dgm:spPr/>
      <dgm:t>
        <a:bodyPr/>
        <a:lstStyle/>
        <a:p>
          <a:endParaRPr lang="it-IT"/>
        </a:p>
      </dgm:t>
    </dgm:pt>
    <dgm:pt modelId="{03A3C0E1-5ADF-48BF-8459-74EB233F9187}" type="sibTrans" cxnId="{5FF4B8CD-D9DF-4676-834E-809CAD6E8376}">
      <dgm:prSet/>
      <dgm:spPr/>
      <dgm:t>
        <a:bodyPr/>
        <a:lstStyle/>
        <a:p>
          <a:endParaRPr lang="it-IT"/>
        </a:p>
      </dgm:t>
    </dgm:pt>
    <dgm:pt modelId="{0FF394C4-593E-4356-AD2A-CCF1A1D4965F}">
      <dgm:prSet phldrT="[Testo]" custT="1"/>
      <dgm:spPr/>
      <dgm:t>
        <a:bodyPr/>
        <a:lstStyle/>
        <a:p>
          <a:r>
            <a:rPr lang="it-IT" sz="1800" dirty="0" smtClean="0"/>
            <a:t>Funzioni del gioco: </a:t>
          </a:r>
        </a:p>
        <a:p>
          <a:r>
            <a:rPr lang="it-IT" sz="1800" dirty="0" smtClean="0"/>
            <a:t>- </a:t>
          </a:r>
          <a:r>
            <a:rPr lang="it-IT" sz="1400" dirty="0" smtClean="0"/>
            <a:t>possibilità</a:t>
          </a:r>
        </a:p>
        <a:p>
          <a:r>
            <a:rPr lang="it-IT" sz="1400" dirty="0" smtClean="0"/>
            <a:t>- Fantasia</a:t>
          </a:r>
        </a:p>
        <a:p>
          <a:r>
            <a:rPr lang="it-IT" sz="1400" dirty="0" smtClean="0"/>
            <a:t>- Felicità</a:t>
          </a:r>
        </a:p>
        <a:p>
          <a:r>
            <a:rPr lang="it-IT" sz="1400" dirty="0" smtClean="0"/>
            <a:t>- Stabilità sistema sociale</a:t>
          </a:r>
          <a:endParaRPr lang="it-IT" sz="1400" dirty="0"/>
        </a:p>
      </dgm:t>
    </dgm:pt>
    <dgm:pt modelId="{4CB24C3F-D5DC-4028-B734-6B6B517E47B5}" type="parTrans" cxnId="{FF4C6393-A836-458F-9399-4D4DD62FEF62}">
      <dgm:prSet/>
      <dgm:spPr/>
      <dgm:t>
        <a:bodyPr/>
        <a:lstStyle/>
        <a:p>
          <a:endParaRPr lang="it-IT"/>
        </a:p>
      </dgm:t>
    </dgm:pt>
    <dgm:pt modelId="{0527E677-AF55-4249-9E1D-A25FF865C393}" type="sibTrans" cxnId="{FF4C6393-A836-458F-9399-4D4DD62FEF62}">
      <dgm:prSet/>
      <dgm:spPr/>
      <dgm:t>
        <a:bodyPr/>
        <a:lstStyle/>
        <a:p>
          <a:endParaRPr lang="it-IT"/>
        </a:p>
      </dgm:t>
    </dgm:pt>
    <dgm:pt modelId="{0BBB5F5E-3ED6-4BF0-9F85-981D54BA1024}">
      <dgm:prSet custT="1"/>
      <dgm:spPr/>
      <dgm:t>
        <a:bodyPr/>
        <a:lstStyle/>
        <a:p>
          <a:r>
            <a:rPr lang="it-IT" sz="1800" dirty="0" smtClean="0"/>
            <a:t>Far nascere situazioni di gruppo </a:t>
          </a:r>
          <a:endParaRPr lang="it-IT" sz="1800" dirty="0"/>
        </a:p>
      </dgm:t>
    </dgm:pt>
    <dgm:pt modelId="{DD2BD06E-FC4F-4A40-927E-CD33DF69FB80}" type="parTrans" cxnId="{D6180AC0-52D1-409D-91AC-6753E9B3691E}">
      <dgm:prSet/>
      <dgm:spPr/>
      <dgm:t>
        <a:bodyPr/>
        <a:lstStyle/>
        <a:p>
          <a:endParaRPr lang="it-IT"/>
        </a:p>
      </dgm:t>
    </dgm:pt>
    <dgm:pt modelId="{B8545CF2-67AE-4CF8-B3BB-A0A394AD3610}" type="sibTrans" cxnId="{D6180AC0-52D1-409D-91AC-6753E9B3691E}">
      <dgm:prSet/>
      <dgm:spPr/>
      <dgm:t>
        <a:bodyPr/>
        <a:lstStyle/>
        <a:p>
          <a:endParaRPr lang="it-IT"/>
        </a:p>
      </dgm:t>
    </dgm:pt>
    <dgm:pt modelId="{3A783C1C-9D49-4A7B-9C51-FD18BEAEA445}">
      <dgm:prSet custT="1"/>
      <dgm:spPr/>
      <dgm:t>
        <a:bodyPr/>
        <a:lstStyle/>
        <a:p>
          <a:r>
            <a:rPr lang="it-IT" sz="1800" dirty="0" smtClean="0"/>
            <a:t>-Controllo</a:t>
          </a:r>
        </a:p>
        <a:p>
          <a:r>
            <a:rPr lang="it-IT" sz="1800" dirty="0" smtClean="0"/>
            <a:t>-Consapevo-lezza critica</a:t>
          </a:r>
        </a:p>
        <a:p>
          <a:r>
            <a:rPr lang="it-IT" sz="1800" dirty="0" smtClean="0"/>
            <a:t>-Partecipazio-ne</a:t>
          </a:r>
          <a:endParaRPr lang="it-IT" sz="1800" dirty="0"/>
        </a:p>
      </dgm:t>
    </dgm:pt>
    <dgm:pt modelId="{C6749834-41DD-4D8C-A56B-F9E51A981985}" type="parTrans" cxnId="{ED558585-762E-4F12-8409-2454386E9110}">
      <dgm:prSet/>
      <dgm:spPr/>
      <dgm:t>
        <a:bodyPr/>
        <a:lstStyle/>
        <a:p>
          <a:endParaRPr lang="it-IT"/>
        </a:p>
      </dgm:t>
    </dgm:pt>
    <dgm:pt modelId="{13B86F2E-E4E0-405B-8A7D-EAD4715B3A87}" type="sibTrans" cxnId="{ED558585-762E-4F12-8409-2454386E9110}">
      <dgm:prSet/>
      <dgm:spPr/>
      <dgm:t>
        <a:bodyPr/>
        <a:lstStyle/>
        <a:p>
          <a:endParaRPr lang="it-IT"/>
        </a:p>
      </dgm:t>
    </dgm:pt>
    <dgm:pt modelId="{325BE66F-4782-4F1C-A756-C4F7E17014A2}" type="pres">
      <dgm:prSet presAssocID="{E345ADD4-8601-483D-BDA0-42C46ADD871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F2D53D4B-2972-474D-9B3E-1211147111B3}" type="pres">
      <dgm:prSet presAssocID="{E345ADD4-8601-483D-BDA0-42C46ADD8713}" presName="fgShape" presStyleLbl="fgShp" presStyleIdx="0" presStyleCnt="1"/>
      <dgm:spPr/>
    </dgm:pt>
    <dgm:pt modelId="{0FBB351A-2DC4-4353-ACD2-785580ED8B30}" type="pres">
      <dgm:prSet presAssocID="{E345ADD4-8601-483D-BDA0-42C46ADD8713}" presName="linComp" presStyleCnt="0"/>
      <dgm:spPr/>
    </dgm:pt>
    <dgm:pt modelId="{726D9BBF-C4C7-41B9-84CA-EA319562E05A}" type="pres">
      <dgm:prSet presAssocID="{64266118-C23F-40FA-B04D-DD7E4C6A3B2C}" presName="compNode" presStyleCnt="0"/>
      <dgm:spPr/>
    </dgm:pt>
    <dgm:pt modelId="{EB01765E-058A-40E5-99B2-B4075870C5AB}" type="pres">
      <dgm:prSet presAssocID="{64266118-C23F-40FA-B04D-DD7E4C6A3B2C}" presName="bkgdShape" presStyleLbl="node1" presStyleIdx="0" presStyleCnt="5"/>
      <dgm:spPr/>
      <dgm:t>
        <a:bodyPr/>
        <a:lstStyle/>
        <a:p>
          <a:endParaRPr lang="it-IT"/>
        </a:p>
      </dgm:t>
    </dgm:pt>
    <dgm:pt modelId="{F14E51BF-E5B3-46F7-BED9-5A21B47E8407}" type="pres">
      <dgm:prSet presAssocID="{64266118-C23F-40FA-B04D-DD7E4C6A3B2C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173EC88-65C5-43D5-B4D5-6BD611745FBA}" type="pres">
      <dgm:prSet presAssocID="{64266118-C23F-40FA-B04D-DD7E4C6A3B2C}" presName="invisiNode" presStyleLbl="node1" presStyleIdx="0" presStyleCnt="5"/>
      <dgm:spPr/>
    </dgm:pt>
    <dgm:pt modelId="{E856D0BE-DD84-4903-BEBF-5C5E86BE7388}" type="pres">
      <dgm:prSet presAssocID="{64266118-C23F-40FA-B04D-DD7E4C6A3B2C}" presName="imagNode" presStyleLbl="fgImgPlace1" presStyleIdx="0" presStyleCnt="5"/>
      <dgm:spPr/>
    </dgm:pt>
    <dgm:pt modelId="{826D601A-AE94-4148-AFBA-7BCAF725A9FD}" type="pres">
      <dgm:prSet presAssocID="{7D77FA27-9E11-4A7E-A17C-2436418A1F46}" presName="sibTrans" presStyleLbl="sibTrans2D1" presStyleIdx="0" presStyleCnt="0"/>
      <dgm:spPr/>
      <dgm:t>
        <a:bodyPr/>
        <a:lstStyle/>
        <a:p>
          <a:endParaRPr lang="it-IT"/>
        </a:p>
      </dgm:t>
    </dgm:pt>
    <dgm:pt modelId="{893AF471-7F93-484F-B6E7-E6E50B076D11}" type="pres">
      <dgm:prSet presAssocID="{4BFE7DD5-0427-4478-B85E-80B9E75FFAB0}" presName="compNode" presStyleCnt="0"/>
      <dgm:spPr/>
    </dgm:pt>
    <dgm:pt modelId="{BD99E5B5-45BD-4635-A6E1-20F2F9B31CD4}" type="pres">
      <dgm:prSet presAssocID="{4BFE7DD5-0427-4478-B85E-80B9E75FFAB0}" presName="bkgdShape" presStyleLbl="node1" presStyleIdx="1" presStyleCnt="5"/>
      <dgm:spPr/>
      <dgm:t>
        <a:bodyPr/>
        <a:lstStyle/>
        <a:p>
          <a:endParaRPr lang="it-IT"/>
        </a:p>
      </dgm:t>
    </dgm:pt>
    <dgm:pt modelId="{C3B0A81E-9243-4818-A57C-B6370A976E17}" type="pres">
      <dgm:prSet presAssocID="{4BFE7DD5-0427-4478-B85E-80B9E75FFAB0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B57AD0C-D8EC-4B3C-9C50-4D7CB7AFA619}" type="pres">
      <dgm:prSet presAssocID="{4BFE7DD5-0427-4478-B85E-80B9E75FFAB0}" presName="invisiNode" presStyleLbl="node1" presStyleIdx="1" presStyleCnt="5"/>
      <dgm:spPr/>
    </dgm:pt>
    <dgm:pt modelId="{64ACCA57-2448-41EF-8FFA-EE9A69DF174F}" type="pres">
      <dgm:prSet presAssocID="{4BFE7DD5-0427-4478-B85E-80B9E75FFAB0}" presName="imagNode" presStyleLbl="fgImgPlace1" presStyleIdx="1" presStyleCnt="5"/>
      <dgm:spPr/>
    </dgm:pt>
    <dgm:pt modelId="{C6A0684B-3332-4D35-B760-4283BC271822}" type="pres">
      <dgm:prSet presAssocID="{03A3C0E1-5ADF-48BF-8459-74EB233F9187}" presName="sibTrans" presStyleLbl="sibTrans2D1" presStyleIdx="0" presStyleCnt="0"/>
      <dgm:spPr/>
      <dgm:t>
        <a:bodyPr/>
        <a:lstStyle/>
        <a:p>
          <a:endParaRPr lang="it-IT"/>
        </a:p>
      </dgm:t>
    </dgm:pt>
    <dgm:pt modelId="{654D3313-47D7-4151-9D3D-59D2DDE663BD}" type="pres">
      <dgm:prSet presAssocID="{0FF394C4-593E-4356-AD2A-CCF1A1D4965F}" presName="compNode" presStyleCnt="0"/>
      <dgm:spPr/>
    </dgm:pt>
    <dgm:pt modelId="{2C309D32-5D09-4A21-98E1-5A9A5F3CCD2A}" type="pres">
      <dgm:prSet presAssocID="{0FF394C4-593E-4356-AD2A-CCF1A1D4965F}" presName="bkgdShape" presStyleLbl="node1" presStyleIdx="2" presStyleCnt="5"/>
      <dgm:spPr/>
      <dgm:t>
        <a:bodyPr/>
        <a:lstStyle/>
        <a:p>
          <a:endParaRPr lang="it-IT"/>
        </a:p>
      </dgm:t>
    </dgm:pt>
    <dgm:pt modelId="{E5381DEC-5FD2-4200-B52D-236BFFB6EF9A}" type="pres">
      <dgm:prSet presAssocID="{0FF394C4-593E-4356-AD2A-CCF1A1D4965F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87DD5C6-DEE1-4469-9609-1DC6141C67FE}" type="pres">
      <dgm:prSet presAssocID="{0FF394C4-593E-4356-AD2A-CCF1A1D4965F}" presName="invisiNode" presStyleLbl="node1" presStyleIdx="2" presStyleCnt="5"/>
      <dgm:spPr/>
    </dgm:pt>
    <dgm:pt modelId="{C1107EAA-A1BE-4B42-98F6-46D2A7887BE3}" type="pres">
      <dgm:prSet presAssocID="{0FF394C4-593E-4356-AD2A-CCF1A1D4965F}" presName="imagNode" presStyleLbl="fgImgPlace1" presStyleIdx="2" presStyleCnt="5"/>
      <dgm:spPr/>
    </dgm:pt>
    <dgm:pt modelId="{81A33998-0982-4717-A155-E7A1CAB2EF11}" type="pres">
      <dgm:prSet presAssocID="{0527E677-AF55-4249-9E1D-A25FF865C393}" presName="sibTrans" presStyleLbl="sibTrans2D1" presStyleIdx="0" presStyleCnt="0"/>
      <dgm:spPr/>
      <dgm:t>
        <a:bodyPr/>
        <a:lstStyle/>
        <a:p>
          <a:endParaRPr lang="it-IT"/>
        </a:p>
      </dgm:t>
    </dgm:pt>
    <dgm:pt modelId="{461421C3-B91B-4685-A733-EFD7507E2096}" type="pres">
      <dgm:prSet presAssocID="{0BBB5F5E-3ED6-4BF0-9F85-981D54BA1024}" presName="compNode" presStyleCnt="0"/>
      <dgm:spPr/>
    </dgm:pt>
    <dgm:pt modelId="{4D075E4C-1653-4799-9593-5F06C3274D9A}" type="pres">
      <dgm:prSet presAssocID="{0BBB5F5E-3ED6-4BF0-9F85-981D54BA1024}" presName="bkgdShape" presStyleLbl="node1" presStyleIdx="3" presStyleCnt="5"/>
      <dgm:spPr/>
      <dgm:t>
        <a:bodyPr/>
        <a:lstStyle/>
        <a:p>
          <a:endParaRPr lang="it-IT"/>
        </a:p>
      </dgm:t>
    </dgm:pt>
    <dgm:pt modelId="{6D824BA4-55AC-45BC-A3A3-516638A6678E}" type="pres">
      <dgm:prSet presAssocID="{0BBB5F5E-3ED6-4BF0-9F85-981D54BA1024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4DA8F51-8C8C-43F1-8DF0-7F495EA29105}" type="pres">
      <dgm:prSet presAssocID="{0BBB5F5E-3ED6-4BF0-9F85-981D54BA1024}" presName="invisiNode" presStyleLbl="node1" presStyleIdx="3" presStyleCnt="5"/>
      <dgm:spPr/>
    </dgm:pt>
    <dgm:pt modelId="{A53591BE-0B91-4C57-A71A-9C8A182778A7}" type="pres">
      <dgm:prSet presAssocID="{0BBB5F5E-3ED6-4BF0-9F85-981D54BA1024}" presName="imagNode" presStyleLbl="fgImgPlace1" presStyleIdx="3" presStyleCnt="5"/>
      <dgm:spPr/>
    </dgm:pt>
    <dgm:pt modelId="{580BA900-E3C6-4683-97DA-0B09B9E89F5E}" type="pres">
      <dgm:prSet presAssocID="{B8545CF2-67AE-4CF8-B3BB-A0A394AD3610}" presName="sibTrans" presStyleLbl="sibTrans2D1" presStyleIdx="0" presStyleCnt="0"/>
      <dgm:spPr/>
      <dgm:t>
        <a:bodyPr/>
        <a:lstStyle/>
        <a:p>
          <a:endParaRPr lang="it-IT"/>
        </a:p>
      </dgm:t>
    </dgm:pt>
    <dgm:pt modelId="{807BEEA0-CE43-4B84-9C69-FD97C2901ADE}" type="pres">
      <dgm:prSet presAssocID="{3A783C1C-9D49-4A7B-9C51-FD18BEAEA445}" presName="compNode" presStyleCnt="0"/>
      <dgm:spPr/>
    </dgm:pt>
    <dgm:pt modelId="{1D68DCE1-F03A-4D34-AE47-6D4279D008A3}" type="pres">
      <dgm:prSet presAssocID="{3A783C1C-9D49-4A7B-9C51-FD18BEAEA445}" presName="bkgdShape" presStyleLbl="node1" presStyleIdx="4" presStyleCnt="5"/>
      <dgm:spPr/>
      <dgm:t>
        <a:bodyPr/>
        <a:lstStyle/>
        <a:p>
          <a:endParaRPr lang="it-IT"/>
        </a:p>
      </dgm:t>
    </dgm:pt>
    <dgm:pt modelId="{24508ED4-7AD8-4199-9333-0726E67D6BDA}" type="pres">
      <dgm:prSet presAssocID="{3A783C1C-9D49-4A7B-9C51-FD18BEAEA445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55C1166-FE9B-403C-8862-DF8995227324}" type="pres">
      <dgm:prSet presAssocID="{3A783C1C-9D49-4A7B-9C51-FD18BEAEA445}" presName="invisiNode" presStyleLbl="node1" presStyleIdx="4" presStyleCnt="5"/>
      <dgm:spPr/>
    </dgm:pt>
    <dgm:pt modelId="{99522CEF-AD86-4D5E-9605-0C66187B0658}" type="pres">
      <dgm:prSet presAssocID="{3A783C1C-9D49-4A7B-9C51-FD18BEAEA445}" presName="imagNode" presStyleLbl="fgImgPlace1" presStyleIdx="4" presStyleCnt="5"/>
      <dgm:spPr/>
    </dgm:pt>
  </dgm:ptLst>
  <dgm:cxnLst>
    <dgm:cxn modelId="{44344617-9B5A-4430-92F6-2FA894D15DB1}" type="presOf" srcId="{4BFE7DD5-0427-4478-B85E-80B9E75FFAB0}" destId="{BD99E5B5-45BD-4635-A6E1-20F2F9B31CD4}" srcOrd="0" destOrd="0" presId="urn:microsoft.com/office/officeart/2005/8/layout/hList7"/>
    <dgm:cxn modelId="{35AB61C9-247E-41EB-B319-56149035B69E}" type="presOf" srcId="{3A783C1C-9D49-4A7B-9C51-FD18BEAEA445}" destId="{24508ED4-7AD8-4199-9333-0726E67D6BDA}" srcOrd="1" destOrd="0" presId="urn:microsoft.com/office/officeart/2005/8/layout/hList7"/>
    <dgm:cxn modelId="{B1F390A6-3BCF-4C8F-BBA9-20EF894DC620}" type="presOf" srcId="{3A783C1C-9D49-4A7B-9C51-FD18BEAEA445}" destId="{1D68DCE1-F03A-4D34-AE47-6D4279D008A3}" srcOrd="0" destOrd="0" presId="urn:microsoft.com/office/officeart/2005/8/layout/hList7"/>
    <dgm:cxn modelId="{1C701D16-9739-4024-A81A-BDCD4EF6B2A4}" type="presOf" srcId="{0FF394C4-593E-4356-AD2A-CCF1A1D4965F}" destId="{2C309D32-5D09-4A21-98E1-5A9A5F3CCD2A}" srcOrd="0" destOrd="0" presId="urn:microsoft.com/office/officeart/2005/8/layout/hList7"/>
    <dgm:cxn modelId="{9B50AAF8-18E1-4B07-A1A6-B585FDF07D41}" srcId="{E345ADD4-8601-483D-BDA0-42C46ADD8713}" destId="{64266118-C23F-40FA-B04D-DD7E4C6A3B2C}" srcOrd="0" destOrd="0" parTransId="{8558012A-0BF9-42F5-BEE8-D5E7BAE0CBF1}" sibTransId="{7D77FA27-9E11-4A7E-A17C-2436418A1F46}"/>
    <dgm:cxn modelId="{6A3CFB54-5715-407A-BA77-052484B392D8}" type="presOf" srcId="{7D77FA27-9E11-4A7E-A17C-2436418A1F46}" destId="{826D601A-AE94-4148-AFBA-7BCAF725A9FD}" srcOrd="0" destOrd="0" presId="urn:microsoft.com/office/officeart/2005/8/layout/hList7"/>
    <dgm:cxn modelId="{ED558585-762E-4F12-8409-2454386E9110}" srcId="{E345ADD4-8601-483D-BDA0-42C46ADD8713}" destId="{3A783C1C-9D49-4A7B-9C51-FD18BEAEA445}" srcOrd="4" destOrd="0" parTransId="{C6749834-41DD-4D8C-A56B-F9E51A981985}" sibTransId="{13B86F2E-E4E0-405B-8A7D-EAD4715B3A87}"/>
    <dgm:cxn modelId="{E88E664E-A459-4CC7-B672-4D8295A2A0AE}" type="presOf" srcId="{64266118-C23F-40FA-B04D-DD7E4C6A3B2C}" destId="{EB01765E-058A-40E5-99B2-B4075870C5AB}" srcOrd="0" destOrd="0" presId="urn:microsoft.com/office/officeart/2005/8/layout/hList7"/>
    <dgm:cxn modelId="{E5A4FADF-04C9-4752-AAD6-C654A24AAECE}" type="presOf" srcId="{0FF394C4-593E-4356-AD2A-CCF1A1D4965F}" destId="{E5381DEC-5FD2-4200-B52D-236BFFB6EF9A}" srcOrd="1" destOrd="0" presId="urn:microsoft.com/office/officeart/2005/8/layout/hList7"/>
    <dgm:cxn modelId="{D6180AC0-52D1-409D-91AC-6753E9B3691E}" srcId="{E345ADD4-8601-483D-BDA0-42C46ADD8713}" destId="{0BBB5F5E-3ED6-4BF0-9F85-981D54BA1024}" srcOrd="3" destOrd="0" parTransId="{DD2BD06E-FC4F-4A40-927E-CD33DF69FB80}" sibTransId="{B8545CF2-67AE-4CF8-B3BB-A0A394AD3610}"/>
    <dgm:cxn modelId="{5FF4B8CD-D9DF-4676-834E-809CAD6E8376}" srcId="{E345ADD4-8601-483D-BDA0-42C46ADD8713}" destId="{4BFE7DD5-0427-4478-B85E-80B9E75FFAB0}" srcOrd="1" destOrd="0" parTransId="{3A23FF64-5A5C-4E85-A2CB-536BD96CFA95}" sibTransId="{03A3C0E1-5ADF-48BF-8459-74EB233F9187}"/>
    <dgm:cxn modelId="{AB09972F-EB4A-4FB2-8244-B6684FB78DD7}" type="presOf" srcId="{64266118-C23F-40FA-B04D-DD7E4C6A3B2C}" destId="{F14E51BF-E5B3-46F7-BED9-5A21B47E8407}" srcOrd="1" destOrd="0" presId="urn:microsoft.com/office/officeart/2005/8/layout/hList7"/>
    <dgm:cxn modelId="{D52853E2-98E7-41AF-87A4-F7AA8E734AF7}" type="presOf" srcId="{0527E677-AF55-4249-9E1D-A25FF865C393}" destId="{81A33998-0982-4717-A155-E7A1CAB2EF11}" srcOrd="0" destOrd="0" presId="urn:microsoft.com/office/officeart/2005/8/layout/hList7"/>
    <dgm:cxn modelId="{CE91ABFF-4A6B-4CD1-AA5E-96CF8A673C8F}" type="presOf" srcId="{03A3C0E1-5ADF-48BF-8459-74EB233F9187}" destId="{C6A0684B-3332-4D35-B760-4283BC271822}" srcOrd="0" destOrd="0" presId="urn:microsoft.com/office/officeart/2005/8/layout/hList7"/>
    <dgm:cxn modelId="{FF4C6393-A836-458F-9399-4D4DD62FEF62}" srcId="{E345ADD4-8601-483D-BDA0-42C46ADD8713}" destId="{0FF394C4-593E-4356-AD2A-CCF1A1D4965F}" srcOrd="2" destOrd="0" parTransId="{4CB24C3F-D5DC-4028-B734-6B6B517E47B5}" sibTransId="{0527E677-AF55-4249-9E1D-A25FF865C393}"/>
    <dgm:cxn modelId="{4051ED09-069A-4E70-B1E5-EFE7A0A430C7}" type="presOf" srcId="{E345ADD4-8601-483D-BDA0-42C46ADD8713}" destId="{325BE66F-4782-4F1C-A756-C4F7E17014A2}" srcOrd="0" destOrd="0" presId="urn:microsoft.com/office/officeart/2005/8/layout/hList7"/>
    <dgm:cxn modelId="{522FE2A0-8B8A-4425-94B3-4BEE319EFAB7}" type="presOf" srcId="{0BBB5F5E-3ED6-4BF0-9F85-981D54BA1024}" destId="{4D075E4C-1653-4799-9593-5F06C3274D9A}" srcOrd="0" destOrd="0" presId="urn:microsoft.com/office/officeart/2005/8/layout/hList7"/>
    <dgm:cxn modelId="{8ED3B433-9934-458A-970F-F17CEF6EE9B3}" type="presOf" srcId="{4BFE7DD5-0427-4478-B85E-80B9E75FFAB0}" destId="{C3B0A81E-9243-4818-A57C-B6370A976E17}" srcOrd="1" destOrd="0" presId="urn:microsoft.com/office/officeart/2005/8/layout/hList7"/>
    <dgm:cxn modelId="{4A7DF75E-3DD1-4EB2-83BA-4AC21824A8D5}" type="presOf" srcId="{B8545CF2-67AE-4CF8-B3BB-A0A394AD3610}" destId="{580BA900-E3C6-4683-97DA-0B09B9E89F5E}" srcOrd="0" destOrd="0" presId="urn:microsoft.com/office/officeart/2005/8/layout/hList7"/>
    <dgm:cxn modelId="{23BCF464-D023-49FF-9BF5-F33CB4C71AD7}" type="presOf" srcId="{0BBB5F5E-3ED6-4BF0-9F85-981D54BA1024}" destId="{6D824BA4-55AC-45BC-A3A3-516638A6678E}" srcOrd="1" destOrd="0" presId="urn:microsoft.com/office/officeart/2005/8/layout/hList7"/>
    <dgm:cxn modelId="{64662850-9875-45A5-AB0E-C36E39CCF229}" type="presParOf" srcId="{325BE66F-4782-4F1C-A756-C4F7E17014A2}" destId="{F2D53D4B-2972-474D-9B3E-1211147111B3}" srcOrd="0" destOrd="0" presId="urn:microsoft.com/office/officeart/2005/8/layout/hList7"/>
    <dgm:cxn modelId="{4B2E59B4-F721-4A07-A9F2-9F340138AB75}" type="presParOf" srcId="{325BE66F-4782-4F1C-A756-C4F7E17014A2}" destId="{0FBB351A-2DC4-4353-ACD2-785580ED8B30}" srcOrd="1" destOrd="0" presId="urn:microsoft.com/office/officeart/2005/8/layout/hList7"/>
    <dgm:cxn modelId="{AEB4715E-E9CF-4930-93AD-088CB8DEA538}" type="presParOf" srcId="{0FBB351A-2DC4-4353-ACD2-785580ED8B30}" destId="{726D9BBF-C4C7-41B9-84CA-EA319562E05A}" srcOrd="0" destOrd="0" presId="urn:microsoft.com/office/officeart/2005/8/layout/hList7"/>
    <dgm:cxn modelId="{92B859F7-6AFE-48F8-A550-2B33CA717715}" type="presParOf" srcId="{726D9BBF-C4C7-41B9-84CA-EA319562E05A}" destId="{EB01765E-058A-40E5-99B2-B4075870C5AB}" srcOrd="0" destOrd="0" presId="urn:microsoft.com/office/officeart/2005/8/layout/hList7"/>
    <dgm:cxn modelId="{F0636B6B-6D44-41A8-BBB2-00A9824A69BF}" type="presParOf" srcId="{726D9BBF-C4C7-41B9-84CA-EA319562E05A}" destId="{F14E51BF-E5B3-46F7-BED9-5A21B47E8407}" srcOrd="1" destOrd="0" presId="urn:microsoft.com/office/officeart/2005/8/layout/hList7"/>
    <dgm:cxn modelId="{31E33E2D-C978-434C-AD01-BF6D7DB2E055}" type="presParOf" srcId="{726D9BBF-C4C7-41B9-84CA-EA319562E05A}" destId="{C173EC88-65C5-43D5-B4D5-6BD611745FBA}" srcOrd="2" destOrd="0" presId="urn:microsoft.com/office/officeart/2005/8/layout/hList7"/>
    <dgm:cxn modelId="{2784481D-A01C-465B-BDDE-26AFC1110358}" type="presParOf" srcId="{726D9BBF-C4C7-41B9-84CA-EA319562E05A}" destId="{E856D0BE-DD84-4903-BEBF-5C5E86BE7388}" srcOrd="3" destOrd="0" presId="urn:microsoft.com/office/officeart/2005/8/layout/hList7"/>
    <dgm:cxn modelId="{F565F956-1AAE-49DF-9EC2-F43F3D05917B}" type="presParOf" srcId="{0FBB351A-2DC4-4353-ACD2-785580ED8B30}" destId="{826D601A-AE94-4148-AFBA-7BCAF725A9FD}" srcOrd="1" destOrd="0" presId="urn:microsoft.com/office/officeart/2005/8/layout/hList7"/>
    <dgm:cxn modelId="{E1750205-DEC4-4A84-91FF-3F591DCDFD97}" type="presParOf" srcId="{0FBB351A-2DC4-4353-ACD2-785580ED8B30}" destId="{893AF471-7F93-484F-B6E7-E6E50B076D11}" srcOrd="2" destOrd="0" presId="urn:microsoft.com/office/officeart/2005/8/layout/hList7"/>
    <dgm:cxn modelId="{A22B2831-5CB3-4118-828E-0AEFAFAAAB0D}" type="presParOf" srcId="{893AF471-7F93-484F-B6E7-E6E50B076D11}" destId="{BD99E5B5-45BD-4635-A6E1-20F2F9B31CD4}" srcOrd="0" destOrd="0" presId="urn:microsoft.com/office/officeart/2005/8/layout/hList7"/>
    <dgm:cxn modelId="{843BE133-6CC3-4739-BECA-406AC4FC711E}" type="presParOf" srcId="{893AF471-7F93-484F-B6E7-E6E50B076D11}" destId="{C3B0A81E-9243-4818-A57C-B6370A976E17}" srcOrd="1" destOrd="0" presId="urn:microsoft.com/office/officeart/2005/8/layout/hList7"/>
    <dgm:cxn modelId="{884BD5A7-0FC3-4673-9614-9FC109DB733A}" type="presParOf" srcId="{893AF471-7F93-484F-B6E7-E6E50B076D11}" destId="{7B57AD0C-D8EC-4B3C-9C50-4D7CB7AFA619}" srcOrd="2" destOrd="0" presId="urn:microsoft.com/office/officeart/2005/8/layout/hList7"/>
    <dgm:cxn modelId="{E1D8EDFA-38BE-483B-AC6A-552E58ADCC3C}" type="presParOf" srcId="{893AF471-7F93-484F-B6E7-E6E50B076D11}" destId="{64ACCA57-2448-41EF-8FFA-EE9A69DF174F}" srcOrd="3" destOrd="0" presId="urn:microsoft.com/office/officeart/2005/8/layout/hList7"/>
    <dgm:cxn modelId="{7BE5545A-FFAF-45DC-BEC1-BB72314FE2E1}" type="presParOf" srcId="{0FBB351A-2DC4-4353-ACD2-785580ED8B30}" destId="{C6A0684B-3332-4D35-B760-4283BC271822}" srcOrd="3" destOrd="0" presId="urn:microsoft.com/office/officeart/2005/8/layout/hList7"/>
    <dgm:cxn modelId="{85C72239-C1FA-42E0-B4BB-CE4A8A17A516}" type="presParOf" srcId="{0FBB351A-2DC4-4353-ACD2-785580ED8B30}" destId="{654D3313-47D7-4151-9D3D-59D2DDE663BD}" srcOrd="4" destOrd="0" presId="urn:microsoft.com/office/officeart/2005/8/layout/hList7"/>
    <dgm:cxn modelId="{37F16374-867E-4D5A-A4BB-CD6334F61A3F}" type="presParOf" srcId="{654D3313-47D7-4151-9D3D-59D2DDE663BD}" destId="{2C309D32-5D09-4A21-98E1-5A9A5F3CCD2A}" srcOrd="0" destOrd="0" presId="urn:microsoft.com/office/officeart/2005/8/layout/hList7"/>
    <dgm:cxn modelId="{17C03975-0955-423A-B93F-A4CA638D1DFF}" type="presParOf" srcId="{654D3313-47D7-4151-9D3D-59D2DDE663BD}" destId="{E5381DEC-5FD2-4200-B52D-236BFFB6EF9A}" srcOrd="1" destOrd="0" presId="urn:microsoft.com/office/officeart/2005/8/layout/hList7"/>
    <dgm:cxn modelId="{28652595-4EF7-4D2F-8F6D-89980F66DB45}" type="presParOf" srcId="{654D3313-47D7-4151-9D3D-59D2DDE663BD}" destId="{987DD5C6-DEE1-4469-9609-1DC6141C67FE}" srcOrd="2" destOrd="0" presId="urn:microsoft.com/office/officeart/2005/8/layout/hList7"/>
    <dgm:cxn modelId="{110A4E99-D1E5-4FC0-A085-9CABE6CB0A0E}" type="presParOf" srcId="{654D3313-47D7-4151-9D3D-59D2DDE663BD}" destId="{C1107EAA-A1BE-4B42-98F6-46D2A7887BE3}" srcOrd="3" destOrd="0" presId="urn:microsoft.com/office/officeart/2005/8/layout/hList7"/>
    <dgm:cxn modelId="{EF5841B2-4ED7-4957-948D-A4C3F1FADE1A}" type="presParOf" srcId="{0FBB351A-2DC4-4353-ACD2-785580ED8B30}" destId="{81A33998-0982-4717-A155-E7A1CAB2EF11}" srcOrd="5" destOrd="0" presId="urn:microsoft.com/office/officeart/2005/8/layout/hList7"/>
    <dgm:cxn modelId="{FE91979B-AB99-428B-B586-DA63AA9C003E}" type="presParOf" srcId="{0FBB351A-2DC4-4353-ACD2-785580ED8B30}" destId="{461421C3-B91B-4685-A733-EFD7507E2096}" srcOrd="6" destOrd="0" presId="urn:microsoft.com/office/officeart/2005/8/layout/hList7"/>
    <dgm:cxn modelId="{74F65C2D-BBE0-41D4-A192-EAEE3463ADB6}" type="presParOf" srcId="{461421C3-B91B-4685-A733-EFD7507E2096}" destId="{4D075E4C-1653-4799-9593-5F06C3274D9A}" srcOrd="0" destOrd="0" presId="urn:microsoft.com/office/officeart/2005/8/layout/hList7"/>
    <dgm:cxn modelId="{615E8FBD-21FE-4471-A221-57DF74DD7D37}" type="presParOf" srcId="{461421C3-B91B-4685-A733-EFD7507E2096}" destId="{6D824BA4-55AC-45BC-A3A3-516638A6678E}" srcOrd="1" destOrd="0" presId="urn:microsoft.com/office/officeart/2005/8/layout/hList7"/>
    <dgm:cxn modelId="{551761D7-EA87-420D-BEED-8106A52C45BB}" type="presParOf" srcId="{461421C3-B91B-4685-A733-EFD7507E2096}" destId="{34DA8F51-8C8C-43F1-8DF0-7F495EA29105}" srcOrd="2" destOrd="0" presId="urn:microsoft.com/office/officeart/2005/8/layout/hList7"/>
    <dgm:cxn modelId="{AC9C59F2-A918-4262-8B4C-06E0918A9D07}" type="presParOf" srcId="{461421C3-B91B-4685-A733-EFD7507E2096}" destId="{A53591BE-0B91-4C57-A71A-9C8A182778A7}" srcOrd="3" destOrd="0" presId="urn:microsoft.com/office/officeart/2005/8/layout/hList7"/>
    <dgm:cxn modelId="{0A187CB4-95F2-4E29-A895-EAB90F2FCCB9}" type="presParOf" srcId="{0FBB351A-2DC4-4353-ACD2-785580ED8B30}" destId="{580BA900-E3C6-4683-97DA-0B09B9E89F5E}" srcOrd="7" destOrd="0" presId="urn:microsoft.com/office/officeart/2005/8/layout/hList7"/>
    <dgm:cxn modelId="{428D33A8-41B9-4731-9263-C8EC4E082BB5}" type="presParOf" srcId="{0FBB351A-2DC4-4353-ACD2-785580ED8B30}" destId="{807BEEA0-CE43-4B84-9C69-FD97C2901ADE}" srcOrd="8" destOrd="0" presId="urn:microsoft.com/office/officeart/2005/8/layout/hList7"/>
    <dgm:cxn modelId="{35508076-C9AB-4853-93B5-346C107AA1EF}" type="presParOf" srcId="{807BEEA0-CE43-4B84-9C69-FD97C2901ADE}" destId="{1D68DCE1-F03A-4D34-AE47-6D4279D008A3}" srcOrd="0" destOrd="0" presId="urn:microsoft.com/office/officeart/2005/8/layout/hList7"/>
    <dgm:cxn modelId="{3659DFD3-AA2A-4350-AC33-1FE449EE4166}" type="presParOf" srcId="{807BEEA0-CE43-4B84-9C69-FD97C2901ADE}" destId="{24508ED4-7AD8-4199-9333-0726E67D6BDA}" srcOrd="1" destOrd="0" presId="urn:microsoft.com/office/officeart/2005/8/layout/hList7"/>
    <dgm:cxn modelId="{7844934C-EA32-4CDB-A23E-83872EAD08BB}" type="presParOf" srcId="{807BEEA0-CE43-4B84-9C69-FD97C2901ADE}" destId="{455C1166-FE9B-403C-8862-DF8995227324}" srcOrd="2" destOrd="0" presId="urn:microsoft.com/office/officeart/2005/8/layout/hList7"/>
    <dgm:cxn modelId="{765DADDE-7017-4BF9-A006-29CD47044425}" type="presParOf" srcId="{807BEEA0-CE43-4B84-9C69-FD97C2901ADE}" destId="{99522CEF-AD86-4D5E-9605-0C66187B065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145303-3B82-4337-99A9-DC5B4DEBC171}">
      <dsp:nvSpPr>
        <dsp:cNvPr id="0" name=""/>
        <dsp:cNvSpPr/>
      </dsp:nvSpPr>
      <dsp:spPr>
        <a:xfrm>
          <a:off x="3086" y="635663"/>
          <a:ext cx="1855823" cy="742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teatrale</a:t>
          </a:r>
          <a:endParaRPr lang="it-IT" sz="2400" kern="1200" dirty="0"/>
        </a:p>
      </dsp:txBody>
      <dsp:txXfrm>
        <a:off x="3086" y="635663"/>
        <a:ext cx="1855823" cy="742329"/>
      </dsp:txXfrm>
    </dsp:sp>
    <dsp:sp modelId="{F41FAE15-5700-4768-930B-C2CDFBD98AA3}">
      <dsp:nvSpPr>
        <dsp:cNvPr id="0" name=""/>
        <dsp:cNvSpPr/>
      </dsp:nvSpPr>
      <dsp:spPr>
        <a:xfrm>
          <a:off x="3086" y="1377992"/>
          <a:ext cx="1855823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Espressi-vità</a:t>
          </a:r>
          <a:endParaRPr lang="it-IT" sz="2400" kern="1200" dirty="0"/>
        </a:p>
      </dsp:txBody>
      <dsp:txXfrm>
        <a:off x="3086" y="1377992"/>
        <a:ext cx="1855823" cy="2810880"/>
      </dsp:txXfrm>
    </dsp:sp>
    <dsp:sp modelId="{8DBFF29E-C43B-4C4C-8C51-D5FFA97CCA44}">
      <dsp:nvSpPr>
        <dsp:cNvPr id="0" name=""/>
        <dsp:cNvSpPr/>
      </dsp:nvSpPr>
      <dsp:spPr>
        <a:xfrm>
          <a:off x="2118724" y="635663"/>
          <a:ext cx="1855823" cy="742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Contesti educativi</a:t>
          </a:r>
          <a:endParaRPr lang="it-IT" sz="2400" kern="1200" dirty="0"/>
        </a:p>
      </dsp:txBody>
      <dsp:txXfrm>
        <a:off x="2118724" y="635663"/>
        <a:ext cx="1855823" cy="742329"/>
      </dsp:txXfrm>
    </dsp:sp>
    <dsp:sp modelId="{29D9A6F9-C5DC-40D4-8020-CA167DB40E5B}">
      <dsp:nvSpPr>
        <dsp:cNvPr id="0" name=""/>
        <dsp:cNvSpPr/>
      </dsp:nvSpPr>
      <dsp:spPr>
        <a:xfrm>
          <a:off x="2118724" y="1377992"/>
          <a:ext cx="1855823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Messa in discussione dei modelli tradiziona-li di insegnamento</a:t>
          </a:r>
          <a:endParaRPr lang="it-IT" sz="2400" kern="1200" dirty="0"/>
        </a:p>
      </dsp:txBody>
      <dsp:txXfrm>
        <a:off x="2118724" y="1377992"/>
        <a:ext cx="1855823" cy="2810880"/>
      </dsp:txXfrm>
    </dsp:sp>
    <dsp:sp modelId="{4F5BAD81-7DE7-42D9-B0EB-715219BA1BD2}">
      <dsp:nvSpPr>
        <dsp:cNvPr id="0" name=""/>
        <dsp:cNvSpPr/>
      </dsp:nvSpPr>
      <dsp:spPr>
        <a:xfrm>
          <a:off x="4234363" y="635663"/>
          <a:ext cx="1855823" cy="742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err="1" smtClean="0"/>
            <a:t>Ludico-ricreativo</a:t>
          </a:r>
          <a:endParaRPr lang="it-IT" sz="2400" kern="1200" dirty="0"/>
        </a:p>
      </dsp:txBody>
      <dsp:txXfrm>
        <a:off x="4234363" y="635663"/>
        <a:ext cx="1855823" cy="742329"/>
      </dsp:txXfrm>
    </dsp:sp>
    <dsp:sp modelId="{6934C297-7E75-4A5D-AEF8-3F3D87E6BF08}">
      <dsp:nvSpPr>
        <dsp:cNvPr id="0" name=""/>
        <dsp:cNvSpPr/>
      </dsp:nvSpPr>
      <dsp:spPr>
        <a:xfrm>
          <a:off x="4234363" y="1377992"/>
          <a:ext cx="1855823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creatività</a:t>
          </a:r>
          <a:endParaRPr lang="it-IT" sz="2400" kern="1200" dirty="0"/>
        </a:p>
      </dsp:txBody>
      <dsp:txXfrm>
        <a:off x="4234363" y="1377992"/>
        <a:ext cx="1855823" cy="2810880"/>
      </dsp:txXfrm>
    </dsp:sp>
    <dsp:sp modelId="{4AF96F12-0340-4919-91FA-9ABC628162C8}">
      <dsp:nvSpPr>
        <dsp:cNvPr id="0" name=""/>
        <dsp:cNvSpPr/>
      </dsp:nvSpPr>
      <dsp:spPr>
        <a:xfrm>
          <a:off x="6350002" y="635663"/>
          <a:ext cx="1855823" cy="742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err="1" smtClean="0"/>
            <a:t>Empower</a:t>
          </a:r>
          <a:r>
            <a:rPr lang="it-IT" sz="2400" kern="1200" dirty="0" smtClean="0"/>
            <a:t> </a:t>
          </a:r>
          <a:r>
            <a:rPr lang="it-IT" sz="2400" kern="1200" dirty="0" err="1" smtClean="0"/>
            <a:t>ment</a:t>
          </a:r>
          <a:endParaRPr lang="it-IT" sz="2400" kern="1200" dirty="0"/>
        </a:p>
      </dsp:txBody>
      <dsp:txXfrm>
        <a:off x="6350002" y="635663"/>
        <a:ext cx="1855823" cy="742329"/>
      </dsp:txXfrm>
    </dsp:sp>
    <dsp:sp modelId="{1545B308-7ABD-4FA2-A12E-F5C7EF77FB54}">
      <dsp:nvSpPr>
        <dsp:cNvPr id="0" name=""/>
        <dsp:cNvSpPr/>
      </dsp:nvSpPr>
      <dsp:spPr>
        <a:xfrm>
          <a:off x="6350002" y="1377992"/>
          <a:ext cx="1855823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400" kern="1200" dirty="0" smtClean="0"/>
            <a:t>Dimensio-ne sociale e comunita-ria</a:t>
          </a:r>
          <a:endParaRPr lang="it-IT" sz="2400" kern="1200" dirty="0"/>
        </a:p>
      </dsp:txBody>
      <dsp:txXfrm>
        <a:off x="6350002" y="1377992"/>
        <a:ext cx="1855823" cy="28108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01765E-058A-40E5-99B2-B4075870C5AB}">
      <dsp:nvSpPr>
        <dsp:cNvPr id="0" name=""/>
        <dsp:cNvSpPr/>
      </dsp:nvSpPr>
      <dsp:spPr>
        <a:xfrm>
          <a:off x="0" y="0"/>
          <a:ext cx="1547046" cy="57606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Motore abilitante il rapporto tra conoscenza, coscienza ed espressione</a:t>
          </a:r>
          <a:endParaRPr lang="it-IT" sz="1800" kern="1200" dirty="0"/>
        </a:p>
      </dsp:txBody>
      <dsp:txXfrm>
        <a:off x="0" y="2304256"/>
        <a:ext cx="1547046" cy="2304256"/>
      </dsp:txXfrm>
    </dsp:sp>
    <dsp:sp modelId="{E856D0BE-DD84-4903-BEBF-5C5E86BE7388}">
      <dsp:nvSpPr>
        <dsp:cNvPr id="0" name=""/>
        <dsp:cNvSpPr/>
      </dsp:nvSpPr>
      <dsp:spPr>
        <a:xfrm>
          <a:off x="46411" y="345638"/>
          <a:ext cx="1454224" cy="1918293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99E5B5-45BD-4635-A6E1-20F2F9B31CD4}">
      <dsp:nvSpPr>
        <dsp:cNvPr id="0" name=""/>
        <dsp:cNvSpPr/>
      </dsp:nvSpPr>
      <dsp:spPr>
        <a:xfrm>
          <a:off x="1593458" y="0"/>
          <a:ext cx="1547046" cy="57606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Ricerca di nuove forme espressive e nuovi linguaggi</a:t>
          </a:r>
          <a:endParaRPr lang="it-IT" sz="1800" kern="1200" dirty="0"/>
        </a:p>
      </dsp:txBody>
      <dsp:txXfrm>
        <a:off x="1593458" y="2304256"/>
        <a:ext cx="1547046" cy="2304256"/>
      </dsp:txXfrm>
    </dsp:sp>
    <dsp:sp modelId="{64ACCA57-2448-41EF-8FFA-EE9A69DF174F}">
      <dsp:nvSpPr>
        <dsp:cNvPr id="0" name=""/>
        <dsp:cNvSpPr/>
      </dsp:nvSpPr>
      <dsp:spPr>
        <a:xfrm>
          <a:off x="1639869" y="345638"/>
          <a:ext cx="1454224" cy="1918293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309D32-5D09-4A21-98E1-5A9A5F3CCD2A}">
      <dsp:nvSpPr>
        <dsp:cNvPr id="0" name=""/>
        <dsp:cNvSpPr/>
      </dsp:nvSpPr>
      <dsp:spPr>
        <a:xfrm>
          <a:off x="3186916" y="0"/>
          <a:ext cx="1547046" cy="57606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Funzioni del gioco: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- </a:t>
          </a:r>
          <a:r>
            <a:rPr lang="it-IT" sz="1400" kern="1200" dirty="0" smtClean="0"/>
            <a:t>possibilità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- Fantasia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- Felicità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- Stabilità sistema sociale</a:t>
          </a:r>
          <a:endParaRPr lang="it-IT" sz="1400" kern="1200" dirty="0"/>
        </a:p>
      </dsp:txBody>
      <dsp:txXfrm>
        <a:off x="3186916" y="2304256"/>
        <a:ext cx="1547046" cy="2304256"/>
      </dsp:txXfrm>
    </dsp:sp>
    <dsp:sp modelId="{C1107EAA-A1BE-4B42-98F6-46D2A7887BE3}">
      <dsp:nvSpPr>
        <dsp:cNvPr id="0" name=""/>
        <dsp:cNvSpPr/>
      </dsp:nvSpPr>
      <dsp:spPr>
        <a:xfrm>
          <a:off x="3233327" y="345638"/>
          <a:ext cx="1454224" cy="1918293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075E4C-1653-4799-9593-5F06C3274D9A}">
      <dsp:nvSpPr>
        <dsp:cNvPr id="0" name=""/>
        <dsp:cNvSpPr/>
      </dsp:nvSpPr>
      <dsp:spPr>
        <a:xfrm>
          <a:off x="4780374" y="0"/>
          <a:ext cx="1547046" cy="576064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Far nascere situazioni di gruppo </a:t>
          </a:r>
          <a:endParaRPr lang="it-IT" sz="1800" kern="1200" dirty="0"/>
        </a:p>
      </dsp:txBody>
      <dsp:txXfrm>
        <a:off x="4780374" y="2304256"/>
        <a:ext cx="1547046" cy="2304256"/>
      </dsp:txXfrm>
    </dsp:sp>
    <dsp:sp modelId="{A53591BE-0B91-4C57-A71A-9C8A182778A7}">
      <dsp:nvSpPr>
        <dsp:cNvPr id="0" name=""/>
        <dsp:cNvSpPr/>
      </dsp:nvSpPr>
      <dsp:spPr>
        <a:xfrm>
          <a:off x="4826786" y="345638"/>
          <a:ext cx="1454224" cy="1918293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8DCE1-F03A-4D34-AE47-6D4279D008A3}">
      <dsp:nvSpPr>
        <dsp:cNvPr id="0" name=""/>
        <dsp:cNvSpPr/>
      </dsp:nvSpPr>
      <dsp:spPr>
        <a:xfrm>
          <a:off x="6373833" y="0"/>
          <a:ext cx="1547046" cy="57606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-Controllo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-Consapevo-lezza critica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-Partecipazio-ne</a:t>
          </a:r>
          <a:endParaRPr lang="it-IT" sz="1800" kern="1200" dirty="0"/>
        </a:p>
      </dsp:txBody>
      <dsp:txXfrm>
        <a:off x="6373833" y="2304256"/>
        <a:ext cx="1547046" cy="2304256"/>
      </dsp:txXfrm>
    </dsp:sp>
    <dsp:sp modelId="{99522CEF-AD86-4D5E-9605-0C66187B0658}">
      <dsp:nvSpPr>
        <dsp:cNvPr id="0" name=""/>
        <dsp:cNvSpPr/>
      </dsp:nvSpPr>
      <dsp:spPr>
        <a:xfrm>
          <a:off x="6420244" y="345638"/>
          <a:ext cx="1454224" cy="1918293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D53D4B-2972-474D-9B3E-1211147111B3}">
      <dsp:nvSpPr>
        <dsp:cNvPr id="0" name=""/>
        <dsp:cNvSpPr/>
      </dsp:nvSpPr>
      <dsp:spPr>
        <a:xfrm>
          <a:off x="316835" y="4608512"/>
          <a:ext cx="7287209" cy="864096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875B1-3B4F-4538-80B8-1F5C29521309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05743-13A8-49AA-A7C4-FDB4F0076A9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05743-13A8-49AA-A7C4-FDB4F0076A90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126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A7EE1A-1A22-43EB-B16C-833638690CEE}" type="slidenum">
              <a:rPr lang="it-IT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229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BEE164C-636D-44C0-8CBF-7C097A077B32}" type="slidenum">
              <a:rPr lang="it-IT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05743-13A8-49AA-A7C4-FDB4F0076A90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434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E57D44-4DBD-445D-A84E-971A71E4AFD4}" type="slidenum">
              <a:rPr lang="it-IT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331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8D7585-99FC-4A50-B105-47F23ADD1C5D}" type="slidenum">
              <a:rPr lang="it-IT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05743-13A8-49AA-A7C4-FDB4F0076A90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53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E3AEAA-9F21-41AE-854B-9033998148D4}" type="slidenum">
              <a:rPr lang="it-IT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638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FD055F-4E7B-42F3-804E-35C59ED2044A}" type="slidenum">
              <a:rPr lang="it-IT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741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E43523-3AC2-4FAE-ABDB-D4DEB1F0D6B1}" type="slidenum">
              <a:rPr lang="it-IT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843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099AF4F-5F2A-4BF0-89B7-92DB21CFFB11}" type="slidenum">
              <a:rPr lang="it-IT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7AB6C-6325-4DE2-9C0F-CD73569AFECF}" type="datetimeFigureOut">
              <a:rPr lang="it-IT" smtClean="0"/>
              <a:pPr/>
              <a:t>22/12/2010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49E0D-5C56-43B0-BB71-109A077A562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http://rsb.provincia.brescia.it/iismoretti/images/arcobalen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772816"/>
            <a:ext cx="2697088" cy="2699371"/>
          </a:xfrm>
          <a:prstGeom prst="rect">
            <a:avLst/>
          </a:prstGeom>
          <a:noFill/>
        </p:spPr>
      </p:pic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923928" y="3068960"/>
            <a:ext cx="4978896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Animare gli interventi educativi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331640" y="4869160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L’animazione ‘produce’ quel bene immateriale che chiamiamo “dialogo”, “scambio”, “accoglienza” “comprensione”?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Comic Sans MS" pitchFamily="66" charset="0"/>
              </a:rPr>
              <a:t>animazione</a:t>
            </a: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611188" y="5084763"/>
            <a:ext cx="2209800" cy="609600"/>
          </a:xfrm>
          <a:prstGeom prst="cloudCallout">
            <a:avLst>
              <a:gd name="adj1" fmla="val 107903"/>
              <a:gd name="adj2" fmla="val -38281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/>
              <a:t>Dare soffio</a:t>
            </a:r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5435600" y="5300663"/>
            <a:ext cx="2354263" cy="609600"/>
          </a:xfrm>
          <a:prstGeom prst="cloudCallout">
            <a:avLst>
              <a:gd name="adj1" fmla="val -100773"/>
              <a:gd name="adj2" fmla="val -39974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/>
              <a:t>Dare anima</a:t>
            </a: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395288" y="2060575"/>
            <a:ext cx="2282825" cy="609600"/>
          </a:xfrm>
          <a:prstGeom prst="cloudCallout">
            <a:avLst>
              <a:gd name="adj1" fmla="val 68986"/>
              <a:gd name="adj2" fmla="val 13385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/>
              <a:t>Dare forma</a:t>
            </a: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6156325" y="549275"/>
            <a:ext cx="2354263" cy="792163"/>
          </a:xfrm>
          <a:prstGeom prst="cloudCallout">
            <a:avLst>
              <a:gd name="adj1" fmla="val -97606"/>
              <a:gd name="adj2" fmla="val 23196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/>
              <a:t>Infondere energia</a:t>
            </a: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6804025" y="2924175"/>
            <a:ext cx="1778000" cy="609600"/>
          </a:xfrm>
          <a:prstGeom prst="cloudCallout">
            <a:avLst>
              <a:gd name="adj1" fmla="val -162144"/>
              <a:gd name="adj2" fmla="val -234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/>
              <a:t>vivacità</a:t>
            </a:r>
          </a:p>
        </p:txBody>
      </p:sp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250825" y="404813"/>
            <a:ext cx="3529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Dall’etimologia…..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53" grpId="0" animBg="1"/>
      <p:bldP spid="2054" grpId="0" animBg="1"/>
      <p:bldP spid="2055" grpId="0" animBg="1"/>
      <p:bldP spid="205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title"/>
          </p:nvPr>
        </p:nvSpPr>
        <p:spPr>
          <a:xfrm>
            <a:off x="611188" y="404813"/>
            <a:ext cx="8229600" cy="1143000"/>
          </a:xfrm>
        </p:spPr>
        <p:txBody>
          <a:bodyPr/>
          <a:lstStyle/>
          <a:p>
            <a:pPr eaLnBrk="1" hangingPunct="1"/>
            <a:r>
              <a:rPr lang="it-IT" smtClean="0">
                <a:latin typeface="Comic Sans MS" pitchFamily="66" charset="0"/>
              </a:rPr>
              <a:t>animazione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3357563"/>
            <a:ext cx="4038600" cy="2879725"/>
          </a:xfrm>
        </p:spPr>
        <p:txBody>
          <a:bodyPr/>
          <a:lstStyle/>
          <a:p>
            <a:pPr eaLnBrk="1" hangingPunct="1"/>
            <a:r>
              <a:rPr lang="it-IT" smtClean="0">
                <a:latin typeface="Comic Sans MS" pitchFamily="66" charset="0"/>
              </a:rPr>
              <a:t>infondere l’anima</a:t>
            </a:r>
          </a:p>
          <a:p>
            <a:pPr eaLnBrk="1" hangingPunct="1"/>
            <a:endParaRPr lang="it-IT" smtClean="0">
              <a:latin typeface="Comic Sans MS" pitchFamily="66" charset="0"/>
            </a:endParaRPr>
          </a:p>
          <a:p>
            <a:pPr eaLnBrk="1" hangingPunct="1"/>
            <a:r>
              <a:rPr lang="it-IT" smtClean="0">
                <a:latin typeface="Comic Sans MS" pitchFamily="66" charset="0"/>
              </a:rPr>
              <a:t>suscitare la vita</a:t>
            </a:r>
          </a:p>
          <a:p>
            <a:pPr eaLnBrk="1" hangingPunct="1"/>
            <a:endParaRPr lang="it-IT" smtClean="0">
              <a:latin typeface="Comic Sans MS" pitchFamily="66" charset="0"/>
            </a:endParaRPr>
          </a:p>
          <a:p>
            <a:pPr eaLnBrk="1" hangingPunct="1"/>
            <a:r>
              <a:rPr lang="it-IT" smtClean="0">
                <a:latin typeface="Comic Sans MS" pitchFamily="66" charset="0"/>
              </a:rPr>
              <a:t>accrescere l’energia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787900" y="3284538"/>
            <a:ext cx="4038600" cy="3167062"/>
          </a:xfrm>
        </p:spPr>
        <p:txBody>
          <a:bodyPr/>
          <a:lstStyle/>
          <a:p>
            <a:pPr algn="r" eaLnBrk="1" hangingPunct="1"/>
            <a:r>
              <a:rPr lang="it-IT" smtClean="0">
                <a:latin typeface="Comic Sans MS" pitchFamily="66" charset="0"/>
              </a:rPr>
              <a:t>attività </a:t>
            </a:r>
          </a:p>
          <a:p>
            <a:pPr algn="r" eaLnBrk="1" hangingPunct="1"/>
            <a:endParaRPr lang="it-IT" smtClean="0">
              <a:latin typeface="Comic Sans MS" pitchFamily="66" charset="0"/>
            </a:endParaRPr>
          </a:p>
          <a:p>
            <a:pPr algn="r" eaLnBrk="1" hangingPunct="1"/>
            <a:r>
              <a:rPr lang="it-IT" smtClean="0">
                <a:latin typeface="Comic Sans MS" pitchFamily="66" charset="0"/>
              </a:rPr>
              <a:t>movimento</a:t>
            </a:r>
          </a:p>
          <a:p>
            <a:pPr algn="r" eaLnBrk="1" hangingPunct="1"/>
            <a:endParaRPr lang="it-IT" smtClean="0">
              <a:latin typeface="Comic Sans MS" pitchFamily="66" charset="0"/>
            </a:endParaRPr>
          </a:p>
          <a:p>
            <a:pPr algn="r" eaLnBrk="1" hangingPunct="1"/>
            <a:r>
              <a:rPr lang="it-IT" smtClean="0">
                <a:latin typeface="Comic Sans MS" pitchFamily="66" charset="0"/>
              </a:rPr>
              <a:t>dinamismo</a:t>
            </a:r>
          </a:p>
        </p:txBody>
      </p:sp>
      <p:pic>
        <p:nvPicPr>
          <p:cNvPr id="3081" name="Picture 9" descr="Animazione-2004zo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1341438"/>
            <a:ext cx="2808288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 descr="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1268413"/>
            <a:ext cx="25923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539750" y="6165850"/>
            <a:ext cx="39608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>
                <a:solidFill>
                  <a:srgbClr val="66CCFF"/>
                </a:solidFill>
              </a:rPr>
              <a:t>profondità dell’essere</a:t>
            </a: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6877050" y="6165850"/>
            <a:ext cx="1944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2800">
                <a:solidFill>
                  <a:srgbClr val="FF3300"/>
                </a:solidFill>
              </a:rPr>
              <a:t>vivacità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30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/>
      <p:bldP spid="3079" grpId="0" build="p"/>
      <p:bldP spid="3084" grpId="0"/>
      <p:bldP spid="30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Modelli di animazione</a:t>
            </a:r>
            <a:endParaRPr lang="it-IT" dirty="0"/>
          </a:p>
        </p:txBody>
      </p:sp>
      <p:graphicFrame>
        <p:nvGraphicFramePr>
          <p:cNvPr id="4" name="Diagramma 3"/>
          <p:cNvGraphicFramePr/>
          <p:nvPr/>
        </p:nvGraphicFramePr>
        <p:xfrm>
          <a:off x="611560" y="1556792"/>
          <a:ext cx="820891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4"/>
          <p:cNvSpPr>
            <a:spLocks noChangeArrowheads="1"/>
          </p:cNvSpPr>
          <p:nvPr/>
        </p:nvSpPr>
        <p:spPr bwMode="auto">
          <a:xfrm>
            <a:off x="1042988" y="2205038"/>
            <a:ext cx="914400" cy="2087562"/>
          </a:xfrm>
          <a:prstGeom prst="can">
            <a:avLst>
              <a:gd name="adj" fmla="val 57075"/>
            </a:avLst>
          </a:prstGeom>
          <a:solidFill>
            <a:srgbClr val="FFFF00">
              <a:alpha val="5098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468313" y="908050"/>
            <a:ext cx="309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Aldo Guglielmo Ellena</a:t>
            </a:r>
          </a:p>
        </p:txBody>
      </p:sp>
      <p:sp>
        <p:nvSpPr>
          <p:cNvPr id="5124" name="AutoShape 6"/>
          <p:cNvSpPr>
            <a:spLocks noChangeArrowheads="1"/>
          </p:cNvSpPr>
          <p:nvPr/>
        </p:nvSpPr>
        <p:spPr bwMode="auto">
          <a:xfrm>
            <a:off x="3924300" y="2205038"/>
            <a:ext cx="914400" cy="2087562"/>
          </a:xfrm>
          <a:prstGeom prst="can">
            <a:avLst>
              <a:gd name="adj" fmla="val 57075"/>
            </a:avLst>
          </a:prstGeom>
          <a:solidFill>
            <a:srgbClr val="FF9900">
              <a:alpha val="52156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125" name="AutoShape 7"/>
          <p:cNvSpPr>
            <a:spLocks noChangeArrowheads="1"/>
          </p:cNvSpPr>
          <p:nvPr/>
        </p:nvSpPr>
        <p:spPr bwMode="auto">
          <a:xfrm>
            <a:off x="6659563" y="2205038"/>
            <a:ext cx="914400" cy="2087562"/>
          </a:xfrm>
          <a:prstGeom prst="can">
            <a:avLst>
              <a:gd name="adj" fmla="val 57075"/>
            </a:avLst>
          </a:prstGeom>
          <a:solidFill>
            <a:srgbClr val="33CCCC">
              <a:alpha val="36862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3059113" y="908050"/>
            <a:ext cx="309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Mario Pollo</a:t>
            </a:r>
          </a:p>
        </p:txBody>
      </p:sp>
      <p:sp>
        <p:nvSpPr>
          <p:cNvPr id="5127" name="Text Box 9"/>
          <p:cNvSpPr txBox="1">
            <a:spLocks noChangeArrowheads="1"/>
          </p:cNvSpPr>
          <p:nvPr/>
        </p:nvSpPr>
        <p:spPr bwMode="auto">
          <a:xfrm>
            <a:off x="6300788" y="908050"/>
            <a:ext cx="2230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/>
              <a:t>Guido Contessa</a:t>
            </a:r>
          </a:p>
        </p:txBody>
      </p:sp>
      <p:sp>
        <p:nvSpPr>
          <p:cNvPr id="5128" name="Text Box 10"/>
          <p:cNvSpPr txBox="1">
            <a:spLocks noChangeArrowheads="1"/>
          </p:cNvSpPr>
          <p:nvPr/>
        </p:nvSpPr>
        <p:spPr bwMode="auto">
          <a:xfrm>
            <a:off x="468313" y="4797425"/>
            <a:ext cx="2592387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i="1"/>
              <a:t>Vivere in situazione e vivere in prospettiva, animare la situazione per fare maturare la prospettiva</a:t>
            </a:r>
          </a:p>
        </p:txBody>
      </p:sp>
      <p:sp>
        <p:nvSpPr>
          <p:cNvPr id="5129" name="Text Box 11"/>
          <p:cNvSpPr txBox="1">
            <a:spLocks noChangeArrowheads="1"/>
          </p:cNvSpPr>
          <p:nvPr/>
        </p:nvSpPr>
        <p:spPr bwMode="auto">
          <a:xfrm>
            <a:off x="3419475" y="4797425"/>
            <a:ext cx="2592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i="1"/>
              <a:t>L’animazione è culturale in senso profondamente educativo</a:t>
            </a:r>
          </a:p>
        </p:txBody>
      </p:sp>
      <p:sp>
        <p:nvSpPr>
          <p:cNvPr id="5130" name="Text Box 12"/>
          <p:cNvSpPr txBox="1">
            <a:spLocks noChangeArrowheads="1"/>
          </p:cNvSpPr>
          <p:nvPr/>
        </p:nvSpPr>
        <p:spPr bwMode="auto">
          <a:xfrm>
            <a:off x="6300788" y="4724400"/>
            <a:ext cx="259238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i="1"/>
              <a:t>L’animazione fa spremere fuori, fa comunicare</a:t>
            </a:r>
          </a:p>
        </p:txBody>
      </p:sp>
      <p:sp>
        <p:nvSpPr>
          <p:cNvPr id="5131" name="Text Box 13"/>
          <p:cNvSpPr txBox="1">
            <a:spLocks noChangeArrowheads="1"/>
          </p:cNvSpPr>
          <p:nvPr/>
        </p:nvSpPr>
        <p:spPr bwMode="auto">
          <a:xfrm rot="-2993851">
            <a:off x="392906" y="2855119"/>
            <a:ext cx="22304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u="sng"/>
              <a:t>Animazione socioculturale</a:t>
            </a:r>
          </a:p>
        </p:txBody>
      </p:sp>
      <p:sp>
        <p:nvSpPr>
          <p:cNvPr id="5132" name="Text Box 14"/>
          <p:cNvSpPr txBox="1">
            <a:spLocks noChangeArrowheads="1"/>
          </p:cNvSpPr>
          <p:nvPr/>
        </p:nvSpPr>
        <p:spPr bwMode="auto">
          <a:xfrm rot="-2752952">
            <a:off x="3272631" y="2855119"/>
            <a:ext cx="22304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u="sng"/>
              <a:t>Animazione culturale</a:t>
            </a:r>
          </a:p>
        </p:txBody>
      </p:sp>
      <p:sp>
        <p:nvSpPr>
          <p:cNvPr id="5133" name="Text Box 15"/>
          <p:cNvSpPr txBox="1">
            <a:spLocks noChangeArrowheads="1"/>
          </p:cNvSpPr>
          <p:nvPr/>
        </p:nvSpPr>
        <p:spPr bwMode="auto">
          <a:xfrm rot="-3216286">
            <a:off x="6038850" y="2608263"/>
            <a:ext cx="244633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u="sng"/>
              <a:t>Psicologia di comunità e della formazione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tris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213" y="1052513"/>
            <a:ext cx="3887787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1042988" y="4868863"/>
            <a:ext cx="30972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/>
              <a:t>attivismo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5076825" y="4868863"/>
            <a:ext cx="30972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3200"/>
              <a:t>astrazione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1908175" y="5876925"/>
            <a:ext cx="5759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600"/>
              <a:t>alienazione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71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/>
      <p:bldP spid="7177" grpId="0"/>
      <p:bldP spid="7178" grpId="0"/>
      <p:bldP spid="717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/>
        </p:nvGraphicFramePr>
        <p:xfrm>
          <a:off x="539552" y="404664"/>
          <a:ext cx="792088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2339752" y="33265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4" name="Ovale 3"/>
          <p:cNvSpPr/>
          <p:nvPr/>
        </p:nvSpPr>
        <p:spPr>
          <a:xfrm>
            <a:off x="611560" y="836712"/>
            <a:ext cx="1368152" cy="172819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i="1" dirty="0" smtClean="0"/>
              <a:t>Esperienziale </a:t>
            </a:r>
            <a:r>
              <a:rPr lang="it-IT" i="1" dirty="0" err="1" smtClean="0"/>
              <a:t>sensibilizzativa</a:t>
            </a:r>
            <a:endParaRPr lang="it-IT" i="1" dirty="0" smtClean="0"/>
          </a:p>
          <a:p>
            <a:pPr algn="ctr"/>
            <a:endParaRPr lang="it-IT" dirty="0"/>
          </a:p>
        </p:txBody>
      </p:sp>
      <p:sp>
        <p:nvSpPr>
          <p:cNvPr id="5" name="Ovale 4"/>
          <p:cNvSpPr/>
          <p:nvPr/>
        </p:nvSpPr>
        <p:spPr>
          <a:xfrm>
            <a:off x="2195736" y="836712"/>
            <a:ext cx="1368152" cy="1728192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i="1" dirty="0" smtClean="0"/>
              <a:t>Espressiva e creativa</a:t>
            </a:r>
            <a:endParaRPr lang="it-IT" i="1" dirty="0"/>
          </a:p>
        </p:txBody>
      </p:sp>
      <p:sp>
        <p:nvSpPr>
          <p:cNvPr id="6" name="Ovale 5"/>
          <p:cNvSpPr/>
          <p:nvPr/>
        </p:nvSpPr>
        <p:spPr>
          <a:xfrm>
            <a:off x="3851920" y="836712"/>
            <a:ext cx="1296144" cy="172819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i="1" dirty="0" smtClean="0"/>
              <a:t>Ludica e rituale</a:t>
            </a:r>
            <a:endParaRPr lang="it-IT" i="1" dirty="0"/>
          </a:p>
        </p:txBody>
      </p:sp>
      <p:sp>
        <p:nvSpPr>
          <p:cNvPr id="7" name="Ovale 6"/>
          <p:cNvSpPr/>
          <p:nvPr/>
        </p:nvSpPr>
        <p:spPr>
          <a:xfrm>
            <a:off x="5436096" y="836712"/>
            <a:ext cx="1296144" cy="1728192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i="1" dirty="0" smtClean="0"/>
              <a:t>Relazionale e comunicativa</a:t>
            </a:r>
            <a:endParaRPr lang="it-IT" i="1" dirty="0"/>
          </a:p>
        </p:txBody>
      </p:sp>
      <p:sp>
        <p:nvSpPr>
          <p:cNvPr id="8" name="Ovale 7"/>
          <p:cNvSpPr/>
          <p:nvPr/>
        </p:nvSpPr>
        <p:spPr>
          <a:xfrm>
            <a:off x="6948264" y="836712"/>
            <a:ext cx="1440160" cy="172819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i="1" dirty="0" err="1" smtClean="0"/>
              <a:t>Empo-werment</a:t>
            </a:r>
            <a:endParaRPr lang="it-IT" i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547664" y="5301208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Dimensioni dell’animazione interculturale</a:t>
            </a: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 rot="-2639957">
            <a:off x="2339975" y="2492375"/>
            <a:ext cx="3246438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4800">
                <a:solidFill>
                  <a:schemeClr val="tx2"/>
                </a:solidFill>
              </a:rPr>
              <a:t>animazione</a:t>
            </a:r>
          </a:p>
        </p:txBody>
      </p:sp>
      <p:sp>
        <p:nvSpPr>
          <p:cNvPr id="6149" name="PubChord"/>
          <p:cNvSpPr>
            <a:spLocks noEditPoints="1" noChangeArrowheads="1"/>
          </p:cNvSpPr>
          <p:nvPr/>
        </p:nvSpPr>
        <p:spPr bwMode="auto">
          <a:xfrm>
            <a:off x="827088" y="3141663"/>
            <a:ext cx="2266950" cy="2266950"/>
          </a:xfrm>
          <a:custGeom>
            <a:avLst/>
            <a:gdLst>
              <a:gd name="G0" fmla="+- 0 0 0"/>
              <a:gd name="G1" fmla="sin 10800 14745600"/>
              <a:gd name="G2" fmla="cos 10800 14745600"/>
              <a:gd name="G3" fmla="sin 10800 2949120"/>
              <a:gd name="G4" fmla="cos 10800 2949120"/>
              <a:gd name="G5" fmla="+- G1 10800 0"/>
              <a:gd name="G6" fmla="+- G2 10800 0"/>
              <a:gd name="G7" fmla="+- G3 10800 0"/>
              <a:gd name="G8" fmla="+- G4 10800 0"/>
              <a:gd name="G9" fmla="+- 10800 0 0"/>
              <a:gd name="G10" fmla="+/ G5 G7 2"/>
              <a:gd name="G11" fmla="+/ G6 G8 2"/>
              <a:gd name="T0" fmla="*/ 3163 w 21600"/>
              <a:gd name="T1" fmla="*/ 3163 h 21600"/>
              <a:gd name="T2" fmla="*/ 10799 w 21600"/>
              <a:gd name="T3" fmla="*/ 10799 h 21600"/>
              <a:gd name="T4" fmla="*/ 18436 w 21600"/>
              <a:gd name="T5" fmla="*/ 18436 h 21600"/>
              <a:gd name="T6" fmla="*/ 3163 w 21600"/>
              <a:gd name="T7" fmla="*/ 3163 h 21600"/>
              <a:gd name="T8" fmla="*/ 18437 w 21600"/>
              <a:gd name="T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1600" h="21600">
                <a:moveTo>
                  <a:pt x="3163" y="3163"/>
                </a:moveTo>
                <a:cubicBezTo>
                  <a:pt x="1137" y="5188"/>
                  <a:pt x="0" y="7935"/>
                  <a:pt x="0" y="10799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3664" y="21600"/>
                  <a:pt x="16411" y="20462"/>
                  <a:pt x="18436" y="18436"/>
                </a:cubicBezTo>
                <a:close/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150" name="PubChord"/>
          <p:cNvSpPr>
            <a:spLocks noEditPoints="1" noChangeArrowheads="1"/>
          </p:cNvSpPr>
          <p:nvPr/>
        </p:nvSpPr>
        <p:spPr bwMode="auto">
          <a:xfrm rot="10800000">
            <a:off x="4643438" y="333375"/>
            <a:ext cx="2266950" cy="2266950"/>
          </a:xfrm>
          <a:custGeom>
            <a:avLst/>
            <a:gdLst>
              <a:gd name="G0" fmla="+- 0 0 0"/>
              <a:gd name="G1" fmla="sin 10800 14745600"/>
              <a:gd name="G2" fmla="cos 10800 14745600"/>
              <a:gd name="G3" fmla="sin 10800 2949120"/>
              <a:gd name="G4" fmla="cos 10800 2949120"/>
              <a:gd name="G5" fmla="+- G1 10800 0"/>
              <a:gd name="G6" fmla="+- G2 10800 0"/>
              <a:gd name="G7" fmla="+- G3 10800 0"/>
              <a:gd name="G8" fmla="+- G4 10800 0"/>
              <a:gd name="G9" fmla="+- 10800 0 0"/>
              <a:gd name="G10" fmla="+/ G5 G7 2"/>
              <a:gd name="G11" fmla="+/ G6 G8 2"/>
              <a:gd name="T0" fmla="*/ 3163 w 21600"/>
              <a:gd name="T1" fmla="*/ 3163 h 21600"/>
              <a:gd name="T2" fmla="*/ 10799 w 21600"/>
              <a:gd name="T3" fmla="*/ 10799 h 21600"/>
              <a:gd name="T4" fmla="*/ 18436 w 21600"/>
              <a:gd name="T5" fmla="*/ 18436 h 21600"/>
              <a:gd name="T6" fmla="*/ 3163 w 21600"/>
              <a:gd name="T7" fmla="*/ 3163 h 21600"/>
              <a:gd name="T8" fmla="*/ 18437 w 21600"/>
              <a:gd name="T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1600" h="21600">
                <a:moveTo>
                  <a:pt x="3163" y="3163"/>
                </a:moveTo>
                <a:cubicBezTo>
                  <a:pt x="1137" y="5188"/>
                  <a:pt x="0" y="7935"/>
                  <a:pt x="0" y="10799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3664" y="21600"/>
                  <a:pt x="16411" y="20462"/>
                  <a:pt x="18436" y="18436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292725" y="836613"/>
            <a:ext cx="14414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2800"/>
              <a:t>azione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042988" y="4508500"/>
            <a:ext cx="12969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/>
              <a:t>anima</a:t>
            </a:r>
          </a:p>
        </p:txBody>
      </p:sp>
      <p:sp>
        <p:nvSpPr>
          <p:cNvPr id="6156" name="AutoShape 12"/>
          <p:cNvSpPr>
            <a:spLocks/>
          </p:cNvSpPr>
          <p:nvPr/>
        </p:nvSpPr>
        <p:spPr bwMode="auto">
          <a:xfrm rot="2677770">
            <a:off x="5219700" y="1628775"/>
            <a:ext cx="287338" cy="5054600"/>
          </a:xfrm>
          <a:prstGeom prst="rightBrace">
            <a:avLst>
              <a:gd name="adj1" fmla="val 146593"/>
              <a:gd name="adj2" fmla="val 47222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5651500" y="4149725"/>
            <a:ext cx="2951163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600"/>
              <a:t>vitalizzare</a:t>
            </a:r>
          </a:p>
          <a:p>
            <a:pPr algn="ctr">
              <a:spcBef>
                <a:spcPct val="50000"/>
              </a:spcBef>
            </a:pPr>
            <a:r>
              <a:rPr lang="it-IT" sz="3600"/>
              <a:t>partecipare</a:t>
            </a:r>
          </a:p>
          <a:p>
            <a:pPr algn="ctr">
              <a:spcBef>
                <a:spcPct val="50000"/>
              </a:spcBef>
            </a:pPr>
            <a:r>
              <a:rPr lang="it-IT" sz="3600"/>
              <a:t>esprimere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52" grpId="0"/>
      <p:bldP spid="6153" grpId="0"/>
      <p:bldP spid="6156" grpId="0" animBg="1"/>
      <p:bldP spid="61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WordArt 6"/>
          <p:cNvSpPr>
            <a:spLocks noChangeArrowheads="1" noChangeShapeType="1" noTextEdit="1"/>
          </p:cNvSpPr>
          <p:nvPr/>
        </p:nvSpPr>
        <p:spPr bwMode="auto">
          <a:xfrm>
            <a:off x="684213" y="692150"/>
            <a:ext cx="3168650" cy="1296988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Comic Sans MS"/>
              </a:rPr>
              <a:t>animazione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195513" y="1557338"/>
            <a:ext cx="3424237" cy="3038475"/>
            <a:chOff x="1632" y="1248"/>
            <a:chExt cx="2682" cy="2286"/>
          </a:xfrm>
        </p:grpSpPr>
        <p:sp>
          <p:nvSpPr>
            <p:cNvPr id="7173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598 w 21600"/>
                <a:gd name="T1" fmla="*/ 0 h 21600"/>
                <a:gd name="T2" fmla="*/ 1195 w 21600"/>
                <a:gd name="T3" fmla="*/ 524 h 21600"/>
                <a:gd name="T4" fmla="*/ 598 w 21600"/>
                <a:gd name="T5" fmla="*/ 1048 h 21600"/>
                <a:gd name="T6" fmla="*/ 0 w 21600"/>
                <a:gd name="T7" fmla="*/ 524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74 w 21600"/>
                <a:gd name="T13" fmla="*/ 3957 h 21600"/>
                <a:gd name="T14" fmla="*/ 17840 w 21600"/>
                <a:gd name="T15" fmla="*/ 176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chemeClr val="accent1">
                <a:alpha val="52940"/>
              </a:schemeClr>
            </a:solidFill>
            <a:ln w="9525">
              <a:round/>
              <a:headEnd/>
              <a:tailEnd/>
            </a:ln>
            <a:scene3d>
              <a:camera prst="legacyPerspectiveFront">
                <a:rot lat="20099998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>
              <a:flatTx/>
            </a:bodyPr>
            <a:lstStyle/>
            <a:p>
              <a:endParaRPr lang="it-IT"/>
            </a:p>
          </p:txBody>
        </p:sp>
        <p:sp>
          <p:nvSpPr>
            <p:cNvPr id="7174" name="AutoShape 10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715 w 21600"/>
                <a:gd name="T1" fmla="*/ 0 h 21600"/>
                <a:gd name="T2" fmla="*/ 1429 w 21600"/>
                <a:gd name="T3" fmla="*/ 627 h 21600"/>
                <a:gd name="T4" fmla="*/ 715 w 21600"/>
                <a:gd name="T5" fmla="*/ 1253 h 21600"/>
                <a:gd name="T6" fmla="*/ 0 w 21600"/>
                <a:gd name="T7" fmla="*/ 62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68 w 21600"/>
                <a:gd name="T13" fmla="*/ 3965 h 21600"/>
                <a:gd name="T14" fmla="*/ 17836 w 21600"/>
                <a:gd name="T15" fmla="*/ 176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>
                <a:alpha val="45882"/>
              </a:srgbClr>
            </a:solidFill>
            <a:ln w="9525">
              <a:round/>
              <a:headEnd/>
              <a:tailEnd/>
            </a:ln>
            <a:scene3d>
              <a:camera prst="legacyPerspectiveFront">
                <a:rot lat="20099998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it-IT"/>
            </a:p>
          </p:txBody>
        </p:sp>
        <p:sp>
          <p:nvSpPr>
            <p:cNvPr id="7175" name="AutoShape 11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794 w 21600"/>
                <a:gd name="T1" fmla="*/ 0 h 21600"/>
                <a:gd name="T2" fmla="*/ 1588 w 21600"/>
                <a:gd name="T3" fmla="*/ 696 h 21600"/>
                <a:gd name="T4" fmla="*/ 794 w 21600"/>
                <a:gd name="T5" fmla="*/ 1392 h 21600"/>
                <a:gd name="T6" fmla="*/ 0 w 21600"/>
                <a:gd name="T7" fmla="*/ 69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80 w 21600"/>
                <a:gd name="T13" fmla="*/ 3957 h 21600"/>
                <a:gd name="T14" fmla="*/ 17846 w 21600"/>
                <a:gd name="T15" fmla="*/ 1762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chemeClr val="folHlink">
                <a:alpha val="43921"/>
              </a:schemeClr>
            </a:solidFill>
            <a:ln w="9525">
              <a:round/>
              <a:headEnd/>
              <a:tailEnd/>
            </a:ln>
            <a:scene3d>
              <a:camera prst="legacyPerspectiveFront">
                <a:rot lat="20099998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>
              <a:flatTx/>
            </a:bodyPr>
            <a:lstStyle/>
            <a:p>
              <a:endParaRPr lang="it-IT"/>
            </a:p>
          </p:txBody>
        </p:sp>
      </p:grp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5651500" y="4149725"/>
            <a:ext cx="3240088" cy="2365375"/>
          </a:xfrm>
          <a:prstGeom prst="rect">
            <a:avLst/>
          </a:prstGeom>
          <a:noFill/>
          <a:ln w="76200" cmpd="tri">
            <a:solidFill>
              <a:srgbClr val="33CC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3600"/>
              <a:t>coscienza </a:t>
            </a:r>
          </a:p>
          <a:p>
            <a:pPr algn="ctr">
              <a:spcBef>
                <a:spcPct val="50000"/>
              </a:spcBef>
            </a:pPr>
            <a:r>
              <a:rPr lang="it-IT" sz="3600"/>
              <a:t>conoscenza </a:t>
            </a:r>
          </a:p>
          <a:p>
            <a:pPr algn="ctr">
              <a:spcBef>
                <a:spcPct val="50000"/>
              </a:spcBef>
            </a:pPr>
            <a:r>
              <a:rPr lang="it-IT" sz="3600"/>
              <a:t>esperienza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nimBg="1"/>
      <p:bldP spid="820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Smile%20its%20xm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3500438"/>
            <a:ext cx="3167062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323850" y="836613"/>
            <a:ext cx="51847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/>
              <a:t>?</a:t>
            </a:r>
            <a:r>
              <a:rPr lang="it-IT"/>
              <a:t> </a:t>
            </a:r>
            <a:r>
              <a:rPr lang="it-IT" sz="3200"/>
              <a:t>Essere sensibile alla vita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323850" y="1700213"/>
            <a:ext cx="51847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/>
              <a:t>?</a:t>
            </a:r>
            <a:r>
              <a:rPr lang="it-IT"/>
              <a:t> </a:t>
            </a:r>
            <a:r>
              <a:rPr lang="it-IT" sz="3200"/>
              <a:t>Condividere</a:t>
            </a:r>
            <a:r>
              <a:rPr lang="it-IT"/>
              <a:t> </a:t>
            </a:r>
            <a:r>
              <a:rPr lang="it-IT" sz="3200"/>
              <a:t>la vita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323850" y="2708275"/>
            <a:ext cx="51847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/>
              <a:t>?</a:t>
            </a:r>
            <a:r>
              <a:rPr lang="it-IT"/>
              <a:t> </a:t>
            </a:r>
            <a:r>
              <a:rPr lang="it-IT" sz="3200"/>
              <a:t>Esprimere </a:t>
            </a:r>
            <a:r>
              <a:rPr lang="it-IT"/>
              <a:t> </a:t>
            </a:r>
            <a:r>
              <a:rPr lang="it-IT" sz="3200"/>
              <a:t>la vita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/>
      <p:bldP spid="9225" grpId="0"/>
      <p:bldP spid="92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08175" y="1557338"/>
            <a:ext cx="4257675" cy="3629025"/>
            <a:chOff x="1632" y="1248"/>
            <a:chExt cx="2682" cy="2286"/>
          </a:xfrm>
        </p:grpSpPr>
        <p:sp>
          <p:nvSpPr>
            <p:cNvPr id="9222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598 w 21600"/>
                <a:gd name="T1" fmla="*/ 0 h 21600"/>
                <a:gd name="T2" fmla="*/ 1195 w 21600"/>
                <a:gd name="T3" fmla="*/ 524 h 21600"/>
                <a:gd name="T4" fmla="*/ 598 w 21600"/>
                <a:gd name="T5" fmla="*/ 1048 h 21600"/>
                <a:gd name="T6" fmla="*/ 0 w 21600"/>
                <a:gd name="T7" fmla="*/ 524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74 w 21600"/>
                <a:gd name="T13" fmla="*/ 3957 h 21600"/>
                <a:gd name="T14" fmla="*/ 17840 w 21600"/>
                <a:gd name="T15" fmla="*/ 176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33CCCC">
                <a:alpha val="29019"/>
              </a:srgbClr>
            </a:solidFill>
            <a:ln w="9525">
              <a:round/>
              <a:headEnd/>
              <a:tailEnd/>
            </a:ln>
            <a:scene3d>
              <a:camera prst="legacyPerspectiveFront">
                <a:rot lat="20099998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CCCC"/>
              </a:extrusionClr>
            </a:sp3d>
          </p:spPr>
          <p:txBody>
            <a:bodyPr>
              <a:flatTx/>
            </a:bodyPr>
            <a:lstStyle/>
            <a:p>
              <a:endParaRPr lang="it-IT"/>
            </a:p>
          </p:txBody>
        </p:sp>
        <p:sp>
          <p:nvSpPr>
            <p:cNvPr id="9223" name="AutoShape 6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715 w 21600"/>
                <a:gd name="T1" fmla="*/ 0 h 21600"/>
                <a:gd name="T2" fmla="*/ 1429 w 21600"/>
                <a:gd name="T3" fmla="*/ 627 h 21600"/>
                <a:gd name="T4" fmla="*/ 715 w 21600"/>
                <a:gd name="T5" fmla="*/ 1253 h 21600"/>
                <a:gd name="T6" fmla="*/ 0 w 21600"/>
                <a:gd name="T7" fmla="*/ 62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68 w 21600"/>
                <a:gd name="T13" fmla="*/ 3965 h 21600"/>
                <a:gd name="T14" fmla="*/ 17836 w 21600"/>
                <a:gd name="T15" fmla="*/ 176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>
                <a:alpha val="39999"/>
              </a:srgbClr>
            </a:solidFill>
            <a:ln w="9525">
              <a:round/>
              <a:headEnd/>
              <a:tailEnd/>
            </a:ln>
            <a:scene3d>
              <a:camera prst="legacyPerspectiveFront">
                <a:rot lat="20099998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it-IT"/>
            </a:p>
          </p:txBody>
        </p:sp>
        <p:sp>
          <p:nvSpPr>
            <p:cNvPr id="9224" name="AutoShape 7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794 w 21600"/>
                <a:gd name="T1" fmla="*/ 0 h 21600"/>
                <a:gd name="T2" fmla="*/ 1588 w 21600"/>
                <a:gd name="T3" fmla="*/ 696 h 21600"/>
                <a:gd name="T4" fmla="*/ 794 w 21600"/>
                <a:gd name="T5" fmla="*/ 1392 h 21600"/>
                <a:gd name="T6" fmla="*/ 0 w 21600"/>
                <a:gd name="T7" fmla="*/ 69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80 w 21600"/>
                <a:gd name="T13" fmla="*/ 3957 h 21600"/>
                <a:gd name="T14" fmla="*/ 17846 w 21600"/>
                <a:gd name="T15" fmla="*/ 1762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99CC00">
                <a:alpha val="38039"/>
              </a:srgbClr>
            </a:solidFill>
            <a:ln w="9525">
              <a:round/>
              <a:headEnd/>
              <a:tailEnd/>
            </a:ln>
            <a:scene3d>
              <a:camera prst="legacyPerspectiveFront">
                <a:rot lat="20099998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</p:spPr>
          <p:txBody>
            <a:bodyPr>
              <a:flatTx/>
            </a:bodyPr>
            <a:lstStyle/>
            <a:p>
              <a:endParaRPr lang="it-IT"/>
            </a:p>
          </p:txBody>
        </p:sp>
      </p:grp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755650" y="1484313"/>
            <a:ext cx="33845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/>
              <a:t>essere in</a:t>
            </a:r>
            <a:r>
              <a:rPr lang="it-IT"/>
              <a:t> </a:t>
            </a:r>
            <a:r>
              <a:rPr lang="it-IT" sz="3200"/>
              <a:t>tensione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5148263" y="1125538"/>
            <a:ext cx="39957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/>
              <a:t>essere per la </a:t>
            </a:r>
            <a:r>
              <a:rPr lang="it-IT" sz="3200"/>
              <a:t>relazione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140200" y="5445125"/>
            <a:ext cx="39957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/>
              <a:t>essere di </a:t>
            </a:r>
            <a:r>
              <a:rPr lang="it-IT" sz="3200"/>
              <a:t>espressione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  <p:bldP spid="10249" grpId="0"/>
      <p:bldP spid="10250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227</Words>
  <Application>Microsoft Office PowerPoint</Application>
  <PresentationFormat>Presentazione su schermo (4:3)</PresentationFormat>
  <Paragraphs>87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Animare gli interventi educativi</vt:lpstr>
      <vt:lpstr>animazione</vt:lpstr>
      <vt:lpstr>animazione</vt:lpstr>
      <vt:lpstr>Modelli di animazione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Livia Cadei</dc:creator>
  <cp:lastModifiedBy>Livia Cadei</cp:lastModifiedBy>
  <cp:revision>5</cp:revision>
  <dcterms:created xsi:type="dcterms:W3CDTF">2010-12-17T14:56:21Z</dcterms:created>
  <dcterms:modified xsi:type="dcterms:W3CDTF">2010-12-22T07:05:15Z</dcterms:modified>
</cp:coreProperties>
</file>