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0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72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7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7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5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5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1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2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6C305-1A26-4A0D-AC07-69D84B9F5422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FF98E-6E34-4CD0-8B23-033BA6F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3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tainy.net/wp-content/uploads/2010/11/1266496747_drakula-1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tainy.net/wp-content/uploads/2010/11/1266496835_drakula21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tainy.net/wp-content/uploads/2010/11/1266496812_drakula31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Дракула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599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Дом в трансильванском городе </a:t>
            </a:r>
            <a:r>
              <a:rPr lang="ru-RU" sz="2400" i="1" dirty="0" err="1" smtClean="0"/>
              <a:t>Сигишоара</a:t>
            </a:r>
            <a:r>
              <a:rPr lang="ru-RU" sz="2400" i="1" dirty="0" smtClean="0"/>
              <a:t>, где в 1431 году родился и провел первые годы жизни Дракула</a:t>
            </a:r>
            <a:endParaRPr lang="en-US" sz="2400" dirty="0"/>
          </a:p>
        </p:txBody>
      </p:sp>
      <p:pic>
        <p:nvPicPr>
          <p:cNvPr id="4" name="Grafik 3" descr="http://tainy.net/wp-content/uploads/2010/11/1266496747_drakula-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0" y="2491581"/>
            <a:ext cx="1905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708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Родители Влада </a:t>
            </a:r>
            <a:br>
              <a:rPr lang="ru-RU" dirty="0" smtClean="0"/>
            </a:br>
            <a:r>
              <a:rPr lang="ru-RU" dirty="0" smtClean="0"/>
              <a:t>(фреска, сохранившаяся в доме)</a:t>
            </a:r>
            <a:endParaRPr lang="en-US" dirty="0"/>
          </a:p>
        </p:txBody>
      </p:sp>
      <p:pic>
        <p:nvPicPr>
          <p:cNvPr id="4" name="Объект 3" descr="http://img-fotki.yandex.ru/get/9496/4400019.10/0_acb56_233d42a_L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8" t="17717" r="24355" b="48030"/>
          <a:stretch/>
        </p:blipFill>
        <p:spPr bwMode="auto">
          <a:xfrm>
            <a:off x="1115616" y="1700808"/>
            <a:ext cx="7056784" cy="3672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6212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Замок Дракулы в </a:t>
            </a:r>
            <a:r>
              <a:rPr lang="ru-RU" dirty="0" err="1" smtClean="0"/>
              <a:t>Тырговище</a:t>
            </a:r>
            <a:endParaRPr lang="en-US" dirty="0"/>
          </a:p>
        </p:txBody>
      </p:sp>
      <p:pic>
        <p:nvPicPr>
          <p:cNvPr id="4" name="Inhaltsplatzhalter 3" descr="Румыния. Влад Тепеш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1958181"/>
            <a:ext cx="4953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475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/>
              <a:t>То, что осталось от </a:t>
            </a:r>
            <a:r>
              <a:rPr lang="ru-RU" sz="2400" i="1" dirty="0" err="1" smtClean="0"/>
              <a:t>Куртя</a:t>
            </a:r>
            <a:r>
              <a:rPr lang="ru-RU" sz="2400" i="1" dirty="0" smtClean="0"/>
              <a:t> Веке – дворца в Бухаресте, построенного Дракулой</a:t>
            </a:r>
            <a:endParaRPr lang="en-US" sz="2400" dirty="0"/>
          </a:p>
        </p:txBody>
      </p:sp>
      <p:pic>
        <p:nvPicPr>
          <p:cNvPr id="4" name="Inhaltsplatzhalter 3" descr="http://tainy.net/wp-content/uploads/2010/11/1266496835_drakula2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700808"/>
            <a:ext cx="4680520" cy="352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497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Замок Дракулы в </a:t>
            </a:r>
            <a:r>
              <a:rPr lang="ru-RU" dirty="0" err="1" smtClean="0"/>
              <a:t>Поенари</a:t>
            </a:r>
            <a:endParaRPr lang="en-US" dirty="0"/>
          </a:p>
        </p:txBody>
      </p:sp>
      <p:pic>
        <p:nvPicPr>
          <p:cNvPr id="4" name="Inhaltsplatzhalter 3" descr="Настоящий дракула (3 фото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715294"/>
            <a:ext cx="57150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260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Замок </a:t>
            </a:r>
            <a:r>
              <a:rPr lang="ru-RU" dirty="0" err="1" smtClean="0"/>
              <a:t>Бран</a:t>
            </a:r>
            <a:r>
              <a:rPr lang="ru-RU" dirty="0" smtClean="0"/>
              <a:t> в Румынии («замок Дракулы»)</a:t>
            </a:r>
            <a:endParaRPr lang="en-US" dirty="0"/>
          </a:p>
        </p:txBody>
      </p:sp>
      <p:pic>
        <p:nvPicPr>
          <p:cNvPr id="4" name="Inhaltsplatzhalter 3" descr="http://s002.radikal.ru/i197/1007/af/0efc67a6f2f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0202" y="1600200"/>
            <a:ext cx="586359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6581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Парсуна Влада </a:t>
            </a:r>
            <a:r>
              <a:rPr lang="ru-RU" dirty="0" err="1" smtClean="0"/>
              <a:t>Цепеша</a:t>
            </a:r>
            <a:r>
              <a:rPr lang="ru-RU" dirty="0" smtClean="0"/>
              <a:t> - Дракулы. 16 век </a:t>
            </a:r>
            <a:endParaRPr lang="en-US" dirty="0"/>
          </a:p>
        </p:txBody>
      </p:sp>
      <p:pic>
        <p:nvPicPr>
          <p:cNvPr id="4" name="Grafik 5" descr="Парсуна Влада Цепеша - Дракулы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528" y="1717389"/>
            <a:ext cx="3742944" cy="429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023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Владислав Дракула - Валашский Воевода. Рисунок 17 века</a:t>
            </a:r>
            <a:endParaRPr lang="en-US" dirty="0"/>
          </a:p>
        </p:txBody>
      </p:sp>
      <p:pic>
        <p:nvPicPr>
          <p:cNvPr id="4" name="Grafik 3" descr="Владислав Дракула - Валашский Воевода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772816"/>
            <a:ext cx="35283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050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Предположительное изображение Влада Дракулы </a:t>
            </a:r>
            <a:r>
              <a:rPr lang="ru-RU" sz="2400" dirty="0" err="1" smtClean="0"/>
              <a:t>Цепеша</a:t>
            </a:r>
            <a:r>
              <a:rPr lang="ru-RU" sz="2400" dirty="0" smtClean="0"/>
              <a:t> на картине Распятие. Вена. </a:t>
            </a:r>
            <a:r>
              <a:rPr lang="ru-RU" sz="2400" dirty="0" err="1" smtClean="0"/>
              <a:t>Kirche</a:t>
            </a:r>
            <a:r>
              <a:rPr lang="ru-RU" sz="2400" dirty="0" smtClean="0"/>
              <a:t> </a:t>
            </a:r>
            <a:r>
              <a:rPr lang="ru-RU" sz="2400" dirty="0" err="1" smtClean="0"/>
              <a:t>Maria</a:t>
            </a:r>
            <a:r>
              <a:rPr lang="ru-RU" sz="2400" dirty="0" smtClean="0"/>
              <a:t> </a:t>
            </a:r>
            <a:r>
              <a:rPr lang="ru-RU" sz="2400" dirty="0" err="1" smtClean="0"/>
              <a:t>am</a:t>
            </a:r>
            <a:r>
              <a:rPr lang="ru-RU" sz="2400" dirty="0" smtClean="0"/>
              <a:t> </a:t>
            </a:r>
            <a:r>
              <a:rPr lang="ru-RU" sz="2400" dirty="0" err="1" smtClean="0"/>
              <a:t>Gestade</a:t>
            </a:r>
            <a:r>
              <a:rPr lang="ru-RU" sz="2400" dirty="0" smtClean="0"/>
              <a:t>. 1460</a:t>
            </a:r>
            <a:endParaRPr lang="en-US" sz="2400" dirty="0"/>
          </a:p>
        </p:txBody>
      </p:sp>
      <p:pic>
        <p:nvPicPr>
          <p:cNvPr id="4" name="Inhaltsplatzhalter 3" descr="Предположительное изображение Влада Дракулы Цепеша на картине Распятие. Вена. Kirche Maria am Gestade (Церковь Марии на берегу). 1460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7987" y="1701006"/>
            <a:ext cx="324802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9507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Король Венгрии </a:t>
            </a:r>
            <a:r>
              <a:rPr lang="ru-RU" i="1" dirty="0" err="1" smtClean="0"/>
              <a:t>Матьяш</a:t>
            </a:r>
            <a:r>
              <a:rPr lang="ru-RU" i="1" dirty="0" smtClean="0"/>
              <a:t> Корвин</a:t>
            </a:r>
            <a:endParaRPr lang="en-US" dirty="0"/>
          </a:p>
        </p:txBody>
      </p:sp>
      <p:pic>
        <p:nvPicPr>
          <p:cNvPr id="4" name="Inhaltsplatzhalter 3" descr="http://tainy.net/wp-content/uploads/2010/11/1266496812_drakula3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88840"/>
            <a:ext cx="25922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230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Пирующий Дракула. Старинная немецкая гравюра</a:t>
            </a:r>
            <a:endParaRPr lang="en-US" dirty="0"/>
          </a:p>
        </p:txBody>
      </p:sp>
      <p:pic>
        <p:nvPicPr>
          <p:cNvPr id="4" name="Inhaltsplatzhalter 3" descr="Пирующий Дракул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060848"/>
            <a:ext cx="30243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1773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94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Дракула</vt:lpstr>
      <vt:lpstr>Дом в трансильванском городе Сигишоара, где в 1431 году родился и провел первые годы жизни Дракула</vt:lpstr>
      <vt:lpstr>Родители Влада  (фреска, сохранившаяся в доме)</vt:lpstr>
      <vt:lpstr>Замок Дракулы в Тырговище</vt:lpstr>
      <vt:lpstr>То, что осталось от Куртя Веке – дворца в Бухаресте, построенного Дракулой</vt:lpstr>
      <vt:lpstr>Замок Дракулы в Поенари</vt:lpstr>
      <vt:lpstr>Замок Бран в Румынии («замок Дракулы»)</vt:lpstr>
      <vt:lpstr>Парсуна Влада Цепеша - Дракулы. 16 век </vt:lpstr>
      <vt:lpstr>Владислав Дракула - Валашский Воевода. Рисунок 17 века</vt:lpstr>
      <vt:lpstr>Предположительное изображение Влада Дракулы Цепеша на картине Распятие. Вена. Kirche Maria am Gestade. 1460</vt:lpstr>
      <vt:lpstr>Король Венгрии Матьяш Корвин</vt:lpstr>
      <vt:lpstr>Пирующий Дракула. Старинная немецкая гравюра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Дракула</dc:title>
  <dc:creator>Alla Kozhinova</dc:creator>
  <cp:lastModifiedBy>Alla Kozhinova</cp:lastModifiedBy>
  <cp:revision>3</cp:revision>
  <dcterms:created xsi:type="dcterms:W3CDTF">2013-12-07T10:21:23Z</dcterms:created>
  <dcterms:modified xsi:type="dcterms:W3CDTF">2013-12-07T10:44:31Z</dcterms:modified>
</cp:coreProperties>
</file>