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4" r:id="rId3"/>
    <p:sldId id="275" r:id="rId4"/>
    <p:sldId id="292" r:id="rId5"/>
    <p:sldId id="276" r:id="rId6"/>
    <p:sldId id="293" r:id="rId7"/>
    <p:sldId id="295" r:id="rId8"/>
    <p:sldId id="296" r:id="rId9"/>
    <p:sldId id="297" r:id="rId10"/>
    <p:sldId id="298" r:id="rId11"/>
    <p:sldId id="299" r:id="rId12"/>
    <p:sldId id="300" r:id="rId13"/>
    <p:sldId id="306" r:id="rId14"/>
    <p:sldId id="307" r:id="rId15"/>
    <p:sldId id="308" r:id="rId16"/>
    <p:sldId id="310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1" r:id="rId25"/>
    <p:sldId id="319" r:id="rId26"/>
    <p:sldId id="320" r:id="rId27"/>
    <p:sldId id="326" r:id="rId28"/>
    <p:sldId id="303" r:id="rId29"/>
    <p:sldId id="302" r:id="rId30"/>
    <p:sldId id="301" r:id="rId31"/>
    <p:sldId id="304" r:id="rId32"/>
    <p:sldId id="305" r:id="rId33"/>
    <p:sldId id="321" r:id="rId34"/>
    <p:sldId id="322" r:id="rId35"/>
    <p:sldId id="323" r:id="rId36"/>
    <p:sldId id="325" r:id="rId37"/>
    <p:sldId id="324" r:id="rId3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90" autoAdjust="0"/>
  </p:normalViewPr>
  <p:slideViewPr>
    <p:cSldViewPr>
      <p:cViewPr>
        <p:scale>
          <a:sx n="60" d="100"/>
          <a:sy n="60" d="100"/>
        </p:scale>
        <p:origin x="-1572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4CEF9-C283-4785-AE43-B79D3D82C11A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t-IT"/>
        </a:p>
      </dgm:t>
    </dgm:pt>
    <dgm:pt modelId="{F91FBB1A-5718-4513-B8D0-13CD22F6B77E}">
      <dgm:prSet phldrT="[Testo]"/>
      <dgm:spPr/>
      <dgm:t>
        <a:bodyPr/>
        <a:lstStyle/>
        <a:p>
          <a:r>
            <a:rPr lang="en-US" dirty="0" smtClean="0"/>
            <a:t>In ancient times, Ireland was divided into </a:t>
          </a:r>
          <a:r>
            <a:rPr lang="en-US" b="1" dirty="0" smtClean="0"/>
            <a:t>provinces</a:t>
          </a:r>
          <a:r>
            <a:rPr lang="en-US" dirty="0" smtClean="0"/>
            <a:t>, each ruled by a King. These provinces were dynamic and their borders changed all the time. Today, when Irish talk about the provinces of Ireland, they mean </a:t>
          </a:r>
          <a:r>
            <a:rPr lang="en-US" b="1" dirty="0" err="1" smtClean="0"/>
            <a:t>Leinster</a:t>
          </a:r>
          <a:r>
            <a:rPr lang="en-US" b="1" dirty="0" smtClean="0"/>
            <a:t>, Ulster, Munster and Connaught. </a:t>
          </a:r>
          <a:endParaRPr lang="it-IT" b="1" dirty="0"/>
        </a:p>
      </dgm:t>
    </dgm:pt>
    <dgm:pt modelId="{DA007954-3060-4F6A-969E-9FF11EA81C6E}" type="parTrans" cxnId="{DE51F67C-4EE2-46BD-8F7E-525E38272BE2}">
      <dgm:prSet/>
      <dgm:spPr/>
      <dgm:t>
        <a:bodyPr/>
        <a:lstStyle/>
        <a:p>
          <a:endParaRPr lang="it-IT"/>
        </a:p>
      </dgm:t>
    </dgm:pt>
    <dgm:pt modelId="{8993EF94-483D-4552-82CE-B468318C95F1}" type="sibTrans" cxnId="{DE51F67C-4EE2-46BD-8F7E-525E38272BE2}">
      <dgm:prSet/>
      <dgm:spPr/>
      <dgm:t>
        <a:bodyPr/>
        <a:lstStyle/>
        <a:p>
          <a:endParaRPr lang="it-IT"/>
        </a:p>
      </dgm:t>
    </dgm:pt>
    <dgm:pt modelId="{31AF066C-BD33-4B9C-8A0D-93A4F5475799}" type="pres">
      <dgm:prSet presAssocID="{B684CEF9-C283-4785-AE43-B79D3D82C11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1CDCB1C-5C84-45FC-B3B8-AAD0DED5F028}" type="pres">
      <dgm:prSet presAssocID="{F91FBB1A-5718-4513-B8D0-13CD22F6B77E}" presName="comp" presStyleCnt="0"/>
      <dgm:spPr/>
    </dgm:pt>
    <dgm:pt modelId="{E10E9EF6-B18C-4AE9-AC28-63181FAC2EF0}" type="pres">
      <dgm:prSet presAssocID="{F91FBB1A-5718-4513-B8D0-13CD22F6B77E}" presName="rect2" presStyleLbl="node1" presStyleIdx="0" presStyleCnt="1" custScaleX="58256" custScaleY="24919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0DDCFB2-455F-470C-BCF7-2EFBFC978786}" type="pres">
      <dgm:prSet presAssocID="{F91FBB1A-5718-4513-B8D0-13CD22F6B77E}" presName="rect1" presStyleLbl="lnNode1" presStyleIdx="0" presStyleCnt="1" custScaleX="210455" custScaleY="22601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DE51F67C-4EE2-46BD-8F7E-525E38272BE2}" srcId="{B684CEF9-C283-4785-AE43-B79D3D82C11A}" destId="{F91FBB1A-5718-4513-B8D0-13CD22F6B77E}" srcOrd="0" destOrd="0" parTransId="{DA007954-3060-4F6A-969E-9FF11EA81C6E}" sibTransId="{8993EF94-483D-4552-82CE-B468318C95F1}"/>
    <dgm:cxn modelId="{A5F6418A-2644-47E4-B76A-391E0AF02282}" type="presOf" srcId="{F91FBB1A-5718-4513-B8D0-13CD22F6B77E}" destId="{E10E9EF6-B18C-4AE9-AC28-63181FAC2EF0}" srcOrd="0" destOrd="0" presId="urn:microsoft.com/office/officeart/2008/layout/AlternatingPictureBlocks"/>
    <dgm:cxn modelId="{CAB45F56-18EF-40B8-AD0B-AF9DC3D4D0B9}" type="presOf" srcId="{B684CEF9-C283-4785-AE43-B79D3D82C11A}" destId="{31AF066C-BD33-4B9C-8A0D-93A4F5475799}" srcOrd="0" destOrd="0" presId="urn:microsoft.com/office/officeart/2008/layout/AlternatingPictureBlocks"/>
    <dgm:cxn modelId="{8F70C604-8BA9-40A7-9685-C88B781431F8}" type="presParOf" srcId="{31AF066C-BD33-4B9C-8A0D-93A4F5475799}" destId="{31CDCB1C-5C84-45FC-B3B8-AAD0DED5F028}" srcOrd="0" destOrd="0" presId="urn:microsoft.com/office/officeart/2008/layout/AlternatingPictureBlocks"/>
    <dgm:cxn modelId="{2243BC13-8834-403E-9857-70BEEC0591E5}" type="presParOf" srcId="{31CDCB1C-5C84-45FC-B3B8-AAD0DED5F028}" destId="{E10E9EF6-B18C-4AE9-AC28-63181FAC2EF0}" srcOrd="0" destOrd="0" presId="urn:microsoft.com/office/officeart/2008/layout/AlternatingPictureBlocks"/>
    <dgm:cxn modelId="{AAEEB4F6-6B6D-46CF-8E46-2F3742F1C112}" type="presParOf" srcId="{31CDCB1C-5C84-45FC-B3B8-AAD0DED5F028}" destId="{50DDCFB2-455F-470C-BCF7-2EFBFC978786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57C828-9F77-4A2A-BB9E-0A1B8164B896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755F8A3-98A7-4D44-8F50-8FCFE992FF75}">
      <dgm:prSet phldrT="[Testo]"/>
      <dgm:spPr/>
      <dgm:t>
        <a:bodyPr/>
        <a:lstStyle/>
        <a:p>
          <a:r>
            <a:rPr lang="en-US" dirty="0" smtClean="0"/>
            <a:t>There are 32 counties in Ireland with 6 of them in Northern Ireland. </a:t>
          </a:r>
          <a:endParaRPr lang="it-IT" dirty="0"/>
        </a:p>
      </dgm:t>
    </dgm:pt>
    <dgm:pt modelId="{B03A1C5F-A372-4430-AFEA-682F7CDA652B}" type="parTrans" cxnId="{E0CDFA54-4B62-4E5A-90F9-CB2780816484}">
      <dgm:prSet/>
      <dgm:spPr/>
      <dgm:t>
        <a:bodyPr/>
        <a:lstStyle/>
        <a:p>
          <a:endParaRPr lang="it-IT"/>
        </a:p>
      </dgm:t>
    </dgm:pt>
    <dgm:pt modelId="{147714B2-5099-4CFB-BC45-01894AF4064F}" type="sibTrans" cxnId="{E0CDFA54-4B62-4E5A-90F9-CB2780816484}">
      <dgm:prSet/>
      <dgm:spPr/>
      <dgm:t>
        <a:bodyPr/>
        <a:lstStyle/>
        <a:p>
          <a:endParaRPr lang="it-IT"/>
        </a:p>
      </dgm:t>
    </dgm:pt>
    <dgm:pt modelId="{C9FE8001-15C2-4776-80F1-2E2FB017322B}" type="pres">
      <dgm:prSet presAssocID="{D357C828-9F77-4A2A-BB9E-0A1B8164B896}" presName="diagram" presStyleCnt="0">
        <dgm:presLayoutVars>
          <dgm:dir/>
        </dgm:presLayoutVars>
      </dgm:prSet>
      <dgm:spPr/>
      <dgm:t>
        <a:bodyPr/>
        <a:lstStyle/>
        <a:p>
          <a:endParaRPr lang="it-IT"/>
        </a:p>
      </dgm:t>
    </dgm:pt>
    <dgm:pt modelId="{005BC5B2-B298-4898-8630-39C5BB2868D6}" type="pres">
      <dgm:prSet presAssocID="{A755F8A3-98A7-4D44-8F50-8FCFE992FF75}" presName="composite" presStyleCnt="0"/>
      <dgm:spPr/>
    </dgm:pt>
    <dgm:pt modelId="{51EA2B4A-DA39-4E8C-B811-358A9F5B474F}" type="pres">
      <dgm:prSet presAssocID="{A755F8A3-98A7-4D44-8F50-8FCFE992FF75}" presName="Image" presStyleLbl="bgShp" presStyleIdx="0" presStyleCnt="1" custScaleX="134164" custScaleY="223844" custLinFactNeighborX="-33096" custLinFactNeighborY="2267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FA39EED-A929-4525-8B2E-3BD906A47A37}" type="pres">
      <dgm:prSet presAssocID="{A755F8A3-98A7-4D44-8F50-8FCFE992FF75}" presName="Parent" presStyleLbl="node0" presStyleIdx="0" presStyleCnt="1" custScaleX="60272" custScaleY="697789" custLinFactNeighborX="67088" custLinFactNeighborY="-9388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5FE3C7D-5773-4A5C-8FF2-F125F0A8614D}" type="presOf" srcId="{D357C828-9F77-4A2A-BB9E-0A1B8164B896}" destId="{C9FE8001-15C2-4776-80F1-2E2FB017322B}" srcOrd="0" destOrd="0" presId="urn:microsoft.com/office/officeart/2008/layout/BendingPictureCaption"/>
    <dgm:cxn modelId="{C9076597-9444-437E-9479-F39A40339662}" type="presOf" srcId="{A755F8A3-98A7-4D44-8F50-8FCFE992FF75}" destId="{1FA39EED-A929-4525-8B2E-3BD906A47A37}" srcOrd="0" destOrd="0" presId="urn:microsoft.com/office/officeart/2008/layout/BendingPictureCaption"/>
    <dgm:cxn modelId="{E0CDFA54-4B62-4E5A-90F9-CB2780816484}" srcId="{D357C828-9F77-4A2A-BB9E-0A1B8164B896}" destId="{A755F8A3-98A7-4D44-8F50-8FCFE992FF75}" srcOrd="0" destOrd="0" parTransId="{B03A1C5F-A372-4430-AFEA-682F7CDA652B}" sibTransId="{147714B2-5099-4CFB-BC45-01894AF4064F}"/>
    <dgm:cxn modelId="{3369F98F-AB3C-47AB-8D76-BFDB3349B263}" type="presParOf" srcId="{C9FE8001-15C2-4776-80F1-2E2FB017322B}" destId="{005BC5B2-B298-4898-8630-39C5BB2868D6}" srcOrd="0" destOrd="0" presId="urn:microsoft.com/office/officeart/2008/layout/BendingPictureCaption"/>
    <dgm:cxn modelId="{5FD4EFC6-524A-46AE-8CCD-D17A77C6248D}" type="presParOf" srcId="{005BC5B2-B298-4898-8630-39C5BB2868D6}" destId="{51EA2B4A-DA39-4E8C-B811-358A9F5B474F}" srcOrd="0" destOrd="0" presId="urn:microsoft.com/office/officeart/2008/layout/BendingPictureCaption"/>
    <dgm:cxn modelId="{584E4F89-190F-4BD9-8ED8-EA2C22AB8368}" type="presParOf" srcId="{005BC5B2-B298-4898-8630-39C5BB2868D6}" destId="{1FA39EED-A929-4525-8B2E-3BD906A47A37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2CAFAA-A2D6-4FE4-A163-62B680E6C488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F161A5BC-B279-4C65-B319-EEA7CBC4A776}">
      <dgm:prSet phldrT="[Testo]"/>
      <dgm:spPr/>
      <dgm:t>
        <a:bodyPr/>
        <a:lstStyle/>
        <a:p>
          <a:r>
            <a:rPr lang="it-IT" dirty="0" err="1" smtClean="0"/>
            <a:t>Compared</a:t>
          </a:r>
          <a:r>
            <a:rPr lang="it-IT" dirty="0" smtClean="0"/>
            <a:t> to </a:t>
          </a:r>
          <a:r>
            <a:rPr lang="it-IT" dirty="0" err="1" smtClean="0"/>
            <a:t>other</a:t>
          </a:r>
          <a:r>
            <a:rPr lang="it-IT" dirty="0" smtClean="0"/>
            <a:t> </a:t>
          </a:r>
          <a:r>
            <a:rPr lang="it-IT" dirty="0" err="1" smtClean="0"/>
            <a:t>parts</a:t>
          </a:r>
          <a:r>
            <a:rPr lang="it-IT" dirty="0" smtClean="0"/>
            <a:t> of Europe, </a:t>
          </a:r>
          <a:r>
            <a:rPr lang="it-IT" dirty="0" err="1" smtClean="0"/>
            <a:t>Ireland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</a:t>
          </a:r>
          <a:r>
            <a:rPr lang="it-IT" dirty="0" err="1" smtClean="0"/>
            <a:t>very</a:t>
          </a:r>
          <a:r>
            <a:rPr lang="it-IT" dirty="0" smtClean="0"/>
            <a:t> </a:t>
          </a:r>
          <a:r>
            <a:rPr lang="it-IT" dirty="0" err="1" smtClean="0"/>
            <a:t>sparsely</a:t>
          </a:r>
          <a:r>
            <a:rPr lang="it-IT" dirty="0" smtClean="0"/>
            <a:t> </a:t>
          </a:r>
          <a:r>
            <a:rPr lang="it-IT" dirty="0" err="1" smtClean="0"/>
            <a:t>populated</a:t>
          </a:r>
          <a:r>
            <a:rPr lang="it-IT" dirty="0" smtClean="0"/>
            <a:t>. </a:t>
          </a:r>
          <a:r>
            <a:rPr lang="it-IT" dirty="0" err="1" smtClean="0"/>
            <a:t>Settlement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</a:t>
          </a:r>
          <a:r>
            <a:rPr lang="it-IT" dirty="0" err="1" smtClean="0"/>
            <a:t>concerned</a:t>
          </a:r>
          <a:r>
            <a:rPr lang="it-IT" dirty="0" smtClean="0"/>
            <a:t> </a:t>
          </a:r>
          <a:r>
            <a:rPr lang="it-IT" dirty="0" err="1" smtClean="0"/>
            <a:t>around</a:t>
          </a:r>
          <a:r>
            <a:rPr lang="it-IT" dirty="0" smtClean="0"/>
            <a:t> the </a:t>
          </a:r>
          <a:r>
            <a:rPr lang="it-IT" dirty="0" err="1" smtClean="0"/>
            <a:t>east</a:t>
          </a:r>
          <a:r>
            <a:rPr lang="it-IT" dirty="0" smtClean="0"/>
            <a:t> and </a:t>
          </a:r>
          <a:r>
            <a:rPr lang="it-IT" dirty="0" err="1" smtClean="0"/>
            <a:t>south</a:t>
          </a:r>
          <a:r>
            <a:rPr lang="it-IT" dirty="0" smtClean="0"/>
            <a:t> </a:t>
          </a:r>
          <a:r>
            <a:rPr lang="it-IT" dirty="0" err="1" smtClean="0"/>
            <a:t>coasts</a:t>
          </a:r>
          <a:r>
            <a:rPr lang="it-IT" dirty="0" smtClean="0"/>
            <a:t>. The major </a:t>
          </a:r>
          <a:r>
            <a:rPr lang="it-IT" dirty="0" err="1" smtClean="0"/>
            <a:t>metropolitan</a:t>
          </a:r>
          <a:r>
            <a:rPr lang="it-IT" dirty="0" smtClean="0"/>
            <a:t> </a:t>
          </a:r>
          <a:r>
            <a:rPr lang="it-IT" dirty="0" err="1" smtClean="0"/>
            <a:t>areas</a:t>
          </a:r>
          <a:r>
            <a:rPr lang="it-IT" dirty="0" smtClean="0"/>
            <a:t> include Belfast, Cork and </a:t>
          </a:r>
          <a:r>
            <a:rPr lang="it-IT" dirty="0" err="1" smtClean="0"/>
            <a:t>Dublin</a:t>
          </a:r>
          <a:r>
            <a:rPr lang="it-IT" dirty="0" smtClean="0"/>
            <a:t>.  </a:t>
          </a:r>
          <a:endParaRPr lang="it-IT" dirty="0"/>
        </a:p>
      </dgm:t>
    </dgm:pt>
    <dgm:pt modelId="{992E34AA-E520-4C23-A747-CD9DB14F3B5C}" type="parTrans" cxnId="{302A31EF-69DD-46CC-BCE3-F42511D45FDB}">
      <dgm:prSet/>
      <dgm:spPr/>
      <dgm:t>
        <a:bodyPr/>
        <a:lstStyle/>
        <a:p>
          <a:endParaRPr lang="it-IT"/>
        </a:p>
      </dgm:t>
    </dgm:pt>
    <dgm:pt modelId="{4C4E3E39-A252-4FEF-AD86-29271DF32E19}" type="sibTrans" cxnId="{302A31EF-69DD-46CC-BCE3-F42511D45FDB}">
      <dgm:prSet/>
      <dgm:spPr/>
      <dgm:t>
        <a:bodyPr/>
        <a:lstStyle/>
        <a:p>
          <a:endParaRPr lang="it-IT"/>
        </a:p>
      </dgm:t>
    </dgm:pt>
    <dgm:pt modelId="{00B991BF-994B-4CAE-84EE-AA0D21CFE371}" type="pres">
      <dgm:prSet presAssocID="{F32CAFAA-A2D6-4FE4-A163-62B680E6C4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1E27894-79E4-43F6-967A-4A5DABCF8344}" type="pres">
      <dgm:prSet presAssocID="{F161A5BC-B279-4C65-B319-EEA7CBC4A7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02A31EF-69DD-46CC-BCE3-F42511D45FDB}" srcId="{F32CAFAA-A2D6-4FE4-A163-62B680E6C488}" destId="{F161A5BC-B279-4C65-B319-EEA7CBC4A776}" srcOrd="0" destOrd="0" parTransId="{992E34AA-E520-4C23-A747-CD9DB14F3B5C}" sibTransId="{4C4E3E39-A252-4FEF-AD86-29271DF32E19}"/>
    <dgm:cxn modelId="{1434B6F9-2F53-4B5B-A48A-7A579FC358DB}" type="presOf" srcId="{F32CAFAA-A2D6-4FE4-A163-62B680E6C488}" destId="{00B991BF-994B-4CAE-84EE-AA0D21CFE371}" srcOrd="0" destOrd="0" presId="urn:microsoft.com/office/officeart/2005/8/layout/hList6"/>
    <dgm:cxn modelId="{15283FBE-2008-4084-B36E-2CE6A7B9B4AF}" type="presOf" srcId="{F161A5BC-B279-4C65-B319-EEA7CBC4A776}" destId="{D1E27894-79E4-43F6-967A-4A5DABCF8344}" srcOrd="0" destOrd="0" presId="urn:microsoft.com/office/officeart/2005/8/layout/hList6"/>
    <dgm:cxn modelId="{3EE53BB9-9138-4BC4-AAB9-FB121EB934E8}" type="presParOf" srcId="{00B991BF-994B-4CAE-84EE-AA0D21CFE371}" destId="{D1E27894-79E4-43F6-967A-4A5DABCF8344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2CAFAA-A2D6-4FE4-A163-62B680E6C488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F161A5BC-B279-4C65-B319-EEA7CBC4A776}">
      <dgm:prSet phldrT="[Testo]"/>
      <dgm:spPr/>
      <dgm:t>
        <a:bodyPr/>
        <a:lstStyle/>
        <a:p>
          <a:r>
            <a:rPr lang="it-IT" dirty="0" smtClean="0"/>
            <a:t>The </a:t>
          </a:r>
          <a:r>
            <a:rPr lang="it-IT" dirty="0" err="1" smtClean="0"/>
            <a:t>population</a:t>
          </a:r>
          <a:r>
            <a:rPr lang="it-IT" dirty="0" smtClean="0"/>
            <a:t> </a:t>
          </a:r>
          <a:r>
            <a:rPr lang="it-IT" dirty="0" err="1" smtClean="0"/>
            <a:t>today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</a:t>
          </a:r>
          <a:r>
            <a:rPr lang="it-IT" dirty="0" err="1" smtClean="0"/>
            <a:t>significantly</a:t>
          </a:r>
          <a:r>
            <a:rPr lang="it-IT" dirty="0" smtClean="0"/>
            <a:t> </a:t>
          </a:r>
          <a:r>
            <a:rPr lang="it-IT" dirty="0" err="1" smtClean="0"/>
            <a:t>lower</a:t>
          </a:r>
          <a:r>
            <a:rPr lang="it-IT" dirty="0" smtClean="0"/>
            <a:t> </a:t>
          </a:r>
          <a:r>
            <a:rPr lang="it-IT" dirty="0" err="1" smtClean="0"/>
            <a:t>than</a:t>
          </a:r>
          <a:r>
            <a:rPr lang="it-IT" dirty="0" smtClean="0"/>
            <a:t> </a:t>
          </a:r>
          <a:r>
            <a:rPr lang="it-IT" dirty="0" err="1" smtClean="0"/>
            <a:t>it</a:t>
          </a:r>
          <a:r>
            <a:rPr lang="it-IT" dirty="0" smtClean="0"/>
            <a:t> </a:t>
          </a:r>
          <a:r>
            <a:rPr lang="it-IT" dirty="0" err="1" smtClean="0"/>
            <a:t>was</a:t>
          </a:r>
          <a:r>
            <a:rPr lang="it-IT" dirty="0" smtClean="0"/>
            <a:t> </a:t>
          </a:r>
          <a:r>
            <a:rPr lang="it-IT" dirty="0" err="1" smtClean="0"/>
            <a:t>about</a:t>
          </a:r>
          <a:r>
            <a:rPr lang="it-IT" dirty="0" smtClean="0"/>
            <a:t> 170 </a:t>
          </a:r>
          <a:r>
            <a:rPr lang="it-IT" dirty="0" err="1" smtClean="0"/>
            <a:t>years</a:t>
          </a:r>
          <a:r>
            <a:rPr lang="it-IT" dirty="0" smtClean="0"/>
            <a:t> ago. The </a:t>
          </a:r>
          <a:r>
            <a:rPr lang="it-IT" dirty="0" err="1" smtClean="0"/>
            <a:t>current</a:t>
          </a:r>
          <a:r>
            <a:rPr lang="it-IT" dirty="0" smtClean="0"/>
            <a:t> </a:t>
          </a:r>
          <a:r>
            <a:rPr lang="it-IT" dirty="0" err="1" smtClean="0"/>
            <a:t>population</a:t>
          </a:r>
          <a:r>
            <a:rPr lang="it-IT" dirty="0" smtClean="0"/>
            <a:t> of the </a:t>
          </a:r>
          <a:r>
            <a:rPr lang="it-IT" dirty="0" err="1" smtClean="0"/>
            <a:t>island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</a:t>
          </a:r>
          <a:r>
            <a:rPr lang="it-IT" dirty="0" err="1" smtClean="0"/>
            <a:t>approximately</a:t>
          </a:r>
          <a:r>
            <a:rPr lang="it-IT" dirty="0" smtClean="0"/>
            <a:t> 5.7 </a:t>
          </a:r>
          <a:r>
            <a:rPr lang="it-IT" dirty="0" err="1" smtClean="0"/>
            <a:t>million</a:t>
          </a:r>
          <a:r>
            <a:rPr lang="it-IT" dirty="0" smtClean="0"/>
            <a:t> </a:t>
          </a:r>
          <a:r>
            <a:rPr lang="it-IT" dirty="0" err="1" smtClean="0"/>
            <a:t>people</a:t>
          </a:r>
          <a:r>
            <a:rPr lang="it-IT" dirty="0" smtClean="0"/>
            <a:t> (4 </a:t>
          </a:r>
          <a:r>
            <a:rPr lang="it-IT" dirty="0" err="1" smtClean="0"/>
            <a:t>million</a:t>
          </a:r>
          <a:r>
            <a:rPr lang="it-IT" dirty="0" smtClean="0"/>
            <a:t> in the Republic and 1.7 </a:t>
          </a:r>
          <a:r>
            <a:rPr lang="it-IT" dirty="0" err="1" smtClean="0"/>
            <a:t>million</a:t>
          </a:r>
          <a:r>
            <a:rPr lang="it-IT" dirty="0" smtClean="0"/>
            <a:t> in </a:t>
          </a:r>
          <a:r>
            <a:rPr lang="it-IT" dirty="0" err="1" smtClean="0"/>
            <a:t>Northern</a:t>
          </a:r>
          <a:r>
            <a:rPr lang="it-IT" dirty="0" smtClean="0"/>
            <a:t> </a:t>
          </a:r>
          <a:r>
            <a:rPr lang="it-IT" dirty="0" err="1" smtClean="0"/>
            <a:t>Ireland</a:t>
          </a:r>
          <a:r>
            <a:rPr lang="it-IT" dirty="0" smtClean="0"/>
            <a:t>); in 1840 the </a:t>
          </a:r>
          <a:r>
            <a:rPr lang="it-IT" dirty="0" err="1" smtClean="0"/>
            <a:t>whole</a:t>
          </a:r>
          <a:r>
            <a:rPr lang="it-IT" dirty="0" smtClean="0"/>
            <a:t> </a:t>
          </a:r>
          <a:r>
            <a:rPr lang="it-IT" dirty="0" err="1" smtClean="0"/>
            <a:t>population</a:t>
          </a:r>
          <a:r>
            <a:rPr lang="it-IT" dirty="0" smtClean="0"/>
            <a:t> of the </a:t>
          </a:r>
          <a:r>
            <a:rPr lang="it-IT" dirty="0" err="1" smtClean="0"/>
            <a:t>island</a:t>
          </a:r>
          <a:r>
            <a:rPr lang="it-IT" dirty="0" smtClean="0"/>
            <a:t> </a:t>
          </a:r>
          <a:r>
            <a:rPr lang="it-IT" dirty="0" err="1" smtClean="0"/>
            <a:t>was</a:t>
          </a:r>
          <a:r>
            <a:rPr lang="it-IT" dirty="0" smtClean="0"/>
            <a:t> 8,175,124.</a:t>
          </a:r>
          <a:endParaRPr lang="it-IT" dirty="0"/>
        </a:p>
      </dgm:t>
    </dgm:pt>
    <dgm:pt modelId="{992E34AA-E520-4C23-A747-CD9DB14F3B5C}" type="parTrans" cxnId="{302A31EF-69DD-46CC-BCE3-F42511D45FDB}">
      <dgm:prSet/>
      <dgm:spPr/>
      <dgm:t>
        <a:bodyPr/>
        <a:lstStyle/>
        <a:p>
          <a:endParaRPr lang="it-IT"/>
        </a:p>
      </dgm:t>
    </dgm:pt>
    <dgm:pt modelId="{4C4E3E39-A252-4FEF-AD86-29271DF32E19}" type="sibTrans" cxnId="{302A31EF-69DD-46CC-BCE3-F42511D45FDB}">
      <dgm:prSet/>
      <dgm:spPr/>
      <dgm:t>
        <a:bodyPr/>
        <a:lstStyle/>
        <a:p>
          <a:endParaRPr lang="it-IT"/>
        </a:p>
      </dgm:t>
    </dgm:pt>
    <dgm:pt modelId="{00B991BF-994B-4CAE-84EE-AA0D21CFE371}" type="pres">
      <dgm:prSet presAssocID="{F32CAFAA-A2D6-4FE4-A163-62B680E6C4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1E27894-79E4-43F6-967A-4A5DABCF8344}" type="pres">
      <dgm:prSet presAssocID="{F161A5BC-B279-4C65-B319-EEA7CBC4A7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02A31EF-69DD-46CC-BCE3-F42511D45FDB}" srcId="{F32CAFAA-A2D6-4FE4-A163-62B680E6C488}" destId="{F161A5BC-B279-4C65-B319-EEA7CBC4A776}" srcOrd="0" destOrd="0" parTransId="{992E34AA-E520-4C23-A747-CD9DB14F3B5C}" sibTransId="{4C4E3E39-A252-4FEF-AD86-29271DF32E19}"/>
    <dgm:cxn modelId="{84D79EE3-42BD-41F4-8C13-39DA1D8C5A4C}" type="presOf" srcId="{F161A5BC-B279-4C65-B319-EEA7CBC4A776}" destId="{D1E27894-79E4-43F6-967A-4A5DABCF8344}" srcOrd="0" destOrd="0" presId="urn:microsoft.com/office/officeart/2005/8/layout/hList6"/>
    <dgm:cxn modelId="{2015F0BB-DC4D-4762-B6D4-8CBABA5D2B3A}" type="presOf" srcId="{F32CAFAA-A2D6-4FE4-A163-62B680E6C488}" destId="{00B991BF-994B-4CAE-84EE-AA0D21CFE371}" srcOrd="0" destOrd="0" presId="urn:microsoft.com/office/officeart/2005/8/layout/hList6"/>
    <dgm:cxn modelId="{44EF6A9C-E52A-4BED-A099-48CE7CFCE792}" type="presParOf" srcId="{00B991BF-994B-4CAE-84EE-AA0D21CFE371}" destId="{D1E27894-79E4-43F6-967A-4A5DABCF8344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2CAFAA-A2D6-4FE4-A163-62B680E6C488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F161A5BC-B279-4C65-B319-EEA7CBC4A776}">
      <dgm:prSet phldrT="[Testo]"/>
      <dgm:spPr/>
      <dgm:t>
        <a:bodyPr/>
        <a:lstStyle/>
        <a:p>
          <a:r>
            <a:rPr lang="it-IT" dirty="0" err="1" smtClean="0"/>
            <a:t>Most</a:t>
          </a:r>
          <a:r>
            <a:rPr lang="it-IT" dirty="0" smtClean="0"/>
            <a:t> Irish </a:t>
          </a:r>
          <a:r>
            <a:rPr lang="it-IT" dirty="0" err="1" smtClean="0"/>
            <a:t>people</a:t>
          </a:r>
          <a:r>
            <a:rPr lang="it-IT" dirty="0" smtClean="0"/>
            <a:t> </a:t>
          </a:r>
          <a:r>
            <a:rPr lang="it-IT" dirty="0" err="1" smtClean="0"/>
            <a:t>still</a:t>
          </a:r>
          <a:r>
            <a:rPr lang="it-IT" dirty="0" smtClean="0"/>
            <a:t> </a:t>
          </a:r>
          <a:r>
            <a:rPr lang="it-IT" dirty="0" err="1" smtClean="0"/>
            <a:t>define</a:t>
          </a:r>
          <a:r>
            <a:rPr lang="it-IT" dirty="0" smtClean="0"/>
            <a:t> </a:t>
          </a:r>
          <a:r>
            <a:rPr lang="it-IT" dirty="0" err="1" smtClean="0"/>
            <a:t>themselves</a:t>
          </a:r>
          <a:r>
            <a:rPr lang="it-IT" dirty="0" smtClean="0"/>
            <a:t> on </a:t>
          </a:r>
          <a:r>
            <a:rPr lang="it-IT" dirty="0" err="1" smtClean="0"/>
            <a:t>religious</a:t>
          </a:r>
          <a:r>
            <a:rPr lang="it-IT" dirty="0" smtClean="0"/>
            <a:t> </a:t>
          </a:r>
          <a:r>
            <a:rPr lang="it-IT" dirty="0" err="1" smtClean="0"/>
            <a:t>grounds</a:t>
          </a:r>
          <a:r>
            <a:rPr lang="it-IT" dirty="0" smtClean="0"/>
            <a:t>. </a:t>
          </a:r>
          <a:r>
            <a:rPr lang="it-IT" dirty="0" err="1" smtClean="0"/>
            <a:t>Though</a:t>
          </a:r>
          <a:r>
            <a:rPr lang="it-IT" dirty="0" smtClean="0"/>
            <a:t> </a:t>
          </a:r>
          <a:r>
            <a:rPr lang="it-IT" dirty="0" err="1" smtClean="0"/>
            <a:t>churchgoing</a:t>
          </a:r>
          <a:r>
            <a:rPr lang="it-IT" dirty="0" smtClean="0"/>
            <a:t> </a:t>
          </a:r>
          <a:r>
            <a:rPr lang="it-IT" dirty="0" err="1" smtClean="0"/>
            <a:t>has</a:t>
          </a:r>
          <a:r>
            <a:rPr lang="it-IT" dirty="0" smtClean="0"/>
            <a:t> </a:t>
          </a:r>
          <a:r>
            <a:rPr lang="it-IT" dirty="0" err="1" smtClean="0"/>
            <a:t>dimished</a:t>
          </a:r>
          <a:r>
            <a:rPr lang="it-IT" dirty="0" smtClean="0"/>
            <a:t> </a:t>
          </a:r>
          <a:r>
            <a:rPr lang="it-IT" dirty="0" err="1" smtClean="0"/>
            <a:t>dramatically</a:t>
          </a:r>
          <a:r>
            <a:rPr lang="it-IT" dirty="0" smtClean="0"/>
            <a:t> in the Republic, the Roman </a:t>
          </a:r>
          <a:r>
            <a:rPr lang="it-IT" dirty="0" err="1" smtClean="0"/>
            <a:t>Catholic</a:t>
          </a:r>
          <a:r>
            <a:rPr lang="it-IT" dirty="0" smtClean="0"/>
            <a:t> Church </a:t>
          </a:r>
          <a:r>
            <a:rPr lang="it-IT" dirty="0" err="1" smtClean="0"/>
            <a:t>still</a:t>
          </a:r>
          <a:r>
            <a:rPr lang="it-IT" dirty="0" smtClean="0"/>
            <a:t> </a:t>
          </a:r>
          <a:r>
            <a:rPr lang="it-IT" dirty="0" err="1" smtClean="0"/>
            <a:t>has</a:t>
          </a:r>
          <a:r>
            <a:rPr lang="it-IT" dirty="0" smtClean="0"/>
            <a:t> a strong </a:t>
          </a:r>
          <a:r>
            <a:rPr lang="it-IT" dirty="0" err="1" smtClean="0"/>
            <a:t>influence</a:t>
          </a:r>
          <a:r>
            <a:rPr lang="it-IT" dirty="0" smtClean="0"/>
            <a:t> on </a:t>
          </a:r>
          <a:r>
            <a:rPr lang="it-IT" dirty="0" err="1" smtClean="0"/>
            <a:t>political</a:t>
          </a:r>
          <a:r>
            <a:rPr lang="it-IT" dirty="0" smtClean="0"/>
            <a:t> </a:t>
          </a:r>
          <a:r>
            <a:rPr lang="it-IT" dirty="0" err="1" smtClean="0"/>
            <a:t>decision-making</a:t>
          </a:r>
          <a:r>
            <a:rPr lang="it-IT" dirty="0" smtClean="0"/>
            <a:t>. The North </a:t>
          </a:r>
          <a:r>
            <a:rPr lang="it-IT" dirty="0" err="1" smtClean="0"/>
            <a:t>remains</a:t>
          </a:r>
          <a:r>
            <a:rPr lang="it-IT" dirty="0" smtClean="0"/>
            <a:t> </a:t>
          </a:r>
          <a:r>
            <a:rPr lang="it-IT" dirty="0" err="1" smtClean="0"/>
            <a:t>rigidly</a:t>
          </a:r>
          <a:r>
            <a:rPr lang="it-IT" dirty="0" smtClean="0"/>
            <a:t> </a:t>
          </a:r>
          <a:r>
            <a:rPr lang="it-IT" dirty="0" err="1" smtClean="0"/>
            <a:t>divided</a:t>
          </a:r>
          <a:r>
            <a:rPr lang="it-IT" dirty="0" smtClean="0"/>
            <a:t> </a:t>
          </a:r>
          <a:r>
            <a:rPr lang="it-IT" dirty="0" err="1" smtClean="0"/>
            <a:t>between</a:t>
          </a:r>
          <a:r>
            <a:rPr lang="it-IT" dirty="0" smtClean="0"/>
            <a:t> </a:t>
          </a:r>
          <a:r>
            <a:rPr lang="it-IT" dirty="0" err="1" smtClean="0"/>
            <a:t>catholics</a:t>
          </a:r>
          <a:r>
            <a:rPr lang="it-IT" dirty="0" smtClean="0"/>
            <a:t> and </a:t>
          </a:r>
          <a:r>
            <a:rPr lang="it-IT" dirty="0" err="1" smtClean="0"/>
            <a:t>Protestants</a:t>
          </a:r>
          <a:r>
            <a:rPr lang="it-IT" dirty="0" smtClean="0"/>
            <a:t>. </a:t>
          </a:r>
          <a:endParaRPr lang="it-IT" dirty="0"/>
        </a:p>
      </dgm:t>
    </dgm:pt>
    <dgm:pt modelId="{992E34AA-E520-4C23-A747-CD9DB14F3B5C}" type="parTrans" cxnId="{302A31EF-69DD-46CC-BCE3-F42511D45FDB}">
      <dgm:prSet/>
      <dgm:spPr/>
      <dgm:t>
        <a:bodyPr/>
        <a:lstStyle/>
        <a:p>
          <a:endParaRPr lang="it-IT"/>
        </a:p>
      </dgm:t>
    </dgm:pt>
    <dgm:pt modelId="{4C4E3E39-A252-4FEF-AD86-29271DF32E19}" type="sibTrans" cxnId="{302A31EF-69DD-46CC-BCE3-F42511D45FDB}">
      <dgm:prSet/>
      <dgm:spPr/>
      <dgm:t>
        <a:bodyPr/>
        <a:lstStyle/>
        <a:p>
          <a:endParaRPr lang="it-IT"/>
        </a:p>
      </dgm:t>
    </dgm:pt>
    <dgm:pt modelId="{00B991BF-994B-4CAE-84EE-AA0D21CFE371}" type="pres">
      <dgm:prSet presAssocID="{F32CAFAA-A2D6-4FE4-A163-62B680E6C4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1E27894-79E4-43F6-967A-4A5DABCF8344}" type="pres">
      <dgm:prSet presAssocID="{F161A5BC-B279-4C65-B319-EEA7CBC4A7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02A31EF-69DD-46CC-BCE3-F42511D45FDB}" srcId="{F32CAFAA-A2D6-4FE4-A163-62B680E6C488}" destId="{F161A5BC-B279-4C65-B319-EEA7CBC4A776}" srcOrd="0" destOrd="0" parTransId="{992E34AA-E520-4C23-A747-CD9DB14F3B5C}" sibTransId="{4C4E3E39-A252-4FEF-AD86-29271DF32E19}"/>
    <dgm:cxn modelId="{C7A8A312-AF29-4747-87A6-058BC28C20C9}" type="presOf" srcId="{F32CAFAA-A2D6-4FE4-A163-62B680E6C488}" destId="{00B991BF-994B-4CAE-84EE-AA0D21CFE371}" srcOrd="0" destOrd="0" presId="urn:microsoft.com/office/officeart/2005/8/layout/hList6"/>
    <dgm:cxn modelId="{BE24A19A-C3A2-4A2D-9057-9348EF7D16E7}" type="presOf" srcId="{F161A5BC-B279-4C65-B319-EEA7CBC4A776}" destId="{D1E27894-79E4-43F6-967A-4A5DABCF8344}" srcOrd="0" destOrd="0" presId="urn:microsoft.com/office/officeart/2005/8/layout/hList6"/>
    <dgm:cxn modelId="{94D0909F-422A-4A05-B2E7-0AF0BA101EBD}" type="presParOf" srcId="{00B991BF-994B-4CAE-84EE-AA0D21CFE371}" destId="{D1E27894-79E4-43F6-967A-4A5DABCF8344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2CAFAA-A2D6-4FE4-A163-62B680E6C488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F161A5BC-B279-4C65-B319-EEA7CBC4A776}">
      <dgm:prSet phldrT="[Testo]"/>
      <dgm:spPr/>
      <dgm:t>
        <a:bodyPr/>
        <a:lstStyle/>
        <a:p>
          <a:r>
            <a:rPr lang="it-IT" dirty="0" smtClean="0"/>
            <a:t>The 1990s’ </a:t>
          </a:r>
          <a:r>
            <a:rPr lang="it-IT" dirty="0" err="1" smtClean="0"/>
            <a:t>economic</a:t>
          </a:r>
          <a:r>
            <a:rPr lang="it-IT" dirty="0" smtClean="0"/>
            <a:t> boom </a:t>
          </a:r>
          <a:r>
            <a:rPr lang="it-IT" dirty="0" err="1" smtClean="0"/>
            <a:t>was</a:t>
          </a:r>
          <a:r>
            <a:rPr lang="it-IT" dirty="0" smtClean="0"/>
            <a:t> </a:t>
          </a:r>
          <a:r>
            <a:rPr lang="it-IT" dirty="0" err="1" smtClean="0"/>
            <a:t>accompanied</a:t>
          </a:r>
          <a:r>
            <a:rPr lang="it-IT" dirty="0" smtClean="0"/>
            <a:t> by the </a:t>
          </a:r>
          <a:r>
            <a:rPr lang="it-IT" dirty="0" err="1" smtClean="0"/>
            <a:t>arrival</a:t>
          </a:r>
          <a:r>
            <a:rPr lang="it-IT" dirty="0" smtClean="0"/>
            <a:t> of </a:t>
          </a:r>
          <a:r>
            <a:rPr lang="it-IT" dirty="0" err="1" smtClean="0"/>
            <a:t>refugees</a:t>
          </a:r>
          <a:r>
            <a:rPr lang="it-IT" dirty="0" smtClean="0"/>
            <a:t> and </a:t>
          </a:r>
          <a:r>
            <a:rPr lang="it-IT" dirty="0" err="1" smtClean="0"/>
            <a:t>asylum</a:t>
          </a:r>
          <a:r>
            <a:rPr lang="it-IT" dirty="0" smtClean="0"/>
            <a:t> </a:t>
          </a:r>
          <a:r>
            <a:rPr lang="it-IT" dirty="0" err="1" smtClean="0"/>
            <a:t>seekers</a:t>
          </a:r>
          <a:r>
            <a:rPr lang="it-IT" dirty="0" smtClean="0"/>
            <a:t> </a:t>
          </a:r>
          <a:r>
            <a:rPr lang="it-IT" dirty="0" err="1" smtClean="0"/>
            <a:t>that</a:t>
          </a:r>
          <a:r>
            <a:rPr lang="it-IT" dirty="0" smtClean="0"/>
            <a:t> </a:t>
          </a:r>
          <a:r>
            <a:rPr lang="it-IT" dirty="0" err="1" smtClean="0"/>
            <a:t>has</a:t>
          </a:r>
          <a:r>
            <a:rPr lang="it-IT" dirty="0" smtClean="0"/>
            <a:t> </a:t>
          </a:r>
          <a:r>
            <a:rPr lang="it-IT" dirty="0" err="1" smtClean="0"/>
            <a:t>challenged</a:t>
          </a:r>
          <a:r>
            <a:rPr lang="it-IT" dirty="0" smtClean="0"/>
            <a:t> </a:t>
          </a:r>
          <a:r>
            <a:rPr lang="it-IT" dirty="0" err="1" smtClean="0"/>
            <a:t>Ireland’s</a:t>
          </a:r>
          <a:r>
            <a:rPr lang="it-IT" dirty="0" smtClean="0"/>
            <a:t> </a:t>
          </a:r>
          <a:r>
            <a:rPr lang="it-IT" dirty="0" err="1" smtClean="0"/>
            <a:t>homogeneity</a:t>
          </a:r>
          <a:r>
            <a:rPr lang="it-IT" dirty="0" smtClean="0"/>
            <a:t>. </a:t>
          </a:r>
          <a:r>
            <a:rPr lang="it-IT" dirty="0" err="1" smtClean="0"/>
            <a:t>While</a:t>
          </a:r>
          <a:r>
            <a:rPr lang="it-IT" dirty="0" smtClean="0"/>
            <a:t> </a:t>
          </a:r>
          <a:r>
            <a:rPr lang="it-IT" dirty="0" err="1" smtClean="0"/>
            <a:t>many</a:t>
          </a:r>
          <a:r>
            <a:rPr lang="it-IT" dirty="0" smtClean="0"/>
            <a:t> Irish </a:t>
          </a:r>
          <a:r>
            <a:rPr lang="it-IT" dirty="0" err="1" smtClean="0"/>
            <a:t>people</a:t>
          </a:r>
          <a:r>
            <a:rPr lang="it-IT" dirty="0" smtClean="0"/>
            <a:t>  </a:t>
          </a:r>
          <a:r>
            <a:rPr lang="it-IT" dirty="0" err="1" smtClean="0"/>
            <a:t>have</a:t>
          </a:r>
          <a:r>
            <a:rPr lang="it-IT" dirty="0" smtClean="0"/>
            <a:t> </a:t>
          </a:r>
          <a:r>
            <a:rPr lang="it-IT" dirty="0" err="1" smtClean="0"/>
            <a:t>embraced</a:t>
          </a:r>
          <a:r>
            <a:rPr lang="it-IT" dirty="0" smtClean="0"/>
            <a:t> the </a:t>
          </a:r>
          <a:r>
            <a:rPr lang="it-IT" dirty="0" err="1" smtClean="0"/>
            <a:t>concept</a:t>
          </a:r>
          <a:r>
            <a:rPr lang="it-IT" dirty="0" smtClean="0"/>
            <a:t> of </a:t>
          </a:r>
          <a:r>
            <a:rPr lang="it-IT" dirty="0" err="1" smtClean="0"/>
            <a:t>multiculturalism</a:t>
          </a:r>
          <a:r>
            <a:rPr lang="it-IT" dirty="0" smtClean="0"/>
            <a:t>, </a:t>
          </a:r>
          <a:r>
            <a:rPr lang="it-IT" dirty="0" err="1" smtClean="0"/>
            <a:t>others</a:t>
          </a:r>
          <a:r>
            <a:rPr lang="it-IT" dirty="0" smtClean="0"/>
            <a:t> </a:t>
          </a:r>
          <a:r>
            <a:rPr lang="it-IT" dirty="0" err="1" smtClean="0"/>
            <a:t>have</a:t>
          </a:r>
          <a:r>
            <a:rPr lang="it-IT" dirty="0" smtClean="0"/>
            <a:t> </a:t>
          </a:r>
          <a:r>
            <a:rPr lang="it-IT" dirty="0" err="1" smtClean="0"/>
            <a:t>seen</a:t>
          </a:r>
          <a:r>
            <a:rPr lang="it-IT" dirty="0" smtClean="0"/>
            <a:t> the </a:t>
          </a:r>
          <a:r>
            <a:rPr lang="it-IT" dirty="0" err="1" smtClean="0"/>
            <a:t>newcomers</a:t>
          </a:r>
          <a:r>
            <a:rPr lang="it-IT" dirty="0" smtClean="0"/>
            <a:t> </a:t>
          </a:r>
          <a:r>
            <a:rPr lang="it-IT" dirty="0" err="1" smtClean="0"/>
            <a:t>as</a:t>
          </a:r>
          <a:r>
            <a:rPr lang="it-IT" dirty="0" smtClean="0"/>
            <a:t> a </a:t>
          </a:r>
          <a:r>
            <a:rPr lang="it-IT" dirty="0" err="1" smtClean="0"/>
            <a:t>threat</a:t>
          </a:r>
          <a:r>
            <a:rPr lang="it-IT" dirty="0" smtClean="0"/>
            <a:t>, and </a:t>
          </a:r>
          <a:r>
            <a:rPr lang="it-IT" dirty="0" err="1" smtClean="0"/>
            <a:t>this</a:t>
          </a:r>
          <a:r>
            <a:rPr lang="it-IT" dirty="0" smtClean="0"/>
            <a:t> </a:t>
          </a:r>
          <a:r>
            <a:rPr lang="it-IT" dirty="0" err="1" smtClean="0"/>
            <a:t>has</a:t>
          </a:r>
          <a:r>
            <a:rPr lang="it-IT" dirty="0" smtClean="0"/>
            <a:t> </a:t>
          </a:r>
          <a:r>
            <a:rPr lang="it-IT" dirty="0" err="1" smtClean="0"/>
            <a:t>resulted</a:t>
          </a:r>
          <a:r>
            <a:rPr lang="it-IT" dirty="0" smtClean="0"/>
            <a:t> in a spate of </a:t>
          </a:r>
          <a:r>
            <a:rPr lang="it-IT" dirty="0" err="1" smtClean="0"/>
            <a:t>racist</a:t>
          </a:r>
          <a:r>
            <a:rPr lang="it-IT" dirty="0" smtClean="0"/>
            <a:t> </a:t>
          </a:r>
          <a:r>
            <a:rPr lang="it-IT" dirty="0" err="1" smtClean="0"/>
            <a:t>attacks</a:t>
          </a:r>
          <a:r>
            <a:rPr lang="it-IT" dirty="0" smtClean="0"/>
            <a:t> over the last </a:t>
          </a:r>
          <a:r>
            <a:rPr lang="it-IT" dirty="0" err="1" smtClean="0"/>
            <a:t>few</a:t>
          </a:r>
          <a:r>
            <a:rPr lang="it-IT" dirty="0" smtClean="0"/>
            <a:t> </a:t>
          </a:r>
          <a:r>
            <a:rPr lang="it-IT" dirty="0" err="1" smtClean="0"/>
            <a:t>years</a:t>
          </a:r>
          <a:r>
            <a:rPr lang="it-IT" dirty="0" smtClean="0"/>
            <a:t>.</a:t>
          </a:r>
          <a:endParaRPr lang="it-IT" dirty="0"/>
        </a:p>
      </dgm:t>
    </dgm:pt>
    <dgm:pt modelId="{992E34AA-E520-4C23-A747-CD9DB14F3B5C}" type="parTrans" cxnId="{302A31EF-69DD-46CC-BCE3-F42511D45FDB}">
      <dgm:prSet/>
      <dgm:spPr/>
      <dgm:t>
        <a:bodyPr/>
        <a:lstStyle/>
        <a:p>
          <a:endParaRPr lang="it-IT"/>
        </a:p>
      </dgm:t>
    </dgm:pt>
    <dgm:pt modelId="{4C4E3E39-A252-4FEF-AD86-29271DF32E19}" type="sibTrans" cxnId="{302A31EF-69DD-46CC-BCE3-F42511D45FDB}">
      <dgm:prSet/>
      <dgm:spPr/>
      <dgm:t>
        <a:bodyPr/>
        <a:lstStyle/>
        <a:p>
          <a:endParaRPr lang="it-IT"/>
        </a:p>
      </dgm:t>
    </dgm:pt>
    <dgm:pt modelId="{00B991BF-994B-4CAE-84EE-AA0D21CFE371}" type="pres">
      <dgm:prSet presAssocID="{F32CAFAA-A2D6-4FE4-A163-62B680E6C4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1E27894-79E4-43F6-967A-4A5DABCF8344}" type="pres">
      <dgm:prSet presAssocID="{F161A5BC-B279-4C65-B319-EEA7CBC4A7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02A31EF-69DD-46CC-BCE3-F42511D45FDB}" srcId="{F32CAFAA-A2D6-4FE4-A163-62B680E6C488}" destId="{F161A5BC-B279-4C65-B319-EEA7CBC4A776}" srcOrd="0" destOrd="0" parTransId="{992E34AA-E520-4C23-A747-CD9DB14F3B5C}" sibTransId="{4C4E3E39-A252-4FEF-AD86-29271DF32E19}"/>
    <dgm:cxn modelId="{2EED1C45-2ADD-4DC2-AB75-57A83CFEFEEB}" type="presOf" srcId="{F161A5BC-B279-4C65-B319-EEA7CBC4A776}" destId="{D1E27894-79E4-43F6-967A-4A5DABCF8344}" srcOrd="0" destOrd="0" presId="urn:microsoft.com/office/officeart/2005/8/layout/hList6"/>
    <dgm:cxn modelId="{C6822DF1-1DA4-4ADE-AA41-7B6CFB6EDB90}" type="presOf" srcId="{F32CAFAA-A2D6-4FE4-A163-62B680E6C488}" destId="{00B991BF-994B-4CAE-84EE-AA0D21CFE371}" srcOrd="0" destOrd="0" presId="urn:microsoft.com/office/officeart/2005/8/layout/hList6"/>
    <dgm:cxn modelId="{DC9DFEC4-0455-4800-B20B-2AF4E414BFF4}" type="presParOf" srcId="{00B991BF-994B-4CAE-84EE-AA0D21CFE371}" destId="{D1E27894-79E4-43F6-967A-4A5DABCF8344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2CAFAA-A2D6-4FE4-A163-62B680E6C488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F161A5BC-B279-4C65-B319-EEA7CBC4A776}">
      <dgm:prSet phldrT="[Testo]"/>
      <dgm:spPr/>
      <dgm:t>
        <a:bodyPr/>
        <a:lstStyle/>
        <a:p>
          <a:r>
            <a:rPr lang="it-IT" dirty="0" err="1" smtClean="0"/>
            <a:t>Nonetheless</a:t>
          </a:r>
          <a:r>
            <a:rPr lang="it-IT" dirty="0" smtClean="0"/>
            <a:t>, the Irish are </a:t>
          </a:r>
          <a:r>
            <a:rPr lang="it-IT" dirty="0" err="1" smtClean="0"/>
            <a:t>well</a:t>
          </a:r>
          <a:r>
            <a:rPr lang="it-IT" dirty="0" smtClean="0"/>
            <a:t> </a:t>
          </a:r>
          <a:r>
            <a:rPr lang="it-IT" dirty="0" err="1" smtClean="0"/>
            <a:t>known</a:t>
          </a:r>
          <a:r>
            <a:rPr lang="it-IT" dirty="0" smtClean="0"/>
            <a:t> for </a:t>
          </a:r>
          <a:r>
            <a:rPr lang="it-IT" dirty="0" err="1" smtClean="0"/>
            <a:t>their</a:t>
          </a:r>
          <a:r>
            <a:rPr lang="it-IT" dirty="0" smtClean="0"/>
            <a:t> </a:t>
          </a:r>
          <a:r>
            <a:rPr lang="it-IT" dirty="0" err="1" smtClean="0"/>
            <a:t>joviality</a:t>
          </a:r>
          <a:r>
            <a:rPr lang="it-IT" dirty="0" smtClean="0"/>
            <a:t>. </a:t>
          </a:r>
          <a:r>
            <a:rPr lang="it-IT" dirty="0" err="1" smtClean="0"/>
            <a:t>They</a:t>
          </a:r>
          <a:r>
            <a:rPr lang="it-IT" dirty="0" smtClean="0"/>
            <a:t> love to talk and </a:t>
          </a:r>
          <a:r>
            <a:rPr lang="it-IT" dirty="0" err="1" smtClean="0"/>
            <a:t>tell</a:t>
          </a:r>
          <a:r>
            <a:rPr lang="it-IT" dirty="0" smtClean="0"/>
            <a:t> stories, and </a:t>
          </a:r>
          <a:r>
            <a:rPr lang="it-IT" dirty="0" err="1" smtClean="0"/>
            <a:t>their</a:t>
          </a:r>
          <a:r>
            <a:rPr lang="it-IT" dirty="0" smtClean="0"/>
            <a:t> </a:t>
          </a:r>
          <a:r>
            <a:rPr lang="it-IT" dirty="0" err="1" smtClean="0"/>
            <a:t>sense</a:t>
          </a:r>
          <a:r>
            <a:rPr lang="it-IT" dirty="0" smtClean="0"/>
            <a:t> of </a:t>
          </a:r>
          <a:r>
            <a:rPr lang="it-IT" dirty="0" err="1" smtClean="0"/>
            <a:t>houmor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</a:t>
          </a:r>
          <a:r>
            <a:rPr lang="it-IT" dirty="0" err="1" smtClean="0"/>
            <a:t>unique</a:t>
          </a:r>
          <a:r>
            <a:rPr lang="it-IT" dirty="0" smtClean="0"/>
            <a:t>. The best </a:t>
          </a:r>
          <a:r>
            <a:rPr lang="it-IT" dirty="0" err="1" smtClean="0"/>
            <a:t>place</a:t>
          </a:r>
          <a:r>
            <a:rPr lang="it-IT" dirty="0" smtClean="0"/>
            <a:t> to </a:t>
          </a:r>
          <a:r>
            <a:rPr lang="it-IT" dirty="0" err="1" smtClean="0"/>
            <a:t>meet</a:t>
          </a:r>
          <a:r>
            <a:rPr lang="it-IT" dirty="0" smtClean="0"/>
            <a:t> a </a:t>
          </a:r>
          <a:r>
            <a:rPr lang="it-IT" dirty="0" err="1" smtClean="0"/>
            <a:t>typical</a:t>
          </a:r>
          <a:r>
            <a:rPr lang="it-IT" dirty="0" smtClean="0"/>
            <a:t> Irish </a:t>
          </a:r>
          <a:r>
            <a:rPr lang="it-IT" dirty="0" err="1" smtClean="0"/>
            <a:t>character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in </a:t>
          </a:r>
          <a:r>
            <a:rPr lang="it-IT" dirty="0" err="1" smtClean="0"/>
            <a:t>one</a:t>
          </a:r>
          <a:r>
            <a:rPr lang="it-IT" dirty="0" smtClean="0"/>
            <a:t> of the </a:t>
          </a:r>
          <a:r>
            <a:rPr lang="it-IT" dirty="0" err="1" smtClean="0"/>
            <a:t>many</a:t>
          </a:r>
          <a:r>
            <a:rPr lang="it-IT" dirty="0" smtClean="0"/>
            <a:t> </a:t>
          </a:r>
          <a:r>
            <a:rPr lang="it-IT" dirty="0" err="1" smtClean="0"/>
            <a:t>pubs</a:t>
          </a:r>
          <a:r>
            <a:rPr lang="it-IT" dirty="0" smtClean="0"/>
            <a:t> the </a:t>
          </a:r>
          <a:r>
            <a:rPr lang="it-IT" dirty="0" err="1" smtClean="0"/>
            <a:t>island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full of. </a:t>
          </a:r>
          <a:endParaRPr lang="it-IT" dirty="0"/>
        </a:p>
      </dgm:t>
    </dgm:pt>
    <dgm:pt modelId="{992E34AA-E520-4C23-A747-CD9DB14F3B5C}" type="parTrans" cxnId="{302A31EF-69DD-46CC-BCE3-F42511D45FDB}">
      <dgm:prSet/>
      <dgm:spPr/>
      <dgm:t>
        <a:bodyPr/>
        <a:lstStyle/>
        <a:p>
          <a:endParaRPr lang="it-IT"/>
        </a:p>
      </dgm:t>
    </dgm:pt>
    <dgm:pt modelId="{4C4E3E39-A252-4FEF-AD86-29271DF32E19}" type="sibTrans" cxnId="{302A31EF-69DD-46CC-BCE3-F42511D45FDB}">
      <dgm:prSet/>
      <dgm:spPr/>
      <dgm:t>
        <a:bodyPr/>
        <a:lstStyle/>
        <a:p>
          <a:endParaRPr lang="it-IT"/>
        </a:p>
      </dgm:t>
    </dgm:pt>
    <dgm:pt modelId="{00B991BF-994B-4CAE-84EE-AA0D21CFE371}" type="pres">
      <dgm:prSet presAssocID="{F32CAFAA-A2D6-4FE4-A163-62B680E6C48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1E27894-79E4-43F6-967A-4A5DABCF8344}" type="pres">
      <dgm:prSet presAssocID="{F161A5BC-B279-4C65-B319-EEA7CBC4A77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02A31EF-69DD-46CC-BCE3-F42511D45FDB}" srcId="{F32CAFAA-A2D6-4FE4-A163-62B680E6C488}" destId="{F161A5BC-B279-4C65-B319-EEA7CBC4A776}" srcOrd="0" destOrd="0" parTransId="{992E34AA-E520-4C23-A747-CD9DB14F3B5C}" sibTransId="{4C4E3E39-A252-4FEF-AD86-29271DF32E19}"/>
    <dgm:cxn modelId="{86D8BF09-C552-4AB0-AF7B-52567008C7E1}" type="presOf" srcId="{F161A5BC-B279-4C65-B319-EEA7CBC4A776}" destId="{D1E27894-79E4-43F6-967A-4A5DABCF8344}" srcOrd="0" destOrd="0" presId="urn:microsoft.com/office/officeart/2005/8/layout/hList6"/>
    <dgm:cxn modelId="{EE47D5F9-FFA0-47E9-86A4-453B34539E5B}" type="presOf" srcId="{F32CAFAA-A2D6-4FE4-A163-62B680E6C488}" destId="{00B991BF-994B-4CAE-84EE-AA0D21CFE371}" srcOrd="0" destOrd="0" presId="urn:microsoft.com/office/officeart/2005/8/layout/hList6"/>
    <dgm:cxn modelId="{7A25DE5A-389A-4684-ABB1-D99DE26CB29B}" type="presParOf" srcId="{00B991BF-994B-4CAE-84EE-AA0D21CFE371}" destId="{D1E27894-79E4-43F6-967A-4A5DABCF8344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C66B0E5-8DCE-4B91-9D1A-410CF008A16A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333FC239-574E-4B6E-926F-8B010F4EC87C}">
      <dgm:prSet phldrT="[Testo]" custT="1"/>
      <dgm:spPr/>
      <dgm:t>
        <a:bodyPr/>
        <a:lstStyle/>
        <a:p>
          <a:r>
            <a:rPr lang="it-IT" sz="2800" dirty="0" smtClean="0"/>
            <a:t>a small, </a:t>
          </a:r>
          <a:r>
            <a:rPr lang="it-IT" sz="2800" dirty="0" err="1" smtClean="0"/>
            <a:t>modern</a:t>
          </a:r>
          <a:r>
            <a:rPr lang="it-IT" sz="2800" dirty="0" smtClean="0"/>
            <a:t>, </a:t>
          </a:r>
          <a:r>
            <a:rPr lang="it-IT" sz="2800" dirty="0" err="1" smtClean="0"/>
            <a:t>trade-dependent</a:t>
          </a:r>
          <a:r>
            <a:rPr lang="it-IT" sz="2800" dirty="0" smtClean="0"/>
            <a:t> economy </a:t>
          </a:r>
          <a:r>
            <a:rPr lang="it-IT" sz="2800" dirty="0" err="1" smtClean="0"/>
            <a:t>that</a:t>
          </a:r>
          <a:r>
            <a:rPr lang="it-IT" sz="2800" dirty="0" smtClean="0"/>
            <a:t> </a:t>
          </a:r>
          <a:r>
            <a:rPr lang="it-IT" sz="2800" dirty="0" err="1" smtClean="0"/>
            <a:t>experienced</a:t>
          </a:r>
          <a:r>
            <a:rPr lang="it-IT" sz="2800" dirty="0" smtClean="0"/>
            <a:t> a </a:t>
          </a:r>
          <a:r>
            <a:rPr lang="it-IT" sz="2800" dirty="0" err="1" smtClean="0"/>
            <a:t>growth</a:t>
          </a:r>
          <a:r>
            <a:rPr lang="it-IT" sz="2800" dirty="0" smtClean="0"/>
            <a:t> of </a:t>
          </a:r>
          <a:r>
            <a:rPr lang="it-IT" sz="2800" dirty="0" err="1" smtClean="0"/>
            <a:t>about</a:t>
          </a:r>
          <a:r>
            <a:rPr lang="it-IT" sz="2800" dirty="0" smtClean="0"/>
            <a:t> 7% in 1995-2005</a:t>
          </a:r>
          <a:endParaRPr lang="it-IT" sz="2800" dirty="0"/>
        </a:p>
      </dgm:t>
    </dgm:pt>
    <dgm:pt modelId="{44EE4048-EA2E-4B1C-AF27-2968484A68B1}" type="parTrans" cxnId="{433A52AB-0E3F-4E58-987A-316ABF2B78E9}">
      <dgm:prSet/>
      <dgm:spPr/>
      <dgm:t>
        <a:bodyPr/>
        <a:lstStyle/>
        <a:p>
          <a:endParaRPr lang="it-IT"/>
        </a:p>
      </dgm:t>
    </dgm:pt>
    <dgm:pt modelId="{E6E7A30C-AB2B-463D-9AF2-0DD4908D5962}" type="sibTrans" cxnId="{433A52AB-0E3F-4E58-987A-316ABF2B78E9}">
      <dgm:prSet/>
      <dgm:spPr/>
      <dgm:t>
        <a:bodyPr/>
        <a:lstStyle/>
        <a:p>
          <a:endParaRPr lang="it-IT"/>
        </a:p>
      </dgm:t>
    </dgm:pt>
    <dgm:pt modelId="{275CABD2-47A9-40C3-A969-422E06F008B5}">
      <dgm:prSet phldrT="[Testo]" custT="1"/>
      <dgm:spPr/>
      <dgm:t>
        <a:bodyPr/>
        <a:lstStyle/>
        <a:p>
          <a:r>
            <a:rPr lang="it-IT" sz="2800" dirty="0" smtClean="0"/>
            <a:t>large computer and </a:t>
          </a:r>
          <a:r>
            <a:rPr lang="it-IT" sz="2800" dirty="0" err="1" smtClean="0"/>
            <a:t>telecommunications</a:t>
          </a:r>
          <a:r>
            <a:rPr lang="it-IT" sz="2800" dirty="0" smtClean="0"/>
            <a:t> </a:t>
          </a:r>
          <a:r>
            <a:rPr lang="it-IT" sz="2800" dirty="0" err="1" smtClean="0"/>
            <a:t>firms</a:t>
          </a:r>
          <a:r>
            <a:rPr lang="it-IT" sz="2800" dirty="0" smtClean="0"/>
            <a:t> </a:t>
          </a:r>
          <a:r>
            <a:rPr lang="it-IT" sz="2800" dirty="0" err="1" smtClean="0"/>
            <a:t>moved</a:t>
          </a:r>
          <a:r>
            <a:rPr lang="it-IT" sz="2800" dirty="0" smtClean="0"/>
            <a:t> in, </a:t>
          </a:r>
          <a:r>
            <a:rPr lang="it-IT" sz="2800" dirty="0" err="1" smtClean="0"/>
            <a:t>bringing</a:t>
          </a:r>
          <a:r>
            <a:rPr lang="it-IT" sz="2800" dirty="0" smtClean="0"/>
            <a:t> </a:t>
          </a:r>
          <a:r>
            <a:rPr lang="it-IT" sz="2800" dirty="0" err="1" smtClean="0"/>
            <a:t>jobs</a:t>
          </a:r>
          <a:r>
            <a:rPr lang="it-IT" sz="2800" dirty="0" smtClean="0"/>
            <a:t> and </a:t>
          </a:r>
          <a:r>
            <a:rPr lang="it-IT" sz="2800" dirty="0" err="1" smtClean="0"/>
            <a:t>investment</a:t>
          </a:r>
          <a:endParaRPr lang="it-IT" sz="2800" dirty="0"/>
        </a:p>
      </dgm:t>
    </dgm:pt>
    <dgm:pt modelId="{25429640-BDF4-4115-9A69-241675DC03E7}" type="sibTrans" cxnId="{1C5A8F32-47D5-4AD0-A576-CB15A0C2BC2F}">
      <dgm:prSet/>
      <dgm:spPr/>
      <dgm:t>
        <a:bodyPr/>
        <a:lstStyle/>
        <a:p>
          <a:endParaRPr lang="it-IT"/>
        </a:p>
      </dgm:t>
    </dgm:pt>
    <dgm:pt modelId="{EEA018BE-DC1E-41F6-BEA8-A68BACDBDD09}" type="parTrans" cxnId="{1C5A8F32-47D5-4AD0-A576-CB15A0C2BC2F}">
      <dgm:prSet/>
      <dgm:spPr/>
      <dgm:t>
        <a:bodyPr/>
        <a:lstStyle/>
        <a:p>
          <a:endParaRPr lang="it-IT"/>
        </a:p>
      </dgm:t>
    </dgm:pt>
    <dgm:pt modelId="{90C660B7-D97C-4A76-AE2C-BDC6462EECBB}">
      <dgm:prSet phldrT="[Testo]" custT="1"/>
      <dgm:spPr/>
      <dgm:t>
        <a:bodyPr/>
        <a:lstStyle/>
        <a:p>
          <a:r>
            <a:rPr lang="it-IT" sz="2800" dirty="0" err="1" smtClean="0"/>
            <a:t>skipped</a:t>
          </a:r>
          <a:r>
            <a:rPr lang="it-IT" sz="2800" dirty="0" smtClean="0"/>
            <a:t> </a:t>
          </a:r>
          <a:r>
            <a:rPr lang="it-IT" sz="2800" dirty="0" err="1" smtClean="0"/>
            <a:t>straight</a:t>
          </a:r>
          <a:r>
            <a:rPr lang="it-IT" sz="2800" dirty="0" smtClean="0"/>
            <a:t> from </a:t>
          </a:r>
        </a:p>
        <a:p>
          <a:r>
            <a:rPr lang="it-IT" sz="2800" dirty="0" smtClean="0"/>
            <a:t>		an </a:t>
          </a:r>
          <a:r>
            <a:rPr lang="it-IT" sz="2800" dirty="0" err="1" smtClean="0"/>
            <a:t>agricultural</a:t>
          </a:r>
          <a:r>
            <a:rPr lang="it-IT" sz="2800" dirty="0" smtClean="0"/>
            <a:t> economy </a:t>
          </a:r>
        </a:p>
        <a:p>
          <a:r>
            <a:rPr lang="it-IT" sz="2800" dirty="0" smtClean="0"/>
            <a:t>to a </a:t>
          </a:r>
          <a:r>
            <a:rPr lang="it-IT" sz="2800" dirty="0" err="1" smtClean="0"/>
            <a:t>post-industrial</a:t>
          </a:r>
          <a:r>
            <a:rPr lang="it-IT" sz="2800" dirty="0" smtClean="0"/>
            <a:t> </a:t>
          </a:r>
          <a:r>
            <a:rPr lang="it-IT" sz="2800" dirty="0" err="1" smtClean="0"/>
            <a:t>one</a:t>
          </a:r>
          <a:endParaRPr lang="it-IT" sz="2800" dirty="0"/>
        </a:p>
      </dgm:t>
    </dgm:pt>
    <dgm:pt modelId="{BAE21EAD-58D7-4DE9-A5A5-4D87F8157223}" type="sibTrans" cxnId="{972AE839-A926-4A15-8C96-592C75AB5A14}">
      <dgm:prSet/>
      <dgm:spPr/>
      <dgm:t>
        <a:bodyPr/>
        <a:lstStyle/>
        <a:p>
          <a:endParaRPr lang="it-IT"/>
        </a:p>
      </dgm:t>
    </dgm:pt>
    <dgm:pt modelId="{113B7912-1781-42C9-A873-B186A1AF0600}" type="parTrans" cxnId="{972AE839-A926-4A15-8C96-592C75AB5A14}">
      <dgm:prSet/>
      <dgm:spPr/>
      <dgm:t>
        <a:bodyPr/>
        <a:lstStyle/>
        <a:p>
          <a:endParaRPr lang="it-IT"/>
        </a:p>
      </dgm:t>
    </dgm:pt>
    <dgm:pt modelId="{36862ABC-2E3E-4386-A9E2-812961CB1DCD}" type="pres">
      <dgm:prSet presAssocID="{5C66B0E5-8DCE-4B91-9D1A-410CF008A16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3665371-5A90-4EE1-AACA-DC27A8F8E14B}" type="pres">
      <dgm:prSet presAssocID="{333FC239-574E-4B6E-926F-8B010F4EC87C}" presName="parentLin" presStyleCnt="0"/>
      <dgm:spPr/>
    </dgm:pt>
    <dgm:pt modelId="{D6038CB6-4B73-4B15-A2CF-8CAA03C714E2}" type="pres">
      <dgm:prSet presAssocID="{333FC239-574E-4B6E-926F-8B010F4EC87C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21559BB1-C97D-460E-9FFB-1C6CA3028DA3}" type="pres">
      <dgm:prSet presAssocID="{333FC239-574E-4B6E-926F-8B010F4EC87C}" presName="parentText" presStyleLbl="node1" presStyleIdx="0" presStyleCnt="3" custScaleX="141909" custScaleY="112837" custLinFactNeighborX="-7543" custLinFactNeighborY="922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BDA23D-F541-4194-8ECD-581D1923793A}" type="pres">
      <dgm:prSet presAssocID="{333FC239-574E-4B6E-926F-8B010F4EC87C}" presName="negativeSpace" presStyleCnt="0"/>
      <dgm:spPr/>
    </dgm:pt>
    <dgm:pt modelId="{1451E230-E138-403D-969E-44663CE2CBE0}" type="pres">
      <dgm:prSet presAssocID="{333FC239-574E-4B6E-926F-8B010F4EC87C}" presName="childText" presStyleLbl="conFgAcc1" presStyleIdx="0" presStyleCnt="3">
        <dgm:presLayoutVars>
          <dgm:bulletEnabled val="1"/>
        </dgm:presLayoutVars>
      </dgm:prSet>
      <dgm:spPr/>
    </dgm:pt>
    <dgm:pt modelId="{B72D4718-FB74-41D0-B608-AD149F2BEA36}" type="pres">
      <dgm:prSet presAssocID="{E6E7A30C-AB2B-463D-9AF2-0DD4908D5962}" presName="spaceBetweenRectangles" presStyleCnt="0"/>
      <dgm:spPr/>
    </dgm:pt>
    <dgm:pt modelId="{2A24F9BB-6EC0-40F4-AEBB-E949B5F359CA}" type="pres">
      <dgm:prSet presAssocID="{90C660B7-D97C-4A76-AE2C-BDC6462EECBB}" presName="parentLin" presStyleCnt="0"/>
      <dgm:spPr/>
    </dgm:pt>
    <dgm:pt modelId="{1EA22EA0-9233-400B-8154-D1D4D85C9597}" type="pres">
      <dgm:prSet presAssocID="{90C660B7-D97C-4A76-AE2C-BDC6462EECBB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8E4BC651-8F25-481B-9421-1181A201EEFA}" type="pres">
      <dgm:prSet presAssocID="{90C660B7-D97C-4A76-AE2C-BDC6462EECBB}" presName="parentText" presStyleLbl="node1" presStyleIdx="1" presStyleCnt="3" custScaleX="142857" custScaleY="16751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3075C2-875A-4998-A1A5-36CBDA2AF83C}" type="pres">
      <dgm:prSet presAssocID="{90C660B7-D97C-4A76-AE2C-BDC6462EECBB}" presName="negativeSpace" presStyleCnt="0"/>
      <dgm:spPr/>
    </dgm:pt>
    <dgm:pt modelId="{8626378A-993D-4383-91BD-3FE233787A83}" type="pres">
      <dgm:prSet presAssocID="{90C660B7-D97C-4A76-AE2C-BDC6462EECBB}" presName="childText" presStyleLbl="conFgAcc1" presStyleIdx="1" presStyleCnt="3">
        <dgm:presLayoutVars>
          <dgm:bulletEnabled val="1"/>
        </dgm:presLayoutVars>
      </dgm:prSet>
      <dgm:spPr/>
    </dgm:pt>
    <dgm:pt modelId="{36CF7264-C9FF-4411-AA3D-49D482D9A27D}" type="pres">
      <dgm:prSet presAssocID="{BAE21EAD-58D7-4DE9-A5A5-4D87F8157223}" presName="spaceBetweenRectangles" presStyleCnt="0"/>
      <dgm:spPr/>
    </dgm:pt>
    <dgm:pt modelId="{D8D00B35-74C5-4869-9437-B8F39B3840D8}" type="pres">
      <dgm:prSet presAssocID="{275CABD2-47A9-40C3-A969-422E06F008B5}" presName="parentLin" presStyleCnt="0"/>
      <dgm:spPr/>
    </dgm:pt>
    <dgm:pt modelId="{715E2F7B-0804-4CF8-B5C8-9D12C28B9958}" type="pres">
      <dgm:prSet presAssocID="{275CABD2-47A9-40C3-A969-422E06F008B5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852CAEAD-CAED-4DA5-B39E-4FF5A67BDD4F}" type="pres">
      <dgm:prSet presAssocID="{275CABD2-47A9-40C3-A969-422E06F008B5}" presName="parentText" presStyleLbl="node1" presStyleIdx="2" presStyleCnt="3" custScaleX="142857" custScaleY="12848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9480E0-D25A-4138-889F-28FF68265F62}" type="pres">
      <dgm:prSet presAssocID="{275CABD2-47A9-40C3-A969-422E06F008B5}" presName="negativeSpace" presStyleCnt="0"/>
      <dgm:spPr/>
    </dgm:pt>
    <dgm:pt modelId="{1B316DC2-70DF-448E-B70A-E97BF1AE69A4}" type="pres">
      <dgm:prSet presAssocID="{275CABD2-47A9-40C3-A969-422E06F008B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33A52AB-0E3F-4E58-987A-316ABF2B78E9}" srcId="{5C66B0E5-8DCE-4B91-9D1A-410CF008A16A}" destId="{333FC239-574E-4B6E-926F-8B010F4EC87C}" srcOrd="0" destOrd="0" parTransId="{44EE4048-EA2E-4B1C-AF27-2968484A68B1}" sibTransId="{E6E7A30C-AB2B-463D-9AF2-0DD4908D5962}"/>
    <dgm:cxn modelId="{C19698DC-5543-4617-8E55-9A8D8225FE77}" type="presOf" srcId="{275CABD2-47A9-40C3-A969-422E06F008B5}" destId="{715E2F7B-0804-4CF8-B5C8-9D12C28B9958}" srcOrd="0" destOrd="0" presId="urn:microsoft.com/office/officeart/2005/8/layout/list1"/>
    <dgm:cxn modelId="{492361DE-0B70-4EF2-8FA5-C70787636305}" type="presOf" srcId="{90C660B7-D97C-4A76-AE2C-BDC6462EECBB}" destId="{1EA22EA0-9233-400B-8154-D1D4D85C9597}" srcOrd="0" destOrd="0" presId="urn:microsoft.com/office/officeart/2005/8/layout/list1"/>
    <dgm:cxn modelId="{972AE839-A926-4A15-8C96-592C75AB5A14}" srcId="{5C66B0E5-8DCE-4B91-9D1A-410CF008A16A}" destId="{90C660B7-D97C-4A76-AE2C-BDC6462EECBB}" srcOrd="1" destOrd="0" parTransId="{113B7912-1781-42C9-A873-B186A1AF0600}" sibTransId="{BAE21EAD-58D7-4DE9-A5A5-4D87F8157223}"/>
    <dgm:cxn modelId="{5CFDC27F-4A5C-4BCC-976E-36BCE2AD302C}" type="presOf" srcId="{333FC239-574E-4B6E-926F-8B010F4EC87C}" destId="{21559BB1-C97D-460E-9FFB-1C6CA3028DA3}" srcOrd="1" destOrd="0" presId="urn:microsoft.com/office/officeart/2005/8/layout/list1"/>
    <dgm:cxn modelId="{D455A46E-EAA6-4F6E-ADC0-C7AB950EAEF1}" type="presOf" srcId="{90C660B7-D97C-4A76-AE2C-BDC6462EECBB}" destId="{8E4BC651-8F25-481B-9421-1181A201EEFA}" srcOrd="1" destOrd="0" presId="urn:microsoft.com/office/officeart/2005/8/layout/list1"/>
    <dgm:cxn modelId="{1C5A8F32-47D5-4AD0-A576-CB15A0C2BC2F}" srcId="{5C66B0E5-8DCE-4B91-9D1A-410CF008A16A}" destId="{275CABD2-47A9-40C3-A969-422E06F008B5}" srcOrd="2" destOrd="0" parTransId="{EEA018BE-DC1E-41F6-BEA8-A68BACDBDD09}" sibTransId="{25429640-BDF4-4115-9A69-241675DC03E7}"/>
    <dgm:cxn modelId="{13E8971F-CFCE-46F0-BDF4-9EE96642E32F}" type="presOf" srcId="{275CABD2-47A9-40C3-A969-422E06F008B5}" destId="{852CAEAD-CAED-4DA5-B39E-4FF5A67BDD4F}" srcOrd="1" destOrd="0" presId="urn:microsoft.com/office/officeart/2005/8/layout/list1"/>
    <dgm:cxn modelId="{798182E7-289C-4EBD-9645-ADB482C59E16}" type="presOf" srcId="{5C66B0E5-8DCE-4B91-9D1A-410CF008A16A}" destId="{36862ABC-2E3E-4386-A9E2-812961CB1DCD}" srcOrd="0" destOrd="0" presId="urn:microsoft.com/office/officeart/2005/8/layout/list1"/>
    <dgm:cxn modelId="{A1350A3F-5395-4354-8D23-E6267BE37A5B}" type="presOf" srcId="{333FC239-574E-4B6E-926F-8B010F4EC87C}" destId="{D6038CB6-4B73-4B15-A2CF-8CAA03C714E2}" srcOrd="0" destOrd="0" presId="urn:microsoft.com/office/officeart/2005/8/layout/list1"/>
    <dgm:cxn modelId="{3824A53C-9325-4910-B4F3-B009F2692D31}" type="presParOf" srcId="{36862ABC-2E3E-4386-A9E2-812961CB1DCD}" destId="{C3665371-5A90-4EE1-AACA-DC27A8F8E14B}" srcOrd="0" destOrd="0" presId="urn:microsoft.com/office/officeart/2005/8/layout/list1"/>
    <dgm:cxn modelId="{A3EE2BF7-8DA3-4ED1-B641-CF0D3880C507}" type="presParOf" srcId="{C3665371-5A90-4EE1-AACA-DC27A8F8E14B}" destId="{D6038CB6-4B73-4B15-A2CF-8CAA03C714E2}" srcOrd="0" destOrd="0" presId="urn:microsoft.com/office/officeart/2005/8/layout/list1"/>
    <dgm:cxn modelId="{64E8AEDC-0C75-48A9-AE2D-D76B6CBC1A90}" type="presParOf" srcId="{C3665371-5A90-4EE1-AACA-DC27A8F8E14B}" destId="{21559BB1-C97D-460E-9FFB-1C6CA3028DA3}" srcOrd="1" destOrd="0" presId="urn:microsoft.com/office/officeart/2005/8/layout/list1"/>
    <dgm:cxn modelId="{01F50D5A-AF94-4A03-9381-575EE52C8C5C}" type="presParOf" srcId="{36862ABC-2E3E-4386-A9E2-812961CB1DCD}" destId="{80BDA23D-F541-4194-8ECD-581D1923793A}" srcOrd="1" destOrd="0" presId="urn:microsoft.com/office/officeart/2005/8/layout/list1"/>
    <dgm:cxn modelId="{A86BE1C8-2E62-410B-BA68-35AFFA91779B}" type="presParOf" srcId="{36862ABC-2E3E-4386-A9E2-812961CB1DCD}" destId="{1451E230-E138-403D-969E-44663CE2CBE0}" srcOrd="2" destOrd="0" presId="urn:microsoft.com/office/officeart/2005/8/layout/list1"/>
    <dgm:cxn modelId="{98B3FBAC-C1A1-43B3-B10F-3810E0BEF689}" type="presParOf" srcId="{36862ABC-2E3E-4386-A9E2-812961CB1DCD}" destId="{B72D4718-FB74-41D0-B608-AD149F2BEA36}" srcOrd="3" destOrd="0" presId="urn:microsoft.com/office/officeart/2005/8/layout/list1"/>
    <dgm:cxn modelId="{EDA7B138-B68F-4177-AC4B-E205EF1CD702}" type="presParOf" srcId="{36862ABC-2E3E-4386-A9E2-812961CB1DCD}" destId="{2A24F9BB-6EC0-40F4-AEBB-E949B5F359CA}" srcOrd="4" destOrd="0" presId="urn:microsoft.com/office/officeart/2005/8/layout/list1"/>
    <dgm:cxn modelId="{E7FCE541-0FA7-4638-BD66-41C1F327C07D}" type="presParOf" srcId="{2A24F9BB-6EC0-40F4-AEBB-E949B5F359CA}" destId="{1EA22EA0-9233-400B-8154-D1D4D85C9597}" srcOrd="0" destOrd="0" presId="urn:microsoft.com/office/officeart/2005/8/layout/list1"/>
    <dgm:cxn modelId="{8B318D18-A753-4422-B5E4-5C7073E334D5}" type="presParOf" srcId="{2A24F9BB-6EC0-40F4-AEBB-E949B5F359CA}" destId="{8E4BC651-8F25-481B-9421-1181A201EEFA}" srcOrd="1" destOrd="0" presId="urn:microsoft.com/office/officeart/2005/8/layout/list1"/>
    <dgm:cxn modelId="{0DBD6E4A-F7A6-4C6A-A832-F1D99D2C7862}" type="presParOf" srcId="{36862ABC-2E3E-4386-A9E2-812961CB1DCD}" destId="{E43075C2-875A-4998-A1A5-36CBDA2AF83C}" srcOrd="5" destOrd="0" presId="urn:microsoft.com/office/officeart/2005/8/layout/list1"/>
    <dgm:cxn modelId="{1848CC1C-2A3A-4C0E-BF69-2E7DACCDFFA7}" type="presParOf" srcId="{36862ABC-2E3E-4386-A9E2-812961CB1DCD}" destId="{8626378A-993D-4383-91BD-3FE233787A83}" srcOrd="6" destOrd="0" presId="urn:microsoft.com/office/officeart/2005/8/layout/list1"/>
    <dgm:cxn modelId="{094E2131-8971-4E7C-A87D-C54E546CC1C2}" type="presParOf" srcId="{36862ABC-2E3E-4386-A9E2-812961CB1DCD}" destId="{36CF7264-C9FF-4411-AA3D-49D482D9A27D}" srcOrd="7" destOrd="0" presId="urn:microsoft.com/office/officeart/2005/8/layout/list1"/>
    <dgm:cxn modelId="{E1F4EDD4-EAEF-4DB9-8EB2-995033CBB3B7}" type="presParOf" srcId="{36862ABC-2E3E-4386-A9E2-812961CB1DCD}" destId="{D8D00B35-74C5-4869-9437-B8F39B3840D8}" srcOrd="8" destOrd="0" presId="urn:microsoft.com/office/officeart/2005/8/layout/list1"/>
    <dgm:cxn modelId="{98168F26-5A77-4FD0-A305-69B2439F09BE}" type="presParOf" srcId="{D8D00B35-74C5-4869-9437-B8F39B3840D8}" destId="{715E2F7B-0804-4CF8-B5C8-9D12C28B9958}" srcOrd="0" destOrd="0" presId="urn:microsoft.com/office/officeart/2005/8/layout/list1"/>
    <dgm:cxn modelId="{4DC21800-81AF-4D9D-B2FF-A5376F8FE0CB}" type="presParOf" srcId="{D8D00B35-74C5-4869-9437-B8F39B3840D8}" destId="{852CAEAD-CAED-4DA5-B39E-4FF5A67BDD4F}" srcOrd="1" destOrd="0" presId="urn:microsoft.com/office/officeart/2005/8/layout/list1"/>
    <dgm:cxn modelId="{7C630ECB-331E-43E7-8369-39FA9DB1DBBD}" type="presParOf" srcId="{36862ABC-2E3E-4386-A9E2-812961CB1DCD}" destId="{B89480E0-D25A-4138-889F-28FF68265F62}" srcOrd="9" destOrd="0" presId="urn:microsoft.com/office/officeart/2005/8/layout/list1"/>
    <dgm:cxn modelId="{3EC6FB09-ADB9-4D83-94D4-68F8A62B5945}" type="presParOf" srcId="{36862ABC-2E3E-4386-A9E2-812961CB1DCD}" destId="{1B316DC2-70DF-448E-B70A-E97BF1AE69A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F26B89-2984-4124-9C9F-847CC63B0A7F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9352B52C-9371-4B67-874A-FAEC0E25B06A}">
      <dgm:prSet phldrT="[Testo]"/>
      <dgm:spPr/>
      <dgm:t>
        <a:bodyPr/>
        <a:lstStyle/>
        <a:p>
          <a:r>
            <a:rPr lang="it-IT" dirty="0" err="1" smtClean="0"/>
            <a:t>Exports</a:t>
          </a:r>
          <a:r>
            <a:rPr lang="it-IT" dirty="0" smtClean="0"/>
            <a:t> </a:t>
          </a:r>
          <a:endParaRPr lang="it-IT" dirty="0"/>
        </a:p>
      </dgm:t>
    </dgm:pt>
    <dgm:pt modelId="{7990CEDA-4D94-4F1A-BAE8-801AAE3AA01F}" type="parTrans" cxnId="{0153E947-CB3E-4679-82B3-754F17E811C6}">
      <dgm:prSet/>
      <dgm:spPr/>
      <dgm:t>
        <a:bodyPr/>
        <a:lstStyle/>
        <a:p>
          <a:endParaRPr lang="it-IT"/>
        </a:p>
      </dgm:t>
    </dgm:pt>
    <dgm:pt modelId="{44C04C28-1388-4CD6-BEA4-27EA6D28BA48}" type="sibTrans" cxnId="{0153E947-CB3E-4679-82B3-754F17E811C6}">
      <dgm:prSet/>
      <dgm:spPr/>
      <dgm:t>
        <a:bodyPr/>
        <a:lstStyle/>
        <a:p>
          <a:endParaRPr lang="it-IT"/>
        </a:p>
      </dgm:t>
    </dgm:pt>
    <dgm:pt modelId="{824BAB7F-6B42-4515-A18E-968DB4914B91}">
      <dgm:prSet phldrT="[Testo]" custT="1"/>
      <dgm:spPr/>
      <dgm:t>
        <a:bodyPr/>
        <a:lstStyle/>
        <a:p>
          <a:r>
            <a:rPr lang="it-IT" sz="2800" dirty="0" smtClean="0"/>
            <a:t>The </a:t>
          </a:r>
          <a:r>
            <a:rPr lang="it-IT" sz="2800" dirty="0" err="1" smtClean="0"/>
            <a:t>primary</a:t>
          </a:r>
          <a:r>
            <a:rPr lang="it-IT" sz="2800" dirty="0" smtClean="0"/>
            <a:t> </a:t>
          </a:r>
          <a:r>
            <a:rPr lang="it-IT" sz="2800" dirty="0" err="1" smtClean="0"/>
            <a:t>engine</a:t>
          </a:r>
          <a:r>
            <a:rPr lang="it-IT" sz="2800" dirty="0" smtClean="0"/>
            <a:t> for </a:t>
          </a:r>
          <a:r>
            <a:rPr lang="it-IT" sz="2800" dirty="0" err="1" smtClean="0"/>
            <a:t>Ireland’s</a:t>
          </a:r>
          <a:r>
            <a:rPr lang="it-IT" sz="2800" dirty="0" smtClean="0"/>
            <a:t> </a:t>
          </a:r>
          <a:r>
            <a:rPr lang="it-IT" sz="2800" dirty="0" err="1" smtClean="0"/>
            <a:t>growth</a:t>
          </a:r>
          <a:r>
            <a:rPr lang="it-IT" sz="2800" dirty="0" smtClean="0"/>
            <a:t> </a:t>
          </a:r>
          <a:endParaRPr lang="it-IT" sz="2800" dirty="0"/>
        </a:p>
      </dgm:t>
    </dgm:pt>
    <dgm:pt modelId="{9AF2EFFF-C400-4C6C-B7FE-4841235B2D72}" type="parTrans" cxnId="{EF2BCD7C-806E-47E1-8CC6-9B45549B8247}">
      <dgm:prSet/>
      <dgm:spPr/>
      <dgm:t>
        <a:bodyPr/>
        <a:lstStyle/>
        <a:p>
          <a:endParaRPr lang="it-IT"/>
        </a:p>
      </dgm:t>
    </dgm:pt>
    <dgm:pt modelId="{4A8E7936-4A33-4D58-A0A6-B76FC0A73D88}" type="sibTrans" cxnId="{EF2BCD7C-806E-47E1-8CC6-9B45549B8247}">
      <dgm:prSet/>
      <dgm:spPr/>
      <dgm:t>
        <a:bodyPr/>
        <a:lstStyle/>
        <a:p>
          <a:endParaRPr lang="it-IT"/>
        </a:p>
      </dgm:t>
    </dgm:pt>
    <dgm:pt modelId="{60CC4647-A5CD-4987-B77A-7587703B816A}">
      <dgm:prSet phldrT="[Testo]"/>
      <dgm:spPr/>
      <dgm:t>
        <a:bodyPr/>
        <a:lstStyle/>
        <a:p>
          <a:r>
            <a:rPr lang="it-IT" dirty="0" smtClean="0"/>
            <a:t>Rise in</a:t>
          </a:r>
          <a:endParaRPr lang="it-IT" dirty="0"/>
        </a:p>
      </dgm:t>
    </dgm:pt>
    <dgm:pt modelId="{692E64A6-0CDE-49BB-A913-EB9999844E36}" type="parTrans" cxnId="{C61A78ED-F53B-438E-BA1F-36925F58BAD4}">
      <dgm:prSet/>
      <dgm:spPr/>
      <dgm:t>
        <a:bodyPr/>
        <a:lstStyle/>
        <a:p>
          <a:endParaRPr lang="it-IT"/>
        </a:p>
      </dgm:t>
    </dgm:pt>
    <dgm:pt modelId="{D1D4549A-66E7-4CEB-9841-AEF2B5683997}" type="sibTrans" cxnId="{C61A78ED-F53B-438E-BA1F-36925F58BAD4}">
      <dgm:prSet/>
      <dgm:spPr/>
      <dgm:t>
        <a:bodyPr/>
        <a:lstStyle/>
        <a:p>
          <a:endParaRPr lang="it-IT"/>
        </a:p>
      </dgm:t>
    </dgm:pt>
    <dgm:pt modelId="{2FE237D9-D45F-4576-BC16-BA3185C07E56}">
      <dgm:prSet phldrT="[Testo]" custT="1"/>
      <dgm:spPr/>
      <dgm:t>
        <a:bodyPr/>
        <a:lstStyle/>
        <a:p>
          <a:r>
            <a:rPr lang="it-IT" sz="2400" dirty="0" smtClean="0"/>
            <a:t>Consumer </a:t>
          </a:r>
          <a:r>
            <a:rPr lang="it-IT" sz="2400" dirty="0" err="1" smtClean="0"/>
            <a:t>spending</a:t>
          </a:r>
          <a:endParaRPr lang="it-IT" sz="2400" dirty="0"/>
        </a:p>
      </dgm:t>
    </dgm:pt>
    <dgm:pt modelId="{05ACCBCA-B8F3-4D92-97EF-7F41F6FBBDA4}" type="parTrans" cxnId="{243391CA-9284-4114-989E-1CBE4B1B6D0D}">
      <dgm:prSet/>
      <dgm:spPr/>
      <dgm:t>
        <a:bodyPr/>
        <a:lstStyle/>
        <a:p>
          <a:endParaRPr lang="it-IT"/>
        </a:p>
      </dgm:t>
    </dgm:pt>
    <dgm:pt modelId="{9DC6947A-DB3E-4F05-9CD9-8C85D44E6D46}" type="sibTrans" cxnId="{243391CA-9284-4114-989E-1CBE4B1B6D0D}">
      <dgm:prSet/>
      <dgm:spPr/>
      <dgm:t>
        <a:bodyPr/>
        <a:lstStyle/>
        <a:p>
          <a:endParaRPr lang="it-IT"/>
        </a:p>
      </dgm:t>
    </dgm:pt>
    <dgm:pt modelId="{A95E0AF6-FB51-4D22-978D-C3D009E8AD25}">
      <dgm:prSet phldrT="[Testo]" custT="1"/>
      <dgm:spPr/>
      <dgm:t>
        <a:bodyPr/>
        <a:lstStyle/>
        <a:p>
          <a:r>
            <a:rPr lang="it-IT" sz="2400" dirty="0" smtClean="0"/>
            <a:t>Construction	</a:t>
          </a:r>
          <a:endParaRPr lang="it-IT" sz="2400" dirty="0"/>
        </a:p>
      </dgm:t>
    </dgm:pt>
    <dgm:pt modelId="{1AFC5C9D-F5CA-49EE-A829-96940932D738}" type="parTrans" cxnId="{7D6BF950-3E89-46E5-AF15-3544AE7BD1C8}">
      <dgm:prSet/>
      <dgm:spPr/>
      <dgm:t>
        <a:bodyPr/>
        <a:lstStyle/>
        <a:p>
          <a:endParaRPr lang="it-IT"/>
        </a:p>
      </dgm:t>
    </dgm:pt>
    <dgm:pt modelId="{DD5991A1-4E94-42E9-B57A-1376F7EDD951}" type="sibTrans" cxnId="{7D6BF950-3E89-46E5-AF15-3544AE7BD1C8}">
      <dgm:prSet/>
      <dgm:spPr/>
      <dgm:t>
        <a:bodyPr/>
        <a:lstStyle/>
        <a:p>
          <a:endParaRPr lang="it-IT"/>
        </a:p>
      </dgm:t>
    </dgm:pt>
    <dgm:pt modelId="{70748576-898E-4915-ABCC-03F46EB946FB}">
      <dgm:prSet phldrT="[Testo]" custT="1"/>
      <dgm:spPr/>
      <dgm:t>
        <a:bodyPr/>
        <a:lstStyle/>
        <a:p>
          <a:r>
            <a:rPr lang="it-IT" sz="2400" dirty="0" smtClean="0"/>
            <a:t>Business </a:t>
          </a:r>
          <a:r>
            <a:rPr lang="it-IT" sz="2400" dirty="0" err="1" smtClean="0"/>
            <a:t>investment</a:t>
          </a:r>
          <a:endParaRPr lang="it-IT" sz="2400" dirty="0"/>
        </a:p>
      </dgm:t>
    </dgm:pt>
    <dgm:pt modelId="{8FE94D0A-8836-41C5-824A-1C3C7AF5FEE7}" type="parTrans" cxnId="{CF512926-D38D-44C3-A105-B36003F926D6}">
      <dgm:prSet/>
      <dgm:spPr/>
      <dgm:t>
        <a:bodyPr/>
        <a:lstStyle/>
        <a:p>
          <a:endParaRPr lang="it-IT"/>
        </a:p>
      </dgm:t>
    </dgm:pt>
    <dgm:pt modelId="{84410F83-D582-4062-B15B-5F6144114601}" type="sibTrans" cxnId="{CF512926-D38D-44C3-A105-B36003F926D6}">
      <dgm:prSet/>
      <dgm:spPr/>
      <dgm:t>
        <a:bodyPr/>
        <a:lstStyle/>
        <a:p>
          <a:endParaRPr lang="it-IT"/>
        </a:p>
      </dgm:t>
    </dgm:pt>
    <dgm:pt modelId="{89C748D4-54AD-46CF-BA68-519BAEB9D877}" type="pres">
      <dgm:prSet presAssocID="{D0F26B89-2984-4124-9C9F-847CC63B0A7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FF0FFEE3-DDEA-40EB-BEF4-5C9EAFB6AB3A}" type="pres">
      <dgm:prSet presAssocID="{9352B52C-9371-4B67-874A-FAEC0E25B06A}" presName="linNode" presStyleCnt="0"/>
      <dgm:spPr/>
    </dgm:pt>
    <dgm:pt modelId="{414C55A0-0AFC-47AB-91FB-22BE38D1D034}" type="pres">
      <dgm:prSet presAssocID="{9352B52C-9371-4B67-874A-FAEC0E25B06A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AA03A1-F84A-437F-A81A-96246EE57DEC}" type="pres">
      <dgm:prSet presAssocID="{9352B52C-9371-4B67-874A-FAEC0E25B06A}" presName="childShp" presStyleLbl="bgAccFollowNode1" presStyleIdx="0" presStyleCnt="2" custScaleY="5877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78577B-BBA1-4F7D-9BDE-1EBCCC4A0FBE}" type="pres">
      <dgm:prSet presAssocID="{44C04C28-1388-4CD6-BEA4-27EA6D28BA48}" presName="spacing" presStyleCnt="0"/>
      <dgm:spPr/>
    </dgm:pt>
    <dgm:pt modelId="{DA88EC48-6FDF-43CD-833C-3309779A80EC}" type="pres">
      <dgm:prSet presAssocID="{60CC4647-A5CD-4987-B77A-7587703B816A}" presName="linNode" presStyleCnt="0"/>
      <dgm:spPr/>
    </dgm:pt>
    <dgm:pt modelId="{690E7FF5-C1AB-4E6E-BCC2-1292A1FE6D4C}" type="pres">
      <dgm:prSet presAssocID="{60CC4647-A5CD-4987-B77A-7587703B816A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72D7D6-E8A5-4895-A1F3-AE8473CE364E}" type="pres">
      <dgm:prSet presAssocID="{60CC4647-A5CD-4987-B77A-7587703B816A}" presName="childShp" presStyleLbl="bgAccFollowNode1" presStyleIdx="1" presStyleCnt="2" custScaleY="6014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841AD17-88B5-454B-84C3-EDF413439699}" type="presOf" srcId="{D0F26B89-2984-4124-9C9F-847CC63B0A7F}" destId="{89C748D4-54AD-46CF-BA68-519BAEB9D877}" srcOrd="0" destOrd="0" presId="urn:microsoft.com/office/officeart/2005/8/layout/vList6"/>
    <dgm:cxn modelId="{7D6BF950-3E89-46E5-AF15-3544AE7BD1C8}" srcId="{60CC4647-A5CD-4987-B77A-7587703B816A}" destId="{A95E0AF6-FB51-4D22-978D-C3D009E8AD25}" srcOrd="1" destOrd="0" parTransId="{1AFC5C9D-F5CA-49EE-A829-96940932D738}" sibTransId="{DD5991A1-4E94-42E9-B57A-1376F7EDD951}"/>
    <dgm:cxn modelId="{63022037-E7ED-431F-A7A8-27E264123F2F}" type="presOf" srcId="{60CC4647-A5CD-4987-B77A-7587703B816A}" destId="{690E7FF5-C1AB-4E6E-BCC2-1292A1FE6D4C}" srcOrd="0" destOrd="0" presId="urn:microsoft.com/office/officeart/2005/8/layout/vList6"/>
    <dgm:cxn modelId="{C61A78ED-F53B-438E-BA1F-36925F58BAD4}" srcId="{D0F26B89-2984-4124-9C9F-847CC63B0A7F}" destId="{60CC4647-A5CD-4987-B77A-7587703B816A}" srcOrd="1" destOrd="0" parTransId="{692E64A6-0CDE-49BB-A913-EB9999844E36}" sibTransId="{D1D4549A-66E7-4CEB-9841-AEF2B5683997}"/>
    <dgm:cxn modelId="{D65ECDD0-0CF4-4E83-9C2E-0DF5F20C1851}" type="presOf" srcId="{70748576-898E-4915-ABCC-03F46EB946FB}" destId="{9972D7D6-E8A5-4895-A1F3-AE8473CE364E}" srcOrd="0" destOrd="2" presId="urn:microsoft.com/office/officeart/2005/8/layout/vList6"/>
    <dgm:cxn modelId="{0153E947-CB3E-4679-82B3-754F17E811C6}" srcId="{D0F26B89-2984-4124-9C9F-847CC63B0A7F}" destId="{9352B52C-9371-4B67-874A-FAEC0E25B06A}" srcOrd="0" destOrd="0" parTransId="{7990CEDA-4D94-4F1A-BAE8-801AAE3AA01F}" sibTransId="{44C04C28-1388-4CD6-BEA4-27EA6D28BA48}"/>
    <dgm:cxn modelId="{243391CA-9284-4114-989E-1CBE4B1B6D0D}" srcId="{60CC4647-A5CD-4987-B77A-7587703B816A}" destId="{2FE237D9-D45F-4576-BC16-BA3185C07E56}" srcOrd="0" destOrd="0" parTransId="{05ACCBCA-B8F3-4D92-97EF-7F41F6FBBDA4}" sibTransId="{9DC6947A-DB3E-4F05-9CD9-8C85D44E6D46}"/>
    <dgm:cxn modelId="{78D9475D-D6E6-4AFE-B160-3C4AB6C665D4}" type="presOf" srcId="{9352B52C-9371-4B67-874A-FAEC0E25B06A}" destId="{414C55A0-0AFC-47AB-91FB-22BE38D1D034}" srcOrd="0" destOrd="0" presId="urn:microsoft.com/office/officeart/2005/8/layout/vList6"/>
    <dgm:cxn modelId="{EF2BCD7C-806E-47E1-8CC6-9B45549B8247}" srcId="{9352B52C-9371-4B67-874A-FAEC0E25B06A}" destId="{824BAB7F-6B42-4515-A18E-968DB4914B91}" srcOrd="0" destOrd="0" parTransId="{9AF2EFFF-C400-4C6C-B7FE-4841235B2D72}" sibTransId="{4A8E7936-4A33-4D58-A0A6-B76FC0A73D88}"/>
    <dgm:cxn modelId="{CF512926-D38D-44C3-A105-B36003F926D6}" srcId="{60CC4647-A5CD-4987-B77A-7587703B816A}" destId="{70748576-898E-4915-ABCC-03F46EB946FB}" srcOrd="2" destOrd="0" parTransId="{8FE94D0A-8836-41C5-824A-1C3C7AF5FEE7}" sibTransId="{84410F83-D582-4062-B15B-5F6144114601}"/>
    <dgm:cxn modelId="{51DF80E3-6879-43E8-84B6-45EF40D12D6B}" type="presOf" srcId="{824BAB7F-6B42-4515-A18E-968DB4914B91}" destId="{26AA03A1-F84A-437F-A81A-96246EE57DEC}" srcOrd="0" destOrd="0" presId="urn:microsoft.com/office/officeart/2005/8/layout/vList6"/>
    <dgm:cxn modelId="{DEE3BAEF-C0F4-480A-84BD-D9F10320FCD8}" type="presOf" srcId="{2FE237D9-D45F-4576-BC16-BA3185C07E56}" destId="{9972D7D6-E8A5-4895-A1F3-AE8473CE364E}" srcOrd="0" destOrd="0" presId="urn:microsoft.com/office/officeart/2005/8/layout/vList6"/>
    <dgm:cxn modelId="{0AD68379-AFDA-4A11-8496-9C48107DF047}" type="presOf" srcId="{A95E0AF6-FB51-4D22-978D-C3D009E8AD25}" destId="{9972D7D6-E8A5-4895-A1F3-AE8473CE364E}" srcOrd="0" destOrd="1" presId="urn:microsoft.com/office/officeart/2005/8/layout/vList6"/>
    <dgm:cxn modelId="{AF08BA9D-02DA-486D-9EF0-CE06871AA503}" type="presParOf" srcId="{89C748D4-54AD-46CF-BA68-519BAEB9D877}" destId="{FF0FFEE3-DDEA-40EB-BEF4-5C9EAFB6AB3A}" srcOrd="0" destOrd="0" presId="urn:microsoft.com/office/officeart/2005/8/layout/vList6"/>
    <dgm:cxn modelId="{1EE82E26-F531-4C83-94A1-2ECBF8A40AAF}" type="presParOf" srcId="{FF0FFEE3-DDEA-40EB-BEF4-5C9EAFB6AB3A}" destId="{414C55A0-0AFC-47AB-91FB-22BE38D1D034}" srcOrd="0" destOrd="0" presId="urn:microsoft.com/office/officeart/2005/8/layout/vList6"/>
    <dgm:cxn modelId="{3D250206-A26D-4D56-B2B2-592B4E0A6F8C}" type="presParOf" srcId="{FF0FFEE3-DDEA-40EB-BEF4-5C9EAFB6AB3A}" destId="{26AA03A1-F84A-437F-A81A-96246EE57DEC}" srcOrd="1" destOrd="0" presId="urn:microsoft.com/office/officeart/2005/8/layout/vList6"/>
    <dgm:cxn modelId="{B56C49B5-A5FE-4D1D-A78F-8C0A3725EBAB}" type="presParOf" srcId="{89C748D4-54AD-46CF-BA68-519BAEB9D877}" destId="{B678577B-BBA1-4F7D-9BDE-1EBCCC4A0FBE}" srcOrd="1" destOrd="0" presId="urn:microsoft.com/office/officeart/2005/8/layout/vList6"/>
    <dgm:cxn modelId="{AAD6F1AE-4A9B-4444-9A16-6F4AB92FC4C9}" type="presParOf" srcId="{89C748D4-54AD-46CF-BA68-519BAEB9D877}" destId="{DA88EC48-6FDF-43CD-833C-3309779A80EC}" srcOrd="2" destOrd="0" presId="urn:microsoft.com/office/officeart/2005/8/layout/vList6"/>
    <dgm:cxn modelId="{9E411D37-967B-4458-8AF4-B55DDC47F047}" type="presParOf" srcId="{DA88EC48-6FDF-43CD-833C-3309779A80EC}" destId="{690E7FF5-C1AB-4E6E-BCC2-1292A1FE6D4C}" srcOrd="0" destOrd="0" presId="urn:microsoft.com/office/officeart/2005/8/layout/vList6"/>
    <dgm:cxn modelId="{921F4C50-7765-4D53-BA16-CEC132182A30}" type="presParOf" srcId="{DA88EC48-6FDF-43CD-833C-3309779A80EC}" destId="{9972D7D6-E8A5-4895-A1F3-AE8473CE364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76DEF89-0F27-4F6E-BF2B-6BFDBB9BA4D3}" type="doc">
      <dgm:prSet loTypeId="urn:microsoft.com/office/officeart/2005/8/layout/process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3151136D-08F8-4C99-A0B3-400F273E9FF5}">
      <dgm:prSet phldrT="[Testo]"/>
      <dgm:spPr/>
      <dgm:t>
        <a:bodyPr/>
        <a:lstStyle/>
        <a:p>
          <a:r>
            <a:rPr lang="it-IT" dirty="0" smtClean="0"/>
            <a:t>The Great </a:t>
          </a:r>
          <a:r>
            <a:rPr lang="it-IT" dirty="0" err="1" smtClean="0"/>
            <a:t>Famine</a:t>
          </a:r>
          <a:endParaRPr lang="it-IT" dirty="0"/>
        </a:p>
      </dgm:t>
    </dgm:pt>
    <dgm:pt modelId="{0F80D11A-20D8-4C28-8A98-010A3B7983B8}" type="parTrans" cxnId="{2D211E91-2DB0-4AFB-A334-68CB8C9E0D87}">
      <dgm:prSet/>
      <dgm:spPr/>
      <dgm:t>
        <a:bodyPr/>
        <a:lstStyle/>
        <a:p>
          <a:endParaRPr lang="it-IT"/>
        </a:p>
      </dgm:t>
    </dgm:pt>
    <dgm:pt modelId="{CB84D2BB-33A8-4CC9-B7CD-EDA3F6515E01}" type="sibTrans" cxnId="{2D211E91-2DB0-4AFB-A334-68CB8C9E0D87}">
      <dgm:prSet/>
      <dgm:spPr/>
      <dgm:t>
        <a:bodyPr/>
        <a:lstStyle/>
        <a:p>
          <a:endParaRPr lang="it-IT"/>
        </a:p>
      </dgm:t>
    </dgm:pt>
    <dgm:pt modelId="{CF062CFE-64AF-40DA-8CBD-6DB19F081E3F}">
      <dgm:prSet phldrT="[Testo]"/>
      <dgm:spPr/>
      <dgm:t>
        <a:bodyPr/>
        <a:lstStyle/>
        <a:p>
          <a:r>
            <a:rPr lang="it-IT" dirty="0" smtClean="0"/>
            <a:t>The Great Potato </a:t>
          </a:r>
          <a:r>
            <a:rPr lang="it-IT" dirty="0" err="1" smtClean="0"/>
            <a:t>Famine</a:t>
          </a:r>
          <a:endParaRPr lang="it-IT" dirty="0"/>
        </a:p>
      </dgm:t>
    </dgm:pt>
    <dgm:pt modelId="{4B00242C-9A9B-4674-B8E6-6ED459AEC062}" type="parTrans" cxnId="{712A2986-7B9C-46D3-8830-6882776CB284}">
      <dgm:prSet/>
      <dgm:spPr/>
      <dgm:t>
        <a:bodyPr/>
        <a:lstStyle/>
        <a:p>
          <a:endParaRPr lang="it-IT"/>
        </a:p>
      </dgm:t>
    </dgm:pt>
    <dgm:pt modelId="{195ABE2C-6125-4B45-B0C2-A458D10F0D86}" type="sibTrans" cxnId="{712A2986-7B9C-46D3-8830-6882776CB284}">
      <dgm:prSet/>
      <dgm:spPr/>
      <dgm:t>
        <a:bodyPr/>
        <a:lstStyle/>
        <a:p>
          <a:endParaRPr lang="it-IT"/>
        </a:p>
      </dgm:t>
    </dgm:pt>
    <dgm:pt modelId="{B256E793-6F2F-4FA3-B200-E06F90C52DB2}">
      <dgm:prSet phldrT="[Testo]"/>
      <dgm:spPr/>
      <dgm:t>
        <a:bodyPr/>
        <a:lstStyle/>
        <a:p>
          <a:r>
            <a:rPr lang="it-IT" dirty="0" smtClean="0"/>
            <a:t>«The Irish </a:t>
          </a:r>
          <a:r>
            <a:rPr lang="it-IT" dirty="0" err="1" smtClean="0"/>
            <a:t>catastrophe</a:t>
          </a:r>
          <a:r>
            <a:rPr lang="it-IT" dirty="0" smtClean="0"/>
            <a:t>» </a:t>
          </a:r>
        </a:p>
        <a:p>
          <a:r>
            <a:rPr lang="it-IT" i="1" dirty="0" err="1" smtClean="0"/>
            <a:t>Jim</a:t>
          </a:r>
          <a:r>
            <a:rPr lang="it-IT" i="1" dirty="0" smtClean="0"/>
            <a:t> </a:t>
          </a:r>
          <a:r>
            <a:rPr lang="it-IT" i="1" dirty="0" err="1" smtClean="0"/>
            <a:t>Donnelly</a:t>
          </a:r>
          <a:r>
            <a:rPr lang="it-IT" i="1" dirty="0" smtClean="0"/>
            <a:t> </a:t>
          </a:r>
          <a:endParaRPr lang="it-IT" dirty="0"/>
        </a:p>
      </dgm:t>
    </dgm:pt>
    <dgm:pt modelId="{36DEC6E1-E829-4183-BE70-5E7C07E599F3}" type="parTrans" cxnId="{9F31E1C7-3E5C-4109-BC75-1BFF095EE4BD}">
      <dgm:prSet/>
      <dgm:spPr/>
      <dgm:t>
        <a:bodyPr/>
        <a:lstStyle/>
        <a:p>
          <a:endParaRPr lang="it-IT"/>
        </a:p>
      </dgm:t>
    </dgm:pt>
    <dgm:pt modelId="{1E49B513-41D4-4578-94A9-A71E09471F19}" type="sibTrans" cxnId="{9F31E1C7-3E5C-4109-BC75-1BFF095EE4BD}">
      <dgm:prSet/>
      <dgm:spPr/>
      <dgm:t>
        <a:bodyPr/>
        <a:lstStyle/>
        <a:p>
          <a:endParaRPr lang="it-IT"/>
        </a:p>
      </dgm:t>
    </dgm:pt>
    <dgm:pt modelId="{EBF7064A-958D-443A-AA62-1A6E67A0636A}" type="pres">
      <dgm:prSet presAssocID="{376DEF89-0F27-4F6E-BF2B-6BFDBB9BA4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8DCA084-3A93-4649-8B90-2632B86BBBFF}" type="pres">
      <dgm:prSet presAssocID="{B256E793-6F2F-4FA3-B200-E06F90C52DB2}" presName="boxAndChildren" presStyleCnt="0"/>
      <dgm:spPr/>
    </dgm:pt>
    <dgm:pt modelId="{95CE24F8-753C-456C-A116-0FE6753D2965}" type="pres">
      <dgm:prSet presAssocID="{B256E793-6F2F-4FA3-B200-E06F90C52DB2}" presName="parentTextBox" presStyleLbl="node1" presStyleIdx="0" presStyleCnt="3"/>
      <dgm:spPr/>
      <dgm:t>
        <a:bodyPr/>
        <a:lstStyle/>
        <a:p>
          <a:endParaRPr lang="it-IT"/>
        </a:p>
      </dgm:t>
    </dgm:pt>
    <dgm:pt modelId="{ED063DAE-888A-4F1D-9DEB-91D2CA3D3A6E}" type="pres">
      <dgm:prSet presAssocID="{195ABE2C-6125-4B45-B0C2-A458D10F0D86}" presName="sp" presStyleCnt="0"/>
      <dgm:spPr/>
    </dgm:pt>
    <dgm:pt modelId="{A729D958-3C02-455A-A690-B1D9A7993FC0}" type="pres">
      <dgm:prSet presAssocID="{CF062CFE-64AF-40DA-8CBD-6DB19F081E3F}" presName="arrowAndChildren" presStyleCnt="0"/>
      <dgm:spPr/>
    </dgm:pt>
    <dgm:pt modelId="{4D416805-2D32-480D-B929-17D02693EAF0}" type="pres">
      <dgm:prSet presAssocID="{CF062CFE-64AF-40DA-8CBD-6DB19F081E3F}" presName="parentTextArrow" presStyleLbl="node1" presStyleIdx="1" presStyleCnt="3"/>
      <dgm:spPr/>
      <dgm:t>
        <a:bodyPr/>
        <a:lstStyle/>
        <a:p>
          <a:endParaRPr lang="it-IT"/>
        </a:p>
      </dgm:t>
    </dgm:pt>
    <dgm:pt modelId="{63B9F676-E89B-4898-A9D8-A32A06803B5E}" type="pres">
      <dgm:prSet presAssocID="{CB84D2BB-33A8-4CC9-B7CD-EDA3F6515E01}" presName="sp" presStyleCnt="0"/>
      <dgm:spPr/>
    </dgm:pt>
    <dgm:pt modelId="{B6505BA1-A79F-42AA-AA71-D0D383E8B95E}" type="pres">
      <dgm:prSet presAssocID="{3151136D-08F8-4C99-A0B3-400F273E9FF5}" presName="arrowAndChildren" presStyleCnt="0"/>
      <dgm:spPr/>
    </dgm:pt>
    <dgm:pt modelId="{99927AC5-614D-4FCD-9A29-FD76BD6C05AC}" type="pres">
      <dgm:prSet presAssocID="{3151136D-08F8-4C99-A0B3-400F273E9FF5}" presName="parentTextArrow" presStyleLbl="node1" presStyleIdx="2" presStyleCnt="3"/>
      <dgm:spPr/>
      <dgm:t>
        <a:bodyPr/>
        <a:lstStyle/>
        <a:p>
          <a:endParaRPr lang="it-IT"/>
        </a:p>
      </dgm:t>
    </dgm:pt>
  </dgm:ptLst>
  <dgm:cxnLst>
    <dgm:cxn modelId="{D8B2B885-9D6D-4407-84E9-2C80E809E8DE}" type="presOf" srcId="{3151136D-08F8-4C99-A0B3-400F273E9FF5}" destId="{99927AC5-614D-4FCD-9A29-FD76BD6C05AC}" srcOrd="0" destOrd="0" presId="urn:microsoft.com/office/officeart/2005/8/layout/process4"/>
    <dgm:cxn modelId="{2D211E91-2DB0-4AFB-A334-68CB8C9E0D87}" srcId="{376DEF89-0F27-4F6E-BF2B-6BFDBB9BA4D3}" destId="{3151136D-08F8-4C99-A0B3-400F273E9FF5}" srcOrd="0" destOrd="0" parTransId="{0F80D11A-20D8-4C28-8A98-010A3B7983B8}" sibTransId="{CB84D2BB-33A8-4CC9-B7CD-EDA3F6515E01}"/>
    <dgm:cxn modelId="{15ED5CDB-CDB4-4481-8C57-FC527DC8A921}" type="presOf" srcId="{CF062CFE-64AF-40DA-8CBD-6DB19F081E3F}" destId="{4D416805-2D32-480D-B929-17D02693EAF0}" srcOrd="0" destOrd="0" presId="urn:microsoft.com/office/officeart/2005/8/layout/process4"/>
    <dgm:cxn modelId="{BD124FD5-A9F8-4ECF-A500-61C55CCAA92D}" type="presOf" srcId="{B256E793-6F2F-4FA3-B200-E06F90C52DB2}" destId="{95CE24F8-753C-456C-A116-0FE6753D2965}" srcOrd="0" destOrd="0" presId="urn:microsoft.com/office/officeart/2005/8/layout/process4"/>
    <dgm:cxn modelId="{712A2986-7B9C-46D3-8830-6882776CB284}" srcId="{376DEF89-0F27-4F6E-BF2B-6BFDBB9BA4D3}" destId="{CF062CFE-64AF-40DA-8CBD-6DB19F081E3F}" srcOrd="1" destOrd="0" parTransId="{4B00242C-9A9B-4674-B8E6-6ED459AEC062}" sibTransId="{195ABE2C-6125-4B45-B0C2-A458D10F0D86}"/>
    <dgm:cxn modelId="{89CCDFAE-172F-41C4-9B3A-89652A90F7EA}" type="presOf" srcId="{376DEF89-0F27-4F6E-BF2B-6BFDBB9BA4D3}" destId="{EBF7064A-958D-443A-AA62-1A6E67A0636A}" srcOrd="0" destOrd="0" presId="urn:microsoft.com/office/officeart/2005/8/layout/process4"/>
    <dgm:cxn modelId="{9F31E1C7-3E5C-4109-BC75-1BFF095EE4BD}" srcId="{376DEF89-0F27-4F6E-BF2B-6BFDBB9BA4D3}" destId="{B256E793-6F2F-4FA3-B200-E06F90C52DB2}" srcOrd="2" destOrd="0" parTransId="{36DEC6E1-E829-4183-BE70-5E7C07E599F3}" sibTransId="{1E49B513-41D4-4578-94A9-A71E09471F19}"/>
    <dgm:cxn modelId="{CF33C707-2257-4EF0-8164-FFE18C2B8BE9}" type="presParOf" srcId="{EBF7064A-958D-443A-AA62-1A6E67A0636A}" destId="{38DCA084-3A93-4649-8B90-2632B86BBBFF}" srcOrd="0" destOrd="0" presId="urn:microsoft.com/office/officeart/2005/8/layout/process4"/>
    <dgm:cxn modelId="{D0AAD4EB-F1E7-4367-97B3-53FC34054881}" type="presParOf" srcId="{38DCA084-3A93-4649-8B90-2632B86BBBFF}" destId="{95CE24F8-753C-456C-A116-0FE6753D2965}" srcOrd="0" destOrd="0" presId="urn:microsoft.com/office/officeart/2005/8/layout/process4"/>
    <dgm:cxn modelId="{99AE9D25-FCBB-494A-A6FA-64B68D59677C}" type="presParOf" srcId="{EBF7064A-958D-443A-AA62-1A6E67A0636A}" destId="{ED063DAE-888A-4F1D-9DEB-91D2CA3D3A6E}" srcOrd="1" destOrd="0" presId="urn:microsoft.com/office/officeart/2005/8/layout/process4"/>
    <dgm:cxn modelId="{488C9F7A-52ED-4BB4-B8DF-277E47214D50}" type="presParOf" srcId="{EBF7064A-958D-443A-AA62-1A6E67A0636A}" destId="{A729D958-3C02-455A-A690-B1D9A7993FC0}" srcOrd="2" destOrd="0" presId="urn:microsoft.com/office/officeart/2005/8/layout/process4"/>
    <dgm:cxn modelId="{39152A6E-4D0D-45EB-8ECA-5171C4BC53D3}" type="presParOf" srcId="{A729D958-3C02-455A-A690-B1D9A7993FC0}" destId="{4D416805-2D32-480D-B929-17D02693EAF0}" srcOrd="0" destOrd="0" presId="urn:microsoft.com/office/officeart/2005/8/layout/process4"/>
    <dgm:cxn modelId="{DAA16C81-CDF2-4E70-A497-168C25B5322A}" type="presParOf" srcId="{EBF7064A-958D-443A-AA62-1A6E67A0636A}" destId="{63B9F676-E89B-4898-A9D8-A32A06803B5E}" srcOrd="3" destOrd="0" presId="urn:microsoft.com/office/officeart/2005/8/layout/process4"/>
    <dgm:cxn modelId="{01EAEB80-C30F-4A7C-A178-8EF9F7CE75C4}" type="presParOf" srcId="{EBF7064A-958D-443A-AA62-1A6E67A0636A}" destId="{B6505BA1-A79F-42AA-AA71-D0D383E8B95E}" srcOrd="4" destOrd="0" presId="urn:microsoft.com/office/officeart/2005/8/layout/process4"/>
    <dgm:cxn modelId="{8D65F7EB-3A57-431F-82C4-B835C5F3E3C2}" type="presParOf" srcId="{B6505BA1-A79F-42AA-AA71-D0D383E8B95E}" destId="{99927AC5-614D-4FCD-9A29-FD76BD6C05A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r>
            <a:rPr lang="it-IT" sz="3600" dirty="0" smtClean="0"/>
            <a:t>«The Great </a:t>
          </a:r>
          <a:r>
            <a:rPr lang="it-IT" sz="3600" dirty="0" err="1" smtClean="0"/>
            <a:t>Famine</a:t>
          </a:r>
          <a:r>
            <a:rPr lang="it-IT" sz="3600" dirty="0" smtClean="0"/>
            <a:t> in </a:t>
          </a:r>
          <a:r>
            <a:rPr lang="it-IT" sz="3600" dirty="0" err="1" smtClean="0"/>
            <a:t>Ireland</a:t>
          </a:r>
          <a:r>
            <a:rPr lang="it-IT" sz="3600" dirty="0" smtClean="0"/>
            <a:t> </a:t>
          </a:r>
          <a:r>
            <a:rPr lang="it-IT" sz="3600" dirty="0" err="1" smtClean="0"/>
            <a:t>began</a:t>
          </a:r>
          <a:r>
            <a:rPr lang="it-IT" sz="3600" dirty="0" smtClean="0"/>
            <a:t> </a:t>
          </a:r>
          <a:r>
            <a:rPr lang="it-IT" sz="3600" dirty="0" err="1" smtClean="0"/>
            <a:t>as</a:t>
          </a:r>
          <a:r>
            <a:rPr lang="it-IT" sz="3600" dirty="0" smtClean="0"/>
            <a:t> </a:t>
          </a:r>
          <a:r>
            <a:rPr lang="it-IT" sz="3600" b="1" dirty="0" smtClean="0"/>
            <a:t>a </a:t>
          </a:r>
          <a:r>
            <a:rPr lang="it-IT" sz="3600" b="1" dirty="0" err="1" smtClean="0"/>
            <a:t>natural</a:t>
          </a:r>
          <a:r>
            <a:rPr lang="it-IT" sz="3600" b="1" dirty="0" smtClean="0"/>
            <a:t> </a:t>
          </a:r>
          <a:r>
            <a:rPr lang="it-IT" sz="3600" b="1" dirty="0" err="1" smtClean="0"/>
            <a:t>catastrophe</a:t>
          </a:r>
          <a:r>
            <a:rPr lang="it-IT" sz="3600" b="1" dirty="0" smtClean="0"/>
            <a:t> </a:t>
          </a:r>
          <a:r>
            <a:rPr lang="it-IT" sz="3600" dirty="0" smtClean="0"/>
            <a:t>of </a:t>
          </a:r>
          <a:r>
            <a:rPr lang="it-IT" sz="3600" b="1" dirty="0" err="1" smtClean="0"/>
            <a:t>extraordinary</a:t>
          </a:r>
          <a:r>
            <a:rPr lang="it-IT" sz="3600" b="1" dirty="0" smtClean="0"/>
            <a:t> </a:t>
          </a:r>
          <a:r>
            <a:rPr lang="it-IT" sz="3600" b="1" dirty="0" err="1" smtClean="0"/>
            <a:t>magnitude</a:t>
          </a:r>
          <a:r>
            <a:rPr lang="it-IT" sz="3600" dirty="0" smtClean="0"/>
            <a:t>, </a:t>
          </a:r>
          <a:r>
            <a:rPr lang="it-IT" sz="3600" dirty="0" err="1" smtClean="0"/>
            <a:t>but</a:t>
          </a:r>
          <a:r>
            <a:rPr lang="it-IT" sz="3600" dirty="0" smtClean="0"/>
            <a:t> </a:t>
          </a:r>
          <a:r>
            <a:rPr lang="it-IT" sz="3600" dirty="0" err="1" smtClean="0"/>
            <a:t>its</a:t>
          </a:r>
          <a:r>
            <a:rPr lang="it-IT" sz="3600" dirty="0" smtClean="0"/>
            <a:t> </a:t>
          </a:r>
          <a:r>
            <a:rPr lang="it-IT" sz="3600" dirty="0" err="1" smtClean="0"/>
            <a:t>effects</a:t>
          </a:r>
          <a:r>
            <a:rPr lang="it-IT" sz="3600" dirty="0" smtClean="0"/>
            <a:t> </a:t>
          </a:r>
          <a:r>
            <a:rPr lang="it-IT" sz="3600" dirty="0" err="1" smtClean="0"/>
            <a:t>were</a:t>
          </a:r>
          <a:r>
            <a:rPr lang="it-IT" sz="3600" dirty="0" smtClean="0"/>
            <a:t> </a:t>
          </a:r>
          <a:r>
            <a:rPr lang="it-IT" sz="3600" dirty="0" err="1" smtClean="0"/>
            <a:t>severely</a:t>
          </a:r>
          <a:r>
            <a:rPr lang="it-IT" sz="3600" dirty="0" smtClean="0"/>
            <a:t> </a:t>
          </a:r>
          <a:r>
            <a:rPr lang="it-IT" sz="3600" dirty="0" err="1" smtClean="0"/>
            <a:t>worsened</a:t>
          </a:r>
          <a:r>
            <a:rPr lang="it-IT" sz="3600" dirty="0" smtClean="0"/>
            <a:t> by the </a:t>
          </a:r>
          <a:r>
            <a:rPr lang="it-IT" sz="3600" dirty="0" err="1" smtClean="0"/>
            <a:t>actions</a:t>
          </a:r>
          <a:r>
            <a:rPr lang="it-IT" sz="3600" dirty="0" smtClean="0"/>
            <a:t> and </a:t>
          </a:r>
          <a:r>
            <a:rPr lang="it-IT" sz="3600" dirty="0" err="1" smtClean="0"/>
            <a:t>inactions</a:t>
          </a:r>
          <a:r>
            <a:rPr lang="it-IT" sz="3600" dirty="0" smtClean="0"/>
            <a:t> of the Whig </a:t>
          </a:r>
          <a:r>
            <a:rPr lang="it-IT" sz="3600" dirty="0" err="1" smtClean="0"/>
            <a:t>government</a:t>
          </a:r>
          <a:r>
            <a:rPr lang="it-IT" sz="3600" dirty="0" smtClean="0"/>
            <a:t>, </a:t>
          </a:r>
          <a:r>
            <a:rPr lang="it-IT" sz="3600" dirty="0" err="1" smtClean="0"/>
            <a:t>headed</a:t>
          </a:r>
          <a:r>
            <a:rPr lang="it-IT" sz="3600" dirty="0" smtClean="0"/>
            <a:t> by Lord John Russell in the </a:t>
          </a:r>
          <a:r>
            <a:rPr lang="it-IT" sz="3600" dirty="0" err="1" smtClean="0"/>
            <a:t>crucial</a:t>
          </a:r>
          <a:r>
            <a:rPr lang="it-IT" sz="3600" dirty="0" smtClean="0"/>
            <a:t> </a:t>
          </a:r>
          <a:r>
            <a:rPr lang="it-IT" sz="3600" dirty="0" err="1" smtClean="0"/>
            <a:t>year</a:t>
          </a:r>
          <a:r>
            <a:rPr lang="it-IT" sz="3600" dirty="0" smtClean="0"/>
            <a:t> from 1846 to 1852».  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42857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ED290F08-154F-444B-BCDD-9C04B848479F}" type="presOf" srcId="{64584DC6-F616-43F2-8040-87FDFCCE1EB2}" destId="{AB5AA852-0C3C-430C-B9C6-8D106CAC5F67}" srcOrd="0" destOrd="0" presId="urn:microsoft.com/office/officeart/2005/8/layout/list1"/>
    <dgm:cxn modelId="{83A36043-6C51-4D4F-9F0A-FBDBFF247B02}" type="presOf" srcId="{64584DC6-F616-43F2-8040-87FDFCCE1EB2}" destId="{CC81A5C1-AC24-4C09-BCDA-B90A8C4AD9DA}" srcOrd="1" destOrd="0" presId="urn:microsoft.com/office/officeart/2005/8/layout/list1"/>
    <dgm:cxn modelId="{B0140B74-A0FE-4481-9922-D00F3A390AA4}" type="presOf" srcId="{BDA516B0-8C8C-4804-B8F9-2CBC57A65908}" destId="{E9663681-674E-43A9-B98E-7EFA912F60BA}" srcOrd="0" destOrd="0" presId="urn:microsoft.com/office/officeart/2005/8/layout/list1"/>
    <dgm:cxn modelId="{B6CEF578-597E-4B37-B37D-A69860731546}" type="presParOf" srcId="{E9663681-674E-43A9-B98E-7EFA912F60BA}" destId="{DF4572F2-D854-478D-98DF-10072EA5B5A2}" srcOrd="0" destOrd="0" presId="urn:microsoft.com/office/officeart/2005/8/layout/list1"/>
    <dgm:cxn modelId="{E558C1D3-5717-4642-AE6C-3D4DC43C3694}" type="presParOf" srcId="{DF4572F2-D854-478D-98DF-10072EA5B5A2}" destId="{AB5AA852-0C3C-430C-B9C6-8D106CAC5F67}" srcOrd="0" destOrd="0" presId="urn:microsoft.com/office/officeart/2005/8/layout/list1"/>
    <dgm:cxn modelId="{BD1F3220-6BE4-4F01-87E3-00626FC97BAD}" type="presParOf" srcId="{DF4572F2-D854-478D-98DF-10072EA5B5A2}" destId="{CC81A5C1-AC24-4C09-BCDA-B90A8C4AD9DA}" srcOrd="1" destOrd="0" presId="urn:microsoft.com/office/officeart/2005/8/layout/list1"/>
    <dgm:cxn modelId="{DD8B0682-3D32-44E0-8287-28E889D2150A}" type="presParOf" srcId="{E9663681-674E-43A9-B98E-7EFA912F60BA}" destId="{293B20A6-88D4-4400-ABB1-FC8327B6337E}" srcOrd="1" destOrd="0" presId="urn:microsoft.com/office/officeart/2005/8/layout/list1"/>
    <dgm:cxn modelId="{6A108FFB-2895-4653-9D51-5AE48A25490E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r>
            <a:rPr lang="it-IT" sz="3600" dirty="0" smtClean="0"/>
            <a:t>«</a:t>
          </a:r>
          <a:r>
            <a:rPr lang="it-IT" sz="3600" dirty="0" err="1" smtClean="0"/>
            <a:t>Altogether</a:t>
          </a:r>
          <a:r>
            <a:rPr lang="it-IT" sz="3600" dirty="0" smtClean="0"/>
            <a:t> </a:t>
          </a:r>
          <a:r>
            <a:rPr lang="it-IT" sz="3600" dirty="0" err="1" smtClean="0"/>
            <a:t>about</a:t>
          </a:r>
          <a:r>
            <a:rPr lang="it-IT" sz="3600" dirty="0" smtClean="0"/>
            <a:t> a </a:t>
          </a:r>
          <a:r>
            <a:rPr lang="it-IT" sz="3600" dirty="0" err="1" smtClean="0"/>
            <a:t>million</a:t>
          </a:r>
          <a:r>
            <a:rPr lang="it-IT" sz="3600" dirty="0" smtClean="0"/>
            <a:t> of </a:t>
          </a:r>
          <a:r>
            <a:rPr lang="it-IT" sz="3600" dirty="0" err="1" smtClean="0"/>
            <a:t>people</a:t>
          </a:r>
          <a:r>
            <a:rPr lang="it-IT" sz="3600" dirty="0" smtClean="0"/>
            <a:t> in </a:t>
          </a:r>
          <a:r>
            <a:rPr lang="it-IT" sz="3600" dirty="0" err="1" smtClean="0"/>
            <a:t>Ireland</a:t>
          </a:r>
          <a:r>
            <a:rPr lang="it-IT" sz="3600" dirty="0" smtClean="0"/>
            <a:t> are </a:t>
          </a:r>
          <a:r>
            <a:rPr lang="it-IT" sz="3600" dirty="0" err="1" smtClean="0"/>
            <a:t>reliably</a:t>
          </a:r>
          <a:r>
            <a:rPr lang="it-IT" sz="3600" dirty="0" smtClean="0"/>
            <a:t> </a:t>
          </a:r>
          <a:r>
            <a:rPr lang="it-IT" sz="3600" dirty="0" err="1" smtClean="0"/>
            <a:t>estimated</a:t>
          </a:r>
          <a:r>
            <a:rPr lang="it-IT" sz="3600" dirty="0" smtClean="0"/>
            <a:t> to </a:t>
          </a:r>
          <a:r>
            <a:rPr lang="it-IT" sz="3600" dirty="0" err="1" smtClean="0"/>
            <a:t>have</a:t>
          </a:r>
          <a:r>
            <a:rPr lang="it-IT" sz="3600" dirty="0" smtClean="0"/>
            <a:t> </a:t>
          </a:r>
          <a:r>
            <a:rPr lang="it-IT" sz="3600" dirty="0" err="1" smtClean="0"/>
            <a:t>died</a:t>
          </a:r>
          <a:r>
            <a:rPr lang="it-IT" sz="3600" dirty="0" smtClean="0"/>
            <a:t> of </a:t>
          </a:r>
          <a:r>
            <a:rPr lang="it-IT" sz="3600" dirty="0" err="1" smtClean="0"/>
            <a:t>starvation</a:t>
          </a:r>
          <a:r>
            <a:rPr lang="it-IT" sz="3600" dirty="0" smtClean="0"/>
            <a:t> and </a:t>
          </a:r>
          <a:r>
            <a:rPr lang="it-IT" sz="3600" dirty="0" err="1" smtClean="0"/>
            <a:t>epidemic</a:t>
          </a:r>
          <a:r>
            <a:rPr lang="it-IT" sz="3600" dirty="0" smtClean="0"/>
            <a:t> </a:t>
          </a:r>
          <a:r>
            <a:rPr lang="it-IT" sz="3600" dirty="0" err="1" smtClean="0"/>
            <a:t>disease</a:t>
          </a:r>
          <a:r>
            <a:rPr lang="it-IT" sz="3600" dirty="0" smtClean="0"/>
            <a:t> </a:t>
          </a:r>
          <a:r>
            <a:rPr lang="it-IT" sz="3600" dirty="0" err="1" smtClean="0"/>
            <a:t>between</a:t>
          </a:r>
          <a:r>
            <a:rPr lang="it-IT" sz="3600" dirty="0" smtClean="0"/>
            <a:t> 1846 and 1851, and some </a:t>
          </a:r>
          <a:r>
            <a:rPr lang="it-IT" sz="3600" dirty="0" err="1" smtClean="0"/>
            <a:t>two</a:t>
          </a:r>
          <a:r>
            <a:rPr lang="it-IT" sz="3600" dirty="0" smtClean="0"/>
            <a:t> </a:t>
          </a:r>
          <a:r>
            <a:rPr lang="it-IT" sz="3600" dirty="0" err="1" smtClean="0"/>
            <a:t>million</a:t>
          </a:r>
          <a:r>
            <a:rPr lang="it-IT" sz="3600" dirty="0" smtClean="0"/>
            <a:t> </a:t>
          </a:r>
          <a:r>
            <a:rPr lang="it-IT" sz="3600" dirty="0" err="1" smtClean="0"/>
            <a:t>emigrated</a:t>
          </a:r>
          <a:r>
            <a:rPr lang="it-IT" sz="3600" dirty="0" smtClean="0"/>
            <a:t> in a </a:t>
          </a:r>
          <a:r>
            <a:rPr lang="it-IT" sz="3600" dirty="0" err="1" smtClean="0"/>
            <a:t>period</a:t>
          </a:r>
          <a:r>
            <a:rPr lang="it-IT" sz="3600" dirty="0" smtClean="0"/>
            <a:t> of a </a:t>
          </a:r>
          <a:r>
            <a:rPr lang="it-IT" sz="3600" dirty="0" err="1" smtClean="0"/>
            <a:t>little</a:t>
          </a:r>
          <a:r>
            <a:rPr lang="it-IT" sz="3600" dirty="0" smtClean="0"/>
            <a:t> more </a:t>
          </a:r>
          <a:r>
            <a:rPr lang="it-IT" sz="3600" dirty="0" err="1" smtClean="0"/>
            <a:t>than</a:t>
          </a:r>
          <a:r>
            <a:rPr lang="it-IT" sz="3600" dirty="0" smtClean="0"/>
            <a:t> a decade (1845-1855)».  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42857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B9698A3-389D-44BE-B235-81CAB3B8EC60}" type="presOf" srcId="{64584DC6-F616-43F2-8040-87FDFCCE1EB2}" destId="{CC81A5C1-AC24-4C09-BCDA-B90A8C4AD9DA}" srcOrd="1" destOrd="0" presId="urn:microsoft.com/office/officeart/2005/8/layout/list1"/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52906A45-465A-4C08-B830-32A9AA7AE137}" type="presOf" srcId="{64584DC6-F616-43F2-8040-87FDFCCE1EB2}" destId="{AB5AA852-0C3C-430C-B9C6-8D106CAC5F67}" srcOrd="0" destOrd="0" presId="urn:microsoft.com/office/officeart/2005/8/layout/list1"/>
    <dgm:cxn modelId="{AF8BC077-030E-4D39-8896-CDDAA16B8209}" type="presOf" srcId="{BDA516B0-8C8C-4804-B8F9-2CBC57A65908}" destId="{E9663681-674E-43A9-B98E-7EFA912F60BA}" srcOrd="0" destOrd="0" presId="urn:microsoft.com/office/officeart/2005/8/layout/list1"/>
    <dgm:cxn modelId="{9C505AB0-BC75-4812-8734-748B694B115D}" type="presParOf" srcId="{E9663681-674E-43A9-B98E-7EFA912F60BA}" destId="{DF4572F2-D854-478D-98DF-10072EA5B5A2}" srcOrd="0" destOrd="0" presId="urn:microsoft.com/office/officeart/2005/8/layout/list1"/>
    <dgm:cxn modelId="{6BB8782F-822B-4E32-BBD3-92DA21B68D77}" type="presParOf" srcId="{DF4572F2-D854-478D-98DF-10072EA5B5A2}" destId="{AB5AA852-0C3C-430C-B9C6-8D106CAC5F67}" srcOrd="0" destOrd="0" presId="urn:microsoft.com/office/officeart/2005/8/layout/list1"/>
    <dgm:cxn modelId="{9E103366-B178-4FFD-ADAE-E99E46537A76}" type="presParOf" srcId="{DF4572F2-D854-478D-98DF-10072EA5B5A2}" destId="{CC81A5C1-AC24-4C09-BCDA-B90A8C4AD9DA}" srcOrd="1" destOrd="0" presId="urn:microsoft.com/office/officeart/2005/8/layout/list1"/>
    <dgm:cxn modelId="{A94EFB0B-9030-4E2A-AD1E-7B0D6964CF73}" type="presParOf" srcId="{E9663681-674E-43A9-B98E-7EFA912F60BA}" destId="{293B20A6-88D4-4400-ABB1-FC8327B6337E}" srcOrd="1" destOrd="0" presId="urn:microsoft.com/office/officeart/2005/8/layout/list1"/>
    <dgm:cxn modelId="{5229C0D9-B247-4D5B-BA29-12D0787317C1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r>
            <a:rPr lang="it-IT" sz="3600" dirty="0" smtClean="0"/>
            <a:t>«The Irish </a:t>
          </a:r>
          <a:r>
            <a:rPr lang="it-IT" sz="3600" dirty="0" err="1" smtClean="0"/>
            <a:t>famine</a:t>
          </a:r>
          <a:r>
            <a:rPr lang="it-IT" sz="3600" dirty="0" smtClean="0"/>
            <a:t> of the late 1840s </a:t>
          </a:r>
          <a:r>
            <a:rPr lang="it-IT" sz="3600" dirty="0" err="1" smtClean="0"/>
            <a:t>killed</a:t>
          </a:r>
          <a:r>
            <a:rPr lang="it-IT" sz="3600" dirty="0" smtClean="0"/>
            <a:t> </a:t>
          </a:r>
          <a:r>
            <a:rPr lang="it-IT" sz="3600" dirty="0" err="1" smtClean="0"/>
            <a:t>nearly</a:t>
          </a:r>
          <a:r>
            <a:rPr lang="it-IT" sz="3600" dirty="0" smtClean="0"/>
            <a:t> </a:t>
          </a:r>
          <a:r>
            <a:rPr lang="it-IT" sz="3600" dirty="0" err="1" smtClean="0"/>
            <a:t>one-height</a:t>
          </a:r>
          <a:r>
            <a:rPr lang="it-IT" sz="3600" dirty="0" smtClean="0"/>
            <a:t> of the </a:t>
          </a:r>
          <a:r>
            <a:rPr lang="it-IT" sz="3600" dirty="0" err="1" smtClean="0"/>
            <a:t>entire</a:t>
          </a:r>
          <a:r>
            <a:rPr lang="it-IT" sz="3600" dirty="0" smtClean="0"/>
            <a:t> </a:t>
          </a:r>
          <a:r>
            <a:rPr lang="it-IT" sz="3600" dirty="0" err="1" smtClean="0"/>
            <a:t>population</a:t>
          </a:r>
          <a:r>
            <a:rPr lang="it-IT" sz="3600" dirty="0" smtClean="0"/>
            <a:t>».</a:t>
          </a:r>
        </a:p>
        <a:p>
          <a:r>
            <a:rPr lang="it-IT" sz="3600" dirty="0" smtClean="0"/>
            <a:t>Successive </a:t>
          </a:r>
          <a:r>
            <a:rPr lang="it-IT" sz="3600" dirty="0" err="1" smtClean="0"/>
            <a:t>blasts</a:t>
          </a:r>
          <a:r>
            <a:rPr lang="it-IT" sz="3600" dirty="0" smtClean="0"/>
            <a:t> of potato </a:t>
          </a:r>
          <a:r>
            <a:rPr lang="it-IT" sz="3600" dirty="0" err="1" smtClean="0"/>
            <a:t>blight</a:t>
          </a:r>
          <a:r>
            <a:rPr lang="it-IT" sz="3600" dirty="0" smtClean="0"/>
            <a:t> – </a:t>
          </a:r>
          <a:r>
            <a:rPr lang="it-IT" sz="3600" dirty="0" err="1" smtClean="0"/>
            <a:t>proper</a:t>
          </a:r>
          <a:r>
            <a:rPr lang="it-IT" sz="3600" dirty="0" smtClean="0"/>
            <a:t> </a:t>
          </a:r>
          <a:r>
            <a:rPr lang="it-IT" sz="3600" dirty="0" err="1" smtClean="0"/>
            <a:t>name</a:t>
          </a:r>
          <a:r>
            <a:rPr lang="it-IT" sz="3600" dirty="0" smtClean="0"/>
            <a:t> </a:t>
          </a:r>
          <a:r>
            <a:rPr lang="it-IT" sz="3600" dirty="0" err="1" smtClean="0"/>
            <a:t>fungus</a:t>
          </a:r>
          <a:r>
            <a:rPr lang="it-IT" sz="3600" dirty="0" smtClean="0"/>
            <a:t> </a:t>
          </a:r>
          <a:r>
            <a:rPr lang="it-IT" sz="3600" dirty="0" err="1" smtClean="0"/>
            <a:t>Phytophthora</a:t>
          </a:r>
          <a:r>
            <a:rPr lang="it-IT" sz="3600" dirty="0" smtClean="0"/>
            <a:t> </a:t>
          </a:r>
          <a:r>
            <a:rPr lang="it-IT" sz="3600" dirty="0" err="1" smtClean="0"/>
            <a:t>infestans</a:t>
          </a:r>
          <a:r>
            <a:rPr lang="it-IT" sz="3600" dirty="0" smtClean="0"/>
            <a:t> – </a:t>
          </a:r>
          <a:r>
            <a:rPr lang="it-IT" sz="3600" dirty="0" err="1" smtClean="0"/>
            <a:t>robbed</a:t>
          </a:r>
          <a:r>
            <a:rPr lang="it-IT" sz="3600" dirty="0" smtClean="0"/>
            <a:t> more </a:t>
          </a:r>
          <a:r>
            <a:rPr lang="it-IT" sz="3600" dirty="0" err="1" smtClean="0"/>
            <a:t>than</a:t>
          </a:r>
          <a:r>
            <a:rPr lang="it-IT" sz="3600" dirty="0" smtClean="0"/>
            <a:t> </a:t>
          </a:r>
          <a:r>
            <a:rPr lang="it-IT" sz="3600" dirty="0" err="1" smtClean="0"/>
            <a:t>one-third</a:t>
          </a:r>
          <a:r>
            <a:rPr lang="it-IT" sz="3600" dirty="0" smtClean="0"/>
            <a:t> of the </a:t>
          </a:r>
          <a:r>
            <a:rPr lang="it-IT" sz="3600" dirty="0" err="1" smtClean="0"/>
            <a:t>population</a:t>
          </a:r>
          <a:r>
            <a:rPr lang="it-IT" sz="3600" dirty="0" smtClean="0"/>
            <a:t> of </a:t>
          </a:r>
          <a:r>
            <a:rPr lang="it-IT" sz="3600" dirty="0" err="1" smtClean="0"/>
            <a:t>their</a:t>
          </a:r>
          <a:r>
            <a:rPr lang="it-IT" sz="3600" dirty="0" smtClean="0"/>
            <a:t> </a:t>
          </a:r>
          <a:r>
            <a:rPr lang="it-IT" sz="3600" dirty="0" err="1" smtClean="0"/>
            <a:t>usual</a:t>
          </a:r>
          <a:r>
            <a:rPr lang="it-IT" sz="3600" dirty="0" smtClean="0"/>
            <a:t> </a:t>
          </a:r>
          <a:r>
            <a:rPr lang="it-IT" sz="3600" dirty="0" err="1" smtClean="0"/>
            <a:t>means</a:t>
          </a:r>
          <a:r>
            <a:rPr lang="it-IT" sz="3600" dirty="0" smtClean="0"/>
            <a:t> of </a:t>
          </a:r>
          <a:r>
            <a:rPr lang="it-IT" sz="3600" dirty="0" err="1" smtClean="0"/>
            <a:t>subsistence</a:t>
          </a:r>
          <a:r>
            <a:rPr lang="it-IT" sz="3600" dirty="0" smtClean="0"/>
            <a:t> for </a:t>
          </a:r>
          <a:r>
            <a:rPr lang="it-IT" sz="3600" dirty="0" err="1" smtClean="0"/>
            <a:t>four</a:t>
          </a:r>
          <a:r>
            <a:rPr lang="it-IT" sz="3600" dirty="0" smtClean="0"/>
            <a:t> or </a:t>
          </a:r>
          <a:r>
            <a:rPr lang="it-IT" sz="3600" dirty="0" err="1" smtClean="0"/>
            <a:t>five</a:t>
          </a:r>
          <a:r>
            <a:rPr lang="it-IT" sz="3600" dirty="0" smtClean="0"/>
            <a:t> </a:t>
          </a:r>
          <a:r>
            <a:rPr lang="it-IT" sz="3600" dirty="0" err="1" smtClean="0"/>
            <a:t>years</a:t>
          </a:r>
          <a:r>
            <a:rPr lang="it-IT" sz="3600" dirty="0" smtClean="0"/>
            <a:t>.  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42857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A9CB241-DEB1-47FA-9758-00A1A9E4D810}" type="presOf" srcId="{64584DC6-F616-43F2-8040-87FDFCCE1EB2}" destId="{AB5AA852-0C3C-430C-B9C6-8D106CAC5F67}" srcOrd="0" destOrd="0" presId="urn:microsoft.com/office/officeart/2005/8/layout/list1"/>
    <dgm:cxn modelId="{7B22A8B4-B476-4FF5-B3C2-BC4CA73300DF}" type="presOf" srcId="{64584DC6-F616-43F2-8040-87FDFCCE1EB2}" destId="{CC81A5C1-AC24-4C09-BCDA-B90A8C4AD9DA}" srcOrd="1" destOrd="0" presId="urn:microsoft.com/office/officeart/2005/8/layout/list1"/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B25FCB01-2212-4995-9FA0-4656AA322743}" type="presOf" srcId="{BDA516B0-8C8C-4804-B8F9-2CBC57A65908}" destId="{E9663681-674E-43A9-B98E-7EFA912F60BA}" srcOrd="0" destOrd="0" presId="urn:microsoft.com/office/officeart/2005/8/layout/list1"/>
    <dgm:cxn modelId="{7223BA52-E092-4831-B2B4-3026E2029A11}" type="presParOf" srcId="{E9663681-674E-43A9-B98E-7EFA912F60BA}" destId="{DF4572F2-D854-478D-98DF-10072EA5B5A2}" srcOrd="0" destOrd="0" presId="urn:microsoft.com/office/officeart/2005/8/layout/list1"/>
    <dgm:cxn modelId="{4536DEE1-B220-46BD-8307-6E552D322CF0}" type="presParOf" srcId="{DF4572F2-D854-478D-98DF-10072EA5B5A2}" destId="{AB5AA852-0C3C-430C-B9C6-8D106CAC5F67}" srcOrd="0" destOrd="0" presId="urn:microsoft.com/office/officeart/2005/8/layout/list1"/>
    <dgm:cxn modelId="{D0241F49-3B13-4FF3-AE18-B67A46B9E8DA}" type="presParOf" srcId="{DF4572F2-D854-478D-98DF-10072EA5B5A2}" destId="{CC81A5C1-AC24-4C09-BCDA-B90A8C4AD9DA}" srcOrd="1" destOrd="0" presId="urn:microsoft.com/office/officeart/2005/8/layout/list1"/>
    <dgm:cxn modelId="{3948734A-1051-4E2F-A96C-76079D2026CE}" type="presParOf" srcId="{E9663681-674E-43A9-B98E-7EFA912F60BA}" destId="{293B20A6-88D4-4400-ABB1-FC8327B6337E}" srcOrd="1" destOrd="0" presId="urn:microsoft.com/office/officeart/2005/8/layout/list1"/>
    <dgm:cxn modelId="{FD2EFF4D-1E59-4F11-92A7-699A0A5D8228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r>
            <a:rPr lang="it-IT" sz="3600" dirty="0" smtClean="0"/>
            <a:t>«</a:t>
          </a:r>
          <a:r>
            <a:rPr lang="it-IT" sz="3600" dirty="0" err="1" smtClean="0"/>
            <a:t>This</a:t>
          </a:r>
          <a:r>
            <a:rPr lang="it-IT" sz="3600" dirty="0" smtClean="0"/>
            <a:t> </a:t>
          </a:r>
          <a:r>
            <a:rPr lang="it-IT" sz="3600" dirty="0" err="1" smtClean="0"/>
            <a:t>was</a:t>
          </a:r>
          <a:r>
            <a:rPr lang="it-IT" sz="3600" dirty="0" smtClean="0"/>
            <a:t> </a:t>
          </a:r>
          <a:r>
            <a:rPr lang="it-IT" sz="3600" b="1" dirty="0" err="1" smtClean="0"/>
            <a:t>not</a:t>
          </a:r>
          <a:r>
            <a:rPr lang="it-IT" sz="3600" dirty="0" smtClean="0"/>
            <a:t> an </a:t>
          </a:r>
          <a:r>
            <a:rPr lang="it-IT" sz="3600" b="1" dirty="0" err="1" smtClean="0"/>
            <a:t>artificial</a:t>
          </a:r>
          <a:r>
            <a:rPr lang="it-IT" sz="3600" dirty="0" smtClean="0"/>
            <a:t> </a:t>
          </a:r>
          <a:r>
            <a:rPr lang="it-IT" sz="3600" dirty="0" err="1" smtClean="0"/>
            <a:t>famine</a:t>
          </a:r>
          <a:r>
            <a:rPr lang="it-IT" sz="3600" dirty="0" smtClean="0"/>
            <a:t> </a:t>
          </a:r>
          <a:r>
            <a:rPr lang="it-IT" sz="3600" dirty="0" err="1" smtClean="0"/>
            <a:t>as</a:t>
          </a:r>
          <a:r>
            <a:rPr lang="it-IT" sz="3600" dirty="0" smtClean="0"/>
            <a:t> the </a:t>
          </a:r>
          <a:r>
            <a:rPr lang="it-IT" sz="3600" dirty="0" err="1" smtClean="0"/>
            <a:t>trsditional</a:t>
          </a:r>
          <a:r>
            <a:rPr lang="it-IT" sz="3600" dirty="0" smtClean="0"/>
            <a:t> Irish </a:t>
          </a:r>
          <a:r>
            <a:rPr lang="it-IT" sz="3600" dirty="0" err="1" smtClean="0"/>
            <a:t>nationalist</a:t>
          </a:r>
          <a:r>
            <a:rPr lang="it-IT" sz="3600" dirty="0" smtClean="0"/>
            <a:t> </a:t>
          </a:r>
          <a:r>
            <a:rPr lang="it-IT" sz="3600" dirty="0" err="1" smtClean="0"/>
            <a:t>interpretation</a:t>
          </a:r>
          <a:r>
            <a:rPr lang="it-IT" sz="3600" dirty="0" smtClean="0"/>
            <a:t> </a:t>
          </a:r>
          <a:r>
            <a:rPr lang="it-IT" sz="3600" dirty="0" err="1" smtClean="0"/>
            <a:t>has</a:t>
          </a:r>
          <a:r>
            <a:rPr lang="it-IT" sz="3600" dirty="0" smtClean="0"/>
            <a:t> long </a:t>
          </a:r>
          <a:r>
            <a:rPr lang="it-IT" sz="3600" dirty="0" err="1" smtClean="0"/>
            <a:t>maintained</a:t>
          </a:r>
          <a:r>
            <a:rPr lang="it-IT" sz="3600" dirty="0" smtClean="0"/>
            <a:t>. </a:t>
          </a:r>
        </a:p>
        <a:p>
          <a:r>
            <a:rPr lang="it-IT" sz="3600" dirty="0" smtClean="0"/>
            <a:t>The </a:t>
          </a:r>
          <a:r>
            <a:rPr lang="it-IT" sz="3600" dirty="0" err="1" smtClean="0"/>
            <a:t>original</a:t>
          </a:r>
          <a:r>
            <a:rPr lang="it-IT" sz="3600" dirty="0" smtClean="0"/>
            <a:t> </a:t>
          </a:r>
          <a:r>
            <a:rPr lang="it-IT" sz="3600" dirty="0" err="1" smtClean="0"/>
            <a:t>gross</a:t>
          </a:r>
          <a:r>
            <a:rPr lang="it-IT" sz="3600" dirty="0" smtClean="0"/>
            <a:t> </a:t>
          </a:r>
          <a:r>
            <a:rPr lang="it-IT" sz="3600" dirty="0" err="1" smtClean="0"/>
            <a:t>deficiency</a:t>
          </a:r>
          <a:r>
            <a:rPr lang="it-IT" sz="3600" dirty="0" smtClean="0"/>
            <a:t> of </a:t>
          </a:r>
          <a:r>
            <a:rPr lang="it-IT" sz="3600" dirty="0" err="1" smtClean="0"/>
            <a:t>food</a:t>
          </a:r>
          <a:r>
            <a:rPr lang="it-IT" sz="3600" dirty="0" smtClean="0"/>
            <a:t> </a:t>
          </a:r>
          <a:r>
            <a:rPr lang="it-IT" sz="3600" dirty="0" err="1" smtClean="0"/>
            <a:t>was</a:t>
          </a:r>
          <a:r>
            <a:rPr lang="it-IT" sz="3600" dirty="0" smtClean="0"/>
            <a:t> </a:t>
          </a:r>
          <a:r>
            <a:rPr lang="it-IT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real</a:t>
          </a:r>
          <a:r>
            <a:rPr lang="it-IT" sz="3600" dirty="0" smtClean="0"/>
            <a:t>».  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42997" custScaleY="2000000" custLinFactY="600000" custLinFactNeighborX="-56081" custLinFactNeighborY="62686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A6E484E-E13E-461C-8FC1-A20D0D6ECE57}" type="presOf" srcId="{64584DC6-F616-43F2-8040-87FDFCCE1EB2}" destId="{AB5AA852-0C3C-430C-B9C6-8D106CAC5F67}" srcOrd="0" destOrd="0" presId="urn:microsoft.com/office/officeart/2005/8/layout/list1"/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38E9D82C-2F59-48C5-8852-F08ACEBD26CC}" type="presOf" srcId="{64584DC6-F616-43F2-8040-87FDFCCE1EB2}" destId="{CC81A5C1-AC24-4C09-BCDA-B90A8C4AD9DA}" srcOrd="1" destOrd="0" presId="urn:microsoft.com/office/officeart/2005/8/layout/list1"/>
    <dgm:cxn modelId="{BE8FC72A-369B-44C0-8E15-D11E9A860F4C}" type="presOf" srcId="{BDA516B0-8C8C-4804-B8F9-2CBC57A65908}" destId="{E9663681-674E-43A9-B98E-7EFA912F60BA}" srcOrd="0" destOrd="0" presId="urn:microsoft.com/office/officeart/2005/8/layout/list1"/>
    <dgm:cxn modelId="{B765402F-7DE6-42C5-88C7-FE79C9F71963}" type="presParOf" srcId="{E9663681-674E-43A9-B98E-7EFA912F60BA}" destId="{DF4572F2-D854-478D-98DF-10072EA5B5A2}" srcOrd="0" destOrd="0" presId="urn:microsoft.com/office/officeart/2005/8/layout/list1"/>
    <dgm:cxn modelId="{2E0C44F7-5371-4DE2-837F-850F25F93257}" type="presParOf" srcId="{DF4572F2-D854-478D-98DF-10072EA5B5A2}" destId="{AB5AA852-0C3C-430C-B9C6-8D106CAC5F67}" srcOrd="0" destOrd="0" presId="urn:microsoft.com/office/officeart/2005/8/layout/list1"/>
    <dgm:cxn modelId="{96181608-693C-49BD-B43A-0C1171771CE3}" type="presParOf" srcId="{DF4572F2-D854-478D-98DF-10072EA5B5A2}" destId="{CC81A5C1-AC24-4C09-BCDA-B90A8C4AD9DA}" srcOrd="1" destOrd="0" presId="urn:microsoft.com/office/officeart/2005/8/layout/list1"/>
    <dgm:cxn modelId="{60C2DE86-A0A9-418D-BC5D-D420CF99121E}" type="presParOf" srcId="{E9663681-674E-43A9-B98E-7EFA912F60BA}" destId="{293B20A6-88D4-4400-ABB1-FC8327B6337E}" srcOrd="1" destOrd="0" presId="urn:microsoft.com/office/officeart/2005/8/layout/list1"/>
    <dgm:cxn modelId="{8395372C-629E-4A0E-9102-D42E3EB3E74D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r>
            <a:rPr lang="it-IT" sz="3600" dirty="0" smtClean="0"/>
            <a:t>In 1846-47</a:t>
          </a:r>
        </a:p>
        <a:p>
          <a:r>
            <a:rPr lang="it-IT" sz="3600" b="1" dirty="0" err="1" smtClean="0"/>
            <a:t>blight</a:t>
          </a:r>
          <a:r>
            <a:rPr lang="it-IT" sz="3600" dirty="0" smtClean="0"/>
            <a:t> </a:t>
          </a:r>
          <a:r>
            <a:rPr lang="it-IT" sz="3600" dirty="0" err="1" smtClean="0"/>
            <a:t>destroyed</a:t>
          </a:r>
          <a:r>
            <a:rPr lang="it-IT" sz="3600" dirty="0" smtClean="0"/>
            <a:t> the </a:t>
          </a:r>
          <a:r>
            <a:rPr lang="it-IT" sz="3600" dirty="0" err="1" smtClean="0"/>
            <a:t>crop</a:t>
          </a:r>
          <a:r>
            <a:rPr lang="it-IT" sz="3600" dirty="0" smtClean="0"/>
            <a:t> </a:t>
          </a:r>
          <a:r>
            <a:rPr lang="it-IT" sz="3600" dirty="0" err="1" smtClean="0"/>
            <a:t>that</a:t>
          </a:r>
          <a:r>
            <a:rPr lang="it-IT" sz="3600" dirty="0" smtClean="0"/>
            <a:t> </a:t>
          </a:r>
          <a:r>
            <a:rPr lang="it-IT" sz="3600" dirty="0" err="1" smtClean="0"/>
            <a:t>had</a:t>
          </a:r>
          <a:r>
            <a:rPr lang="it-IT" sz="3600" dirty="0" smtClean="0"/>
            <a:t> </a:t>
          </a:r>
          <a:r>
            <a:rPr lang="it-IT" sz="3600" dirty="0" err="1" smtClean="0"/>
            <a:t>previously</a:t>
          </a:r>
          <a:r>
            <a:rPr lang="it-IT" sz="3600" dirty="0" smtClean="0"/>
            <a:t> </a:t>
          </a:r>
          <a:r>
            <a:rPr lang="it-IT" sz="3600" dirty="0" err="1" smtClean="0"/>
            <a:t>provided</a:t>
          </a:r>
          <a:r>
            <a:rPr lang="it-IT" sz="3600" dirty="0" smtClean="0"/>
            <a:t> </a:t>
          </a:r>
          <a:r>
            <a:rPr lang="it-IT" sz="3600" dirty="0" err="1" smtClean="0"/>
            <a:t>approximately</a:t>
          </a:r>
          <a:r>
            <a:rPr lang="it-IT" sz="3600" dirty="0" smtClean="0"/>
            <a:t> 60% of the </a:t>
          </a:r>
          <a:r>
            <a:rPr lang="it-IT" sz="3600" dirty="0" err="1" smtClean="0"/>
            <a:t>nation’s</a:t>
          </a:r>
          <a:r>
            <a:rPr lang="it-IT" sz="3600" dirty="0" smtClean="0"/>
            <a:t> </a:t>
          </a:r>
          <a:r>
            <a:rPr lang="it-IT" sz="3600" dirty="0" err="1" smtClean="0"/>
            <a:t>food</a:t>
          </a:r>
          <a:r>
            <a:rPr lang="it-IT" sz="3600" dirty="0" smtClean="0"/>
            <a:t> </a:t>
          </a:r>
          <a:r>
            <a:rPr lang="it-IT" sz="3600" dirty="0" err="1" smtClean="0"/>
            <a:t>needs</a:t>
          </a:r>
          <a:r>
            <a:rPr lang="it-IT" sz="3600" dirty="0" smtClean="0"/>
            <a:t>.</a:t>
          </a:r>
        </a:p>
        <a:p>
          <a:r>
            <a:rPr lang="it-IT" sz="3600" dirty="0" smtClean="0"/>
            <a:t>The </a:t>
          </a:r>
          <a:r>
            <a:rPr lang="it-IT" sz="3600" dirty="0" err="1" smtClean="0"/>
            <a:t>food</a:t>
          </a:r>
          <a:r>
            <a:rPr lang="it-IT" sz="3600" dirty="0" smtClean="0"/>
            <a:t> gap </a:t>
          </a:r>
          <a:r>
            <a:rPr lang="it-IT" sz="3600" dirty="0" err="1" smtClean="0"/>
            <a:t>created</a:t>
          </a:r>
          <a:r>
            <a:rPr lang="it-IT" sz="3600" dirty="0" smtClean="0"/>
            <a:t> by the </a:t>
          </a:r>
          <a:r>
            <a:rPr lang="it-IT" sz="3600" dirty="0" err="1" smtClean="0"/>
            <a:t>loss</a:t>
          </a:r>
          <a:r>
            <a:rPr lang="it-IT" sz="3600" dirty="0" smtClean="0"/>
            <a:t> of the potato in the late 1840s </a:t>
          </a:r>
          <a:r>
            <a:rPr lang="it-IT" sz="3600" dirty="0" err="1" smtClean="0"/>
            <a:t>was</a:t>
          </a:r>
          <a:r>
            <a:rPr lang="it-IT" sz="3600" dirty="0" smtClean="0"/>
            <a:t> so </a:t>
          </a:r>
          <a:r>
            <a:rPr lang="it-IT" sz="3600" dirty="0" err="1" smtClean="0"/>
            <a:t>enormous</a:t>
          </a:r>
          <a:r>
            <a:rPr lang="it-IT" sz="3600" dirty="0" smtClean="0"/>
            <a:t> </a:t>
          </a:r>
          <a:r>
            <a:rPr lang="it-IT" sz="3600" dirty="0" err="1" smtClean="0"/>
            <a:t>that</a:t>
          </a:r>
          <a:r>
            <a:rPr lang="it-IT" sz="3600" dirty="0" smtClean="0"/>
            <a:t> </a:t>
          </a:r>
          <a:r>
            <a:rPr lang="it-IT" sz="3600" dirty="0" err="1" smtClean="0"/>
            <a:t>it</a:t>
          </a:r>
          <a:r>
            <a:rPr lang="it-IT" sz="3600" dirty="0" smtClean="0"/>
            <a:t> </a:t>
          </a:r>
          <a:r>
            <a:rPr lang="it-IT" sz="3600" dirty="0" err="1" smtClean="0"/>
            <a:t>could</a:t>
          </a:r>
          <a:r>
            <a:rPr lang="it-IT" sz="3600" dirty="0" smtClean="0"/>
            <a:t> </a:t>
          </a:r>
          <a:r>
            <a:rPr lang="it-IT" sz="3600" dirty="0" err="1" smtClean="0"/>
            <a:t>not</a:t>
          </a:r>
          <a:r>
            <a:rPr lang="it-IT" sz="3600" dirty="0" smtClean="0"/>
            <a:t> </a:t>
          </a:r>
          <a:r>
            <a:rPr lang="it-IT" sz="3600" dirty="0" err="1" smtClean="0"/>
            <a:t>have</a:t>
          </a:r>
          <a:r>
            <a:rPr lang="it-IT" sz="3600" dirty="0" smtClean="0"/>
            <a:t> </a:t>
          </a:r>
          <a:r>
            <a:rPr lang="it-IT" sz="3600" dirty="0" err="1" smtClean="0"/>
            <a:t>been</a:t>
          </a:r>
          <a:r>
            <a:rPr lang="it-IT" sz="3600" dirty="0" smtClean="0"/>
            <a:t> </a:t>
          </a:r>
          <a:r>
            <a:rPr lang="it-IT" sz="3600" dirty="0" err="1" smtClean="0"/>
            <a:t>filled</a:t>
          </a:r>
          <a:r>
            <a:rPr lang="it-IT" sz="3600" dirty="0" smtClean="0"/>
            <a:t>.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42857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CFE27EFF-BCC6-474F-B644-277C8E04A55C}" type="presOf" srcId="{64584DC6-F616-43F2-8040-87FDFCCE1EB2}" destId="{AB5AA852-0C3C-430C-B9C6-8D106CAC5F67}" srcOrd="0" destOrd="0" presId="urn:microsoft.com/office/officeart/2005/8/layout/list1"/>
    <dgm:cxn modelId="{654FA9AF-3A35-46B4-9D23-C9E06BC2B22E}" type="presOf" srcId="{BDA516B0-8C8C-4804-B8F9-2CBC57A65908}" destId="{E9663681-674E-43A9-B98E-7EFA912F60BA}" srcOrd="0" destOrd="0" presId="urn:microsoft.com/office/officeart/2005/8/layout/list1"/>
    <dgm:cxn modelId="{78E45A38-6459-44A9-80E9-5897479F9E9F}" type="presOf" srcId="{64584DC6-F616-43F2-8040-87FDFCCE1EB2}" destId="{CC81A5C1-AC24-4C09-BCDA-B90A8C4AD9DA}" srcOrd="1" destOrd="0" presId="urn:microsoft.com/office/officeart/2005/8/layout/list1"/>
    <dgm:cxn modelId="{84B2150C-32C0-401F-9422-A62691004D57}" type="presParOf" srcId="{E9663681-674E-43A9-B98E-7EFA912F60BA}" destId="{DF4572F2-D854-478D-98DF-10072EA5B5A2}" srcOrd="0" destOrd="0" presId="urn:microsoft.com/office/officeart/2005/8/layout/list1"/>
    <dgm:cxn modelId="{9C0B3E39-03F7-4AE3-96AD-B0A9392E4534}" type="presParOf" srcId="{DF4572F2-D854-478D-98DF-10072EA5B5A2}" destId="{AB5AA852-0C3C-430C-B9C6-8D106CAC5F67}" srcOrd="0" destOrd="0" presId="urn:microsoft.com/office/officeart/2005/8/layout/list1"/>
    <dgm:cxn modelId="{C3C88947-ECFE-4C99-880A-EBCC3FE66367}" type="presParOf" srcId="{DF4572F2-D854-478D-98DF-10072EA5B5A2}" destId="{CC81A5C1-AC24-4C09-BCDA-B90A8C4AD9DA}" srcOrd="1" destOrd="0" presId="urn:microsoft.com/office/officeart/2005/8/layout/list1"/>
    <dgm:cxn modelId="{4F963E80-CE1A-4E69-8D90-B26301961B0B}" type="presParOf" srcId="{E9663681-674E-43A9-B98E-7EFA912F60BA}" destId="{293B20A6-88D4-4400-ABB1-FC8327B6337E}" srcOrd="1" destOrd="0" presId="urn:microsoft.com/office/officeart/2005/8/layout/list1"/>
    <dgm:cxn modelId="{47066095-039F-4AEC-A2EF-5A41900AE5FC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r>
            <a:rPr lang="it-IT" sz="3600" dirty="0" err="1" smtClean="0"/>
            <a:t>After</a:t>
          </a:r>
          <a:r>
            <a:rPr lang="it-IT" sz="3600" dirty="0" smtClean="0"/>
            <a:t> 1847</a:t>
          </a:r>
        </a:p>
        <a:p>
          <a:r>
            <a:rPr lang="it-IT" sz="3600" b="1" dirty="0" err="1" smtClean="0"/>
            <a:t>There</a:t>
          </a:r>
          <a:r>
            <a:rPr lang="it-IT" sz="3600" b="1" dirty="0" smtClean="0"/>
            <a:t> </a:t>
          </a:r>
          <a:r>
            <a:rPr lang="it-IT" sz="3600" b="1" dirty="0" err="1" smtClean="0"/>
            <a:t>was</a:t>
          </a:r>
          <a:r>
            <a:rPr lang="it-IT" sz="3600" b="1" dirty="0" smtClean="0"/>
            <a:t> an </a:t>
          </a:r>
          <a:r>
            <a:rPr lang="it-IT" sz="3600" b="1" dirty="0" err="1" smtClean="0"/>
            <a:t>artifical</a:t>
          </a:r>
          <a:r>
            <a:rPr lang="it-IT" sz="3600" b="1" dirty="0" smtClean="0"/>
            <a:t> </a:t>
          </a:r>
          <a:r>
            <a:rPr lang="it-IT" sz="3600" b="1" dirty="0" err="1" smtClean="0"/>
            <a:t>famine</a:t>
          </a:r>
          <a:r>
            <a:rPr lang="it-IT" sz="3600" b="1" dirty="0" smtClean="0"/>
            <a:t> in </a:t>
          </a:r>
          <a:r>
            <a:rPr lang="it-IT" sz="3600" b="1" dirty="0" err="1" smtClean="0"/>
            <a:t>Ireland</a:t>
          </a:r>
          <a:r>
            <a:rPr lang="it-IT" sz="3600" b="1" dirty="0" smtClean="0"/>
            <a:t>.</a:t>
          </a:r>
        </a:p>
        <a:p>
          <a:r>
            <a:rPr lang="it-IT" sz="3600" b="0" dirty="0" err="1" smtClean="0"/>
            <a:t>There</a:t>
          </a:r>
          <a:r>
            <a:rPr lang="it-IT" sz="3600" b="0" dirty="0" smtClean="0"/>
            <a:t> </a:t>
          </a:r>
          <a:r>
            <a:rPr lang="it-IT" sz="3600" b="0" dirty="0" err="1" smtClean="0"/>
            <a:t>existed</a:t>
          </a:r>
          <a:r>
            <a:rPr lang="it-IT" sz="3600" b="0" dirty="0" smtClean="0"/>
            <a:t> an </a:t>
          </a:r>
          <a:r>
            <a:rPr lang="it-IT" sz="3600" b="0" dirty="0" err="1" smtClean="0"/>
            <a:t>absolute</a:t>
          </a:r>
          <a:r>
            <a:rPr lang="it-IT" sz="3600" b="0" dirty="0" smtClean="0"/>
            <a:t> </a:t>
          </a:r>
          <a:r>
            <a:rPr lang="it-IT" sz="3600" b="0" dirty="0" err="1" smtClean="0"/>
            <a:t>sufficiency</a:t>
          </a:r>
          <a:r>
            <a:rPr lang="it-IT" sz="3600" b="0" dirty="0" smtClean="0"/>
            <a:t> of </a:t>
          </a:r>
          <a:r>
            <a:rPr lang="it-IT" sz="3600" b="0" dirty="0" err="1" smtClean="0"/>
            <a:t>food</a:t>
          </a:r>
          <a:r>
            <a:rPr lang="it-IT" sz="3600" b="0" dirty="0" smtClean="0"/>
            <a:t> </a:t>
          </a:r>
          <a:r>
            <a:rPr lang="it-IT" sz="3600" b="0" dirty="0" err="1" smtClean="0"/>
            <a:t>that</a:t>
          </a:r>
          <a:r>
            <a:rPr lang="it-IT" sz="3600" b="0" dirty="0" smtClean="0"/>
            <a:t> </a:t>
          </a:r>
          <a:r>
            <a:rPr lang="it-IT" sz="3600" b="0" dirty="0" err="1" smtClean="0"/>
            <a:t>could</a:t>
          </a:r>
          <a:r>
            <a:rPr lang="it-IT" sz="3600" b="0" dirty="0" smtClean="0"/>
            <a:t> </a:t>
          </a:r>
          <a:r>
            <a:rPr lang="it-IT" sz="3600" b="0" dirty="0" err="1" smtClean="0"/>
            <a:t>have</a:t>
          </a:r>
          <a:r>
            <a:rPr lang="it-IT" sz="3600" b="0" dirty="0" smtClean="0"/>
            <a:t> </a:t>
          </a:r>
          <a:r>
            <a:rPr lang="it-IT" sz="3600" b="0" dirty="0" err="1" smtClean="0"/>
            <a:t>prevented</a:t>
          </a:r>
          <a:r>
            <a:rPr lang="it-IT" sz="3600" b="0" dirty="0" smtClean="0"/>
            <a:t> mass </a:t>
          </a:r>
          <a:r>
            <a:rPr lang="it-IT" sz="3600" b="0" dirty="0" err="1" smtClean="0"/>
            <a:t>starvation</a:t>
          </a:r>
          <a:r>
            <a:rPr lang="it-IT" sz="3600" b="0" dirty="0" smtClean="0"/>
            <a:t>, </a:t>
          </a:r>
          <a:r>
            <a:rPr lang="it-IT" sz="3600" b="0" dirty="0" err="1" smtClean="0"/>
            <a:t>if</a:t>
          </a:r>
          <a:r>
            <a:rPr lang="it-IT" sz="3600" b="0" dirty="0" smtClean="0"/>
            <a:t> </a:t>
          </a:r>
          <a:r>
            <a:rPr lang="it-IT" sz="3600" b="0" dirty="0" err="1" smtClean="0"/>
            <a:t>it</a:t>
          </a:r>
          <a:r>
            <a:rPr lang="it-IT" sz="3600" b="0" dirty="0" smtClean="0"/>
            <a:t> </a:t>
          </a:r>
          <a:r>
            <a:rPr lang="it-IT" sz="3600" b="0" dirty="0" err="1" smtClean="0"/>
            <a:t>had</a:t>
          </a:r>
          <a:r>
            <a:rPr lang="it-IT" sz="3600" b="0" dirty="0" smtClean="0"/>
            <a:t> </a:t>
          </a:r>
          <a:r>
            <a:rPr lang="it-IT" sz="3600" b="0" dirty="0" err="1" smtClean="0"/>
            <a:t>been</a:t>
          </a:r>
          <a:r>
            <a:rPr lang="it-IT" sz="3600" b="0" dirty="0" smtClean="0"/>
            <a:t> </a:t>
          </a:r>
          <a:r>
            <a:rPr lang="it-IT" sz="3600" b="0" dirty="0" err="1" smtClean="0"/>
            <a:t>properly</a:t>
          </a:r>
          <a:r>
            <a:rPr lang="it-IT" sz="3600" b="0" dirty="0" smtClean="0"/>
            <a:t> </a:t>
          </a:r>
          <a:r>
            <a:rPr lang="it-IT" sz="3600" b="0" dirty="0" err="1" smtClean="0"/>
            <a:t>distributed</a:t>
          </a:r>
          <a:r>
            <a:rPr lang="it-IT" sz="3600" b="0" dirty="0" smtClean="0"/>
            <a:t> so </a:t>
          </a:r>
          <a:r>
            <a:rPr lang="it-IT" sz="3600" b="0" dirty="0" err="1" smtClean="0"/>
            <a:t>as</a:t>
          </a:r>
          <a:r>
            <a:rPr lang="it-IT" sz="3600" b="0" dirty="0" smtClean="0"/>
            <a:t> to </a:t>
          </a:r>
          <a:r>
            <a:rPr lang="it-IT" sz="3600" b="0" dirty="0" err="1" smtClean="0"/>
            <a:t>reach</a:t>
          </a:r>
          <a:r>
            <a:rPr lang="it-IT" sz="3600" b="0" dirty="0" smtClean="0"/>
            <a:t> the </a:t>
          </a:r>
          <a:r>
            <a:rPr lang="it-IT" sz="3600" b="0" dirty="0" err="1" smtClean="0"/>
            <a:t>smallholders</a:t>
          </a:r>
          <a:r>
            <a:rPr lang="it-IT" sz="3600" b="0" dirty="0" smtClean="0"/>
            <a:t> and </a:t>
          </a:r>
          <a:r>
            <a:rPr lang="it-IT" sz="3600" b="0" dirty="0" err="1" smtClean="0"/>
            <a:t>labourers</a:t>
          </a:r>
          <a:r>
            <a:rPr lang="it-IT" sz="3600" b="0" dirty="0" smtClean="0"/>
            <a:t> of the west and the </a:t>
          </a:r>
          <a:r>
            <a:rPr lang="it-IT" sz="3600" b="0" dirty="0" err="1" smtClean="0"/>
            <a:t>south</a:t>
          </a:r>
          <a:r>
            <a:rPr lang="it-IT" sz="3600" b="0" dirty="0" smtClean="0"/>
            <a:t> of </a:t>
          </a:r>
          <a:r>
            <a:rPr lang="it-IT" sz="3600" b="0" dirty="0" err="1" smtClean="0"/>
            <a:t>Ireland</a:t>
          </a:r>
          <a:r>
            <a:rPr lang="it-IT" sz="3600" b="0" dirty="0" smtClean="0"/>
            <a:t>.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42857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DE3FD084-69F1-45C7-84C1-405299781789}" type="presOf" srcId="{BDA516B0-8C8C-4804-B8F9-2CBC57A65908}" destId="{E9663681-674E-43A9-B98E-7EFA912F60BA}" srcOrd="0" destOrd="0" presId="urn:microsoft.com/office/officeart/2005/8/layout/list1"/>
    <dgm:cxn modelId="{7C4F8CB2-CA39-4351-9226-E7EA70D10293}" type="presOf" srcId="{64584DC6-F616-43F2-8040-87FDFCCE1EB2}" destId="{CC81A5C1-AC24-4C09-BCDA-B90A8C4AD9DA}" srcOrd="1" destOrd="0" presId="urn:microsoft.com/office/officeart/2005/8/layout/list1"/>
    <dgm:cxn modelId="{E65E4DA9-C5DD-4782-B58C-11152127CC8F}" type="presOf" srcId="{64584DC6-F616-43F2-8040-87FDFCCE1EB2}" destId="{AB5AA852-0C3C-430C-B9C6-8D106CAC5F67}" srcOrd="0" destOrd="0" presId="urn:microsoft.com/office/officeart/2005/8/layout/list1"/>
    <dgm:cxn modelId="{00630D01-D2CD-4B4D-9C8D-CED4CA82F6DC}" type="presParOf" srcId="{E9663681-674E-43A9-B98E-7EFA912F60BA}" destId="{DF4572F2-D854-478D-98DF-10072EA5B5A2}" srcOrd="0" destOrd="0" presId="urn:microsoft.com/office/officeart/2005/8/layout/list1"/>
    <dgm:cxn modelId="{ABEF4D2F-B9F4-431D-AD9E-6A5CAE1580F5}" type="presParOf" srcId="{DF4572F2-D854-478D-98DF-10072EA5B5A2}" destId="{AB5AA852-0C3C-430C-B9C6-8D106CAC5F67}" srcOrd="0" destOrd="0" presId="urn:microsoft.com/office/officeart/2005/8/layout/list1"/>
    <dgm:cxn modelId="{AF1BDD43-BDE1-4014-A128-0ABF8C087B20}" type="presParOf" srcId="{DF4572F2-D854-478D-98DF-10072EA5B5A2}" destId="{CC81A5C1-AC24-4C09-BCDA-B90A8C4AD9DA}" srcOrd="1" destOrd="0" presId="urn:microsoft.com/office/officeart/2005/8/layout/list1"/>
    <dgm:cxn modelId="{2139FC32-2D93-4ACC-AC3C-DEFB0C85B5F8}" type="presParOf" srcId="{E9663681-674E-43A9-B98E-7EFA912F60BA}" destId="{293B20A6-88D4-4400-ABB1-FC8327B6337E}" srcOrd="1" destOrd="0" presId="urn:microsoft.com/office/officeart/2005/8/layout/list1"/>
    <dgm:cxn modelId="{049FC260-B967-4B23-A60B-D2BDEFC2AFB5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pPr algn="ctr"/>
          <a:r>
            <a:rPr lang="it-IT" sz="3600" dirty="0" err="1" smtClean="0"/>
            <a:t>Why</a:t>
          </a:r>
          <a:r>
            <a:rPr lang="it-IT" sz="3600" dirty="0" smtClean="0"/>
            <a:t> </a:t>
          </a:r>
          <a:r>
            <a:rPr lang="it-IT" sz="3600" dirty="0" err="1" smtClean="0"/>
            <a:t>didn’t</a:t>
          </a:r>
          <a:r>
            <a:rPr lang="it-IT" sz="3600" dirty="0" smtClean="0"/>
            <a:t> the </a:t>
          </a:r>
          <a:r>
            <a:rPr lang="it-IT" sz="3600" dirty="0" err="1" smtClean="0"/>
            <a:t>British</a:t>
          </a:r>
          <a:r>
            <a:rPr lang="it-IT" sz="3600" dirty="0" smtClean="0"/>
            <a:t> </a:t>
          </a:r>
          <a:r>
            <a:rPr lang="it-IT" sz="3600" dirty="0" err="1" smtClean="0"/>
            <a:t>government</a:t>
          </a:r>
          <a:r>
            <a:rPr lang="it-IT" sz="3600" dirty="0" smtClean="0"/>
            <a:t> do </a:t>
          </a:r>
          <a:r>
            <a:rPr lang="it-IT" sz="3600" dirty="0" err="1" smtClean="0"/>
            <a:t>much</a:t>
          </a:r>
          <a:r>
            <a:rPr lang="it-IT" sz="3600" dirty="0" smtClean="0"/>
            <a:t> more to mitigate the </a:t>
          </a:r>
          <a:r>
            <a:rPr lang="it-IT" sz="3600" dirty="0" err="1" smtClean="0"/>
            <a:t>effects</a:t>
          </a:r>
          <a:r>
            <a:rPr lang="it-IT" sz="3600" dirty="0" smtClean="0"/>
            <a:t> of the </a:t>
          </a:r>
          <a:r>
            <a:rPr lang="it-IT" sz="3600" dirty="0" err="1" smtClean="0"/>
            <a:t>enormous</a:t>
          </a:r>
          <a:r>
            <a:rPr lang="it-IT" sz="3600" dirty="0" smtClean="0"/>
            <a:t> </a:t>
          </a:r>
          <a:r>
            <a:rPr lang="it-IT" sz="3600" dirty="0" err="1" smtClean="0"/>
            <a:t>initial</a:t>
          </a:r>
          <a:r>
            <a:rPr lang="it-IT" sz="3600" dirty="0" smtClean="0"/>
            <a:t> </a:t>
          </a:r>
          <a:r>
            <a:rPr lang="it-IT" sz="3600" dirty="0" err="1" smtClean="0"/>
            <a:t>food</a:t>
          </a:r>
          <a:r>
            <a:rPr lang="it-IT" sz="3600" dirty="0" smtClean="0"/>
            <a:t> gap of 1846-47?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32969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07EAACC6-769F-4670-93F5-54B867263CF9}" type="presOf" srcId="{64584DC6-F616-43F2-8040-87FDFCCE1EB2}" destId="{CC81A5C1-AC24-4C09-BCDA-B90A8C4AD9DA}" srcOrd="1" destOrd="0" presId="urn:microsoft.com/office/officeart/2005/8/layout/list1"/>
    <dgm:cxn modelId="{D3A52F26-4B2F-4D7A-9EAA-C8629F18648A}" type="presOf" srcId="{BDA516B0-8C8C-4804-B8F9-2CBC57A65908}" destId="{E9663681-674E-43A9-B98E-7EFA912F60BA}" srcOrd="0" destOrd="0" presId="urn:microsoft.com/office/officeart/2005/8/layout/list1"/>
    <dgm:cxn modelId="{847448BB-2526-420B-AEC7-CAE126A8D5D4}" type="presOf" srcId="{64584DC6-F616-43F2-8040-87FDFCCE1EB2}" destId="{AB5AA852-0C3C-430C-B9C6-8D106CAC5F67}" srcOrd="0" destOrd="0" presId="urn:microsoft.com/office/officeart/2005/8/layout/list1"/>
    <dgm:cxn modelId="{81E2A780-7F9B-48B6-90E6-5380B695C857}" type="presParOf" srcId="{E9663681-674E-43A9-B98E-7EFA912F60BA}" destId="{DF4572F2-D854-478D-98DF-10072EA5B5A2}" srcOrd="0" destOrd="0" presId="urn:microsoft.com/office/officeart/2005/8/layout/list1"/>
    <dgm:cxn modelId="{74F11F93-090A-455D-9902-FE9A7F5225EE}" type="presParOf" srcId="{DF4572F2-D854-478D-98DF-10072EA5B5A2}" destId="{AB5AA852-0C3C-430C-B9C6-8D106CAC5F67}" srcOrd="0" destOrd="0" presId="urn:microsoft.com/office/officeart/2005/8/layout/list1"/>
    <dgm:cxn modelId="{5A368ECC-6152-46F8-86CD-294D09AA4B00}" type="presParOf" srcId="{DF4572F2-D854-478D-98DF-10072EA5B5A2}" destId="{CC81A5C1-AC24-4C09-BCDA-B90A8C4AD9DA}" srcOrd="1" destOrd="0" presId="urn:microsoft.com/office/officeart/2005/8/layout/list1"/>
    <dgm:cxn modelId="{04C82566-E568-400F-A5BA-530E637B9E12}" type="presParOf" srcId="{E9663681-674E-43A9-B98E-7EFA912F60BA}" destId="{293B20A6-88D4-4400-ABB1-FC8327B6337E}" srcOrd="1" destOrd="0" presId="urn:microsoft.com/office/officeart/2005/8/layout/list1"/>
    <dgm:cxn modelId="{E7D7A264-AB79-4CDF-BEFF-E0897AB9126B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pPr algn="ctr"/>
          <a:r>
            <a:rPr lang="it-IT" sz="3600" dirty="0" smtClean="0"/>
            <a:t>1. The </a:t>
          </a:r>
          <a:r>
            <a:rPr lang="it-IT" sz="3600" dirty="0" err="1" smtClean="0"/>
            <a:t>government</a:t>
          </a:r>
          <a:r>
            <a:rPr lang="it-IT" sz="3600" dirty="0" smtClean="0"/>
            <a:t> </a:t>
          </a:r>
          <a:r>
            <a:rPr lang="it-IT" sz="3600" dirty="0" err="1" smtClean="0"/>
            <a:t>might</a:t>
          </a:r>
          <a:r>
            <a:rPr lang="it-IT" sz="3600" dirty="0" smtClean="0"/>
            <a:t> </a:t>
          </a:r>
          <a:r>
            <a:rPr lang="it-IT" sz="3600" dirty="0" err="1" smtClean="0"/>
            <a:t>have</a:t>
          </a:r>
          <a:r>
            <a:rPr lang="it-IT" sz="3600" dirty="0" smtClean="0"/>
            <a:t> </a:t>
          </a:r>
          <a:r>
            <a:rPr lang="it-IT" sz="3600" dirty="0" err="1" smtClean="0"/>
            <a:t>prohibited</a:t>
          </a:r>
          <a:r>
            <a:rPr lang="it-IT" sz="3600" dirty="0" smtClean="0"/>
            <a:t> the export of </a:t>
          </a:r>
          <a:r>
            <a:rPr lang="it-IT" sz="3600" dirty="0" err="1" smtClean="0"/>
            <a:t>grain</a:t>
          </a:r>
          <a:r>
            <a:rPr lang="it-IT" sz="3600" dirty="0" smtClean="0"/>
            <a:t> from </a:t>
          </a:r>
          <a:r>
            <a:rPr lang="it-IT" sz="3600" dirty="0" err="1" smtClean="0"/>
            <a:t>Ireland</a:t>
          </a:r>
          <a:r>
            <a:rPr lang="it-IT" sz="3600" dirty="0" smtClean="0"/>
            <a:t> </a:t>
          </a:r>
          <a:r>
            <a:rPr lang="it-IT" sz="3600" dirty="0" err="1" smtClean="0"/>
            <a:t>during</a:t>
          </a:r>
          <a:r>
            <a:rPr lang="it-IT" sz="3600" dirty="0" smtClean="0"/>
            <a:t> the </a:t>
          </a:r>
          <a:r>
            <a:rPr lang="it-IT" sz="3600" dirty="0" err="1" smtClean="0"/>
            <a:t>winter</a:t>
          </a:r>
          <a:r>
            <a:rPr lang="it-IT" sz="3600" dirty="0" smtClean="0"/>
            <a:t> 1846-47 and </a:t>
          </a:r>
          <a:r>
            <a:rPr lang="it-IT" sz="3600" dirty="0" err="1" smtClean="0"/>
            <a:t>early</a:t>
          </a:r>
          <a:r>
            <a:rPr lang="it-IT" sz="3600" dirty="0" smtClean="0"/>
            <a:t> in the </a:t>
          </a:r>
          <a:r>
            <a:rPr lang="it-IT" sz="3600" dirty="0" err="1" smtClean="0"/>
            <a:t>following</a:t>
          </a:r>
          <a:r>
            <a:rPr lang="it-IT" sz="3600" dirty="0" smtClean="0"/>
            <a:t> </a:t>
          </a:r>
          <a:r>
            <a:rPr lang="it-IT" sz="3600" dirty="0" err="1" smtClean="0"/>
            <a:t>spring</a:t>
          </a:r>
          <a:r>
            <a:rPr lang="it-IT" sz="3600" dirty="0" smtClean="0"/>
            <a:t>, </a:t>
          </a:r>
          <a:r>
            <a:rPr lang="it-IT" sz="3600" dirty="0" err="1" smtClean="0"/>
            <a:t>when</a:t>
          </a:r>
          <a:r>
            <a:rPr lang="it-IT" sz="3600" dirty="0" smtClean="0"/>
            <a:t> </a:t>
          </a:r>
          <a:r>
            <a:rPr lang="it-IT" sz="3600" dirty="0" err="1" smtClean="0"/>
            <a:t>there</a:t>
          </a:r>
          <a:r>
            <a:rPr lang="it-IT" sz="3600" dirty="0" smtClean="0"/>
            <a:t> </a:t>
          </a:r>
          <a:r>
            <a:rPr lang="it-IT" sz="3600" dirty="0" err="1" smtClean="0"/>
            <a:t>was</a:t>
          </a:r>
          <a:r>
            <a:rPr lang="it-IT" sz="3600" dirty="0" smtClean="0"/>
            <a:t> </a:t>
          </a:r>
          <a:r>
            <a:rPr lang="it-IT" sz="3600" dirty="0" err="1" smtClean="0"/>
            <a:t>little</a:t>
          </a:r>
          <a:r>
            <a:rPr lang="it-IT" sz="3600" dirty="0" smtClean="0"/>
            <a:t> </a:t>
          </a:r>
          <a:r>
            <a:rPr lang="it-IT" sz="3600" dirty="0" err="1" smtClean="0"/>
            <a:t>food</a:t>
          </a:r>
          <a:r>
            <a:rPr lang="it-IT" sz="3600" dirty="0" smtClean="0"/>
            <a:t> in the country and </a:t>
          </a:r>
          <a:r>
            <a:rPr lang="it-IT" sz="3600" dirty="0" err="1" smtClean="0"/>
            <a:t>before</a:t>
          </a:r>
          <a:r>
            <a:rPr lang="it-IT" sz="3600" dirty="0" smtClean="0"/>
            <a:t> large </a:t>
          </a:r>
          <a:r>
            <a:rPr lang="it-IT" sz="3600" dirty="0" err="1" smtClean="0"/>
            <a:t>supplies</a:t>
          </a:r>
          <a:r>
            <a:rPr lang="it-IT" sz="3600" dirty="0" smtClean="0"/>
            <a:t> of </a:t>
          </a:r>
          <a:r>
            <a:rPr lang="it-IT" sz="3600" dirty="0" err="1" smtClean="0"/>
            <a:t>foreign</a:t>
          </a:r>
          <a:r>
            <a:rPr lang="it-IT" sz="3600" dirty="0" smtClean="0"/>
            <a:t> </a:t>
          </a:r>
          <a:r>
            <a:rPr lang="it-IT" sz="3600" dirty="0" err="1" smtClean="0"/>
            <a:t>grain</a:t>
          </a:r>
          <a:r>
            <a:rPr lang="it-IT" sz="3600" dirty="0" smtClean="0"/>
            <a:t> </a:t>
          </a:r>
          <a:r>
            <a:rPr lang="it-IT" sz="3600" dirty="0" err="1" smtClean="0"/>
            <a:t>began</a:t>
          </a:r>
          <a:r>
            <a:rPr lang="it-IT" sz="3600" dirty="0" smtClean="0"/>
            <a:t> to </a:t>
          </a:r>
          <a:r>
            <a:rPr lang="it-IT" sz="3600" dirty="0" err="1" smtClean="0"/>
            <a:t>arrive</a:t>
          </a:r>
          <a:r>
            <a:rPr lang="it-IT" sz="3600" dirty="0" smtClean="0"/>
            <a:t>. 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32969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CE4B48C7-495C-4889-8B86-0CDF5744E351}" type="presOf" srcId="{64584DC6-F616-43F2-8040-87FDFCCE1EB2}" destId="{CC81A5C1-AC24-4C09-BCDA-B90A8C4AD9DA}" srcOrd="1" destOrd="0" presId="urn:microsoft.com/office/officeart/2005/8/layout/list1"/>
    <dgm:cxn modelId="{F89AEF27-9E07-4EE3-AFAE-2DB8F4E4EACB}" type="presOf" srcId="{BDA516B0-8C8C-4804-B8F9-2CBC57A65908}" destId="{E9663681-674E-43A9-B98E-7EFA912F60BA}" srcOrd="0" destOrd="0" presId="urn:microsoft.com/office/officeart/2005/8/layout/list1"/>
    <dgm:cxn modelId="{D6F98690-4B43-42DA-89B5-86ABAF2243AC}" type="presOf" srcId="{64584DC6-F616-43F2-8040-87FDFCCE1EB2}" destId="{AB5AA852-0C3C-430C-B9C6-8D106CAC5F67}" srcOrd="0" destOrd="0" presId="urn:microsoft.com/office/officeart/2005/8/layout/list1"/>
    <dgm:cxn modelId="{E0EDEF8C-7905-4F3A-A39B-BD903305D274}" type="presParOf" srcId="{E9663681-674E-43A9-B98E-7EFA912F60BA}" destId="{DF4572F2-D854-478D-98DF-10072EA5B5A2}" srcOrd="0" destOrd="0" presId="urn:microsoft.com/office/officeart/2005/8/layout/list1"/>
    <dgm:cxn modelId="{B32E787D-41E5-4C8A-9DE3-838B0769A5E3}" type="presParOf" srcId="{DF4572F2-D854-478D-98DF-10072EA5B5A2}" destId="{AB5AA852-0C3C-430C-B9C6-8D106CAC5F67}" srcOrd="0" destOrd="0" presId="urn:microsoft.com/office/officeart/2005/8/layout/list1"/>
    <dgm:cxn modelId="{F4B9C0DC-2013-4DBF-80F1-614E695B78E4}" type="presParOf" srcId="{DF4572F2-D854-478D-98DF-10072EA5B5A2}" destId="{CC81A5C1-AC24-4C09-BCDA-B90A8C4AD9DA}" srcOrd="1" destOrd="0" presId="urn:microsoft.com/office/officeart/2005/8/layout/list1"/>
    <dgm:cxn modelId="{3FB433AA-FC9D-4876-AD60-14DD4EC28AA1}" type="presParOf" srcId="{E9663681-674E-43A9-B98E-7EFA912F60BA}" destId="{293B20A6-88D4-4400-ABB1-FC8327B6337E}" srcOrd="1" destOrd="0" presId="urn:microsoft.com/office/officeart/2005/8/layout/list1"/>
    <dgm:cxn modelId="{2DD2C8A3-BD56-4D47-B014-2C65DEDE218C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pPr algn="ctr"/>
          <a:r>
            <a:rPr lang="it-IT" sz="3600" dirty="0" smtClean="0"/>
            <a:t>2. The </a:t>
          </a:r>
          <a:r>
            <a:rPr lang="it-IT" sz="3600" dirty="0" err="1" smtClean="0"/>
            <a:t>government</a:t>
          </a:r>
          <a:r>
            <a:rPr lang="it-IT" sz="3600" dirty="0" smtClean="0"/>
            <a:t> </a:t>
          </a:r>
          <a:r>
            <a:rPr lang="it-IT" sz="3600" dirty="0" err="1" smtClean="0"/>
            <a:t>could</a:t>
          </a:r>
          <a:r>
            <a:rPr lang="it-IT" sz="3600" dirty="0" smtClean="0"/>
            <a:t> </a:t>
          </a:r>
          <a:r>
            <a:rPr lang="it-IT" sz="3600" dirty="0" err="1" smtClean="0"/>
            <a:t>have</a:t>
          </a:r>
          <a:r>
            <a:rPr lang="it-IT" sz="3600" dirty="0" smtClean="0"/>
            <a:t> </a:t>
          </a:r>
          <a:r>
            <a:rPr lang="it-IT" sz="3600" dirty="0" err="1" smtClean="0"/>
            <a:t>continued</a:t>
          </a:r>
          <a:r>
            <a:rPr lang="it-IT" sz="3600" dirty="0" smtClean="0"/>
            <a:t> </a:t>
          </a:r>
          <a:r>
            <a:rPr lang="it-IT" sz="3600" dirty="0" err="1" smtClean="0"/>
            <a:t>its</a:t>
          </a:r>
          <a:r>
            <a:rPr lang="it-IT" sz="3600" dirty="0" smtClean="0"/>
            <a:t> so-</a:t>
          </a:r>
          <a:r>
            <a:rPr lang="it-IT" sz="3600" dirty="0" err="1" smtClean="0"/>
            <a:t>called</a:t>
          </a:r>
          <a:r>
            <a:rPr lang="it-IT" sz="3600" dirty="0" smtClean="0"/>
            <a:t> </a:t>
          </a:r>
          <a:r>
            <a:rPr lang="it-IT" sz="3600" dirty="0" err="1" smtClean="0"/>
            <a:t>soup-kitchen</a:t>
          </a:r>
          <a:r>
            <a:rPr lang="it-IT" sz="3600" dirty="0" smtClean="0"/>
            <a:t> </a:t>
          </a:r>
          <a:r>
            <a:rPr lang="it-IT" sz="3600" dirty="0" err="1" smtClean="0"/>
            <a:t>scheme</a:t>
          </a:r>
          <a:r>
            <a:rPr lang="it-IT" sz="3600" dirty="0" smtClean="0"/>
            <a:t> for a </a:t>
          </a:r>
          <a:r>
            <a:rPr lang="it-IT" sz="3600" dirty="0" err="1" smtClean="0"/>
            <a:t>much</a:t>
          </a:r>
          <a:r>
            <a:rPr lang="it-IT" sz="3600" dirty="0" smtClean="0"/>
            <a:t> </a:t>
          </a:r>
          <a:r>
            <a:rPr lang="it-IT" sz="3600" dirty="0" err="1" smtClean="0"/>
            <a:t>longer</a:t>
          </a:r>
          <a:r>
            <a:rPr lang="it-IT" sz="3600" dirty="0" smtClean="0"/>
            <a:t> time. The </a:t>
          </a:r>
          <a:r>
            <a:rPr lang="it-IT" sz="3600" dirty="0" err="1" smtClean="0"/>
            <a:t>scheme</a:t>
          </a:r>
          <a:r>
            <a:rPr lang="it-IT" sz="3600" dirty="0" smtClean="0"/>
            <a:t> </a:t>
          </a:r>
          <a:r>
            <a:rPr lang="it-IT" sz="3600" dirty="0" err="1" smtClean="0"/>
            <a:t>was</a:t>
          </a:r>
          <a:r>
            <a:rPr lang="it-IT" sz="3600" dirty="0" smtClean="0"/>
            <a:t> </a:t>
          </a:r>
          <a:r>
            <a:rPr lang="it-IT" sz="3600" dirty="0" err="1" smtClean="0"/>
            <a:t>remarkably</a:t>
          </a:r>
          <a:r>
            <a:rPr lang="it-IT" sz="3600" dirty="0" smtClean="0"/>
            <a:t> </a:t>
          </a:r>
          <a:r>
            <a:rPr lang="it-IT" sz="3600" dirty="0" err="1" smtClean="0"/>
            <a:t>inexpensive</a:t>
          </a:r>
          <a:r>
            <a:rPr lang="it-IT" sz="3600" dirty="0" smtClean="0"/>
            <a:t> and </a:t>
          </a:r>
          <a:r>
            <a:rPr lang="it-IT" sz="3600" dirty="0" err="1" smtClean="0"/>
            <a:t>effective</a:t>
          </a:r>
          <a:r>
            <a:rPr lang="it-IT" sz="3600" dirty="0" smtClean="0"/>
            <a:t>. </a:t>
          </a:r>
          <a:r>
            <a:rPr lang="it-IT" sz="3600" dirty="0" err="1" smtClean="0"/>
            <a:t>It</a:t>
          </a:r>
          <a:r>
            <a:rPr lang="it-IT" sz="3600" dirty="0" smtClean="0"/>
            <a:t> </a:t>
          </a:r>
          <a:r>
            <a:rPr lang="it-IT" sz="3600" dirty="0" err="1" smtClean="0"/>
            <a:t>should</a:t>
          </a:r>
          <a:r>
            <a:rPr lang="it-IT" sz="3600" dirty="0" smtClean="0"/>
            <a:t> </a:t>
          </a:r>
          <a:r>
            <a:rPr lang="it-IT" sz="3600" dirty="0" err="1" smtClean="0"/>
            <a:t>not</a:t>
          </a:r>
          <a:r>
            <a:rPr lang="it-IT" sz="3600" dirty="0" smtClean="0"/>
            <a:t> </a:t>
          </a:r>
          <a:r>
            <a:rPr lang="it-IT" sz="3600" dirty="0" err="1" smtClean="0"/>
            <a:t>have</a:t>
          </a:r>
          <a:r>
            <a:rPr lang="it-IT" sz="3600" dirty="0" smtClean="0"/>
            <a:t> </a:t>
          </a:r>
          <a:r>
            <a:rPr lang="it-IT" sz="3600" dirty="0" err="1" smtClean="0"/>
            <a:t>been</a:t>
          </a:r>
          <a:r>
            <a:rPr lang="it-IT" sz="3600" dirty="0" smtClean="0"/>
            <a:t> </a:t>
          </a:r>
          <a:r>
            <a:rPr lang="it-IT" sz="3600" dirty="0" err="1" smtClean="0"/>
            <a:t>dismantled</a:t>
          </a:r>
          <a:r>
            <a:rPr lang="it-IT" sz="3600" dirty="0" smtClean="0"/>
            <a:t> </a:t>
          </a:r>
          <a:r>
            <a:rPr lang="it-IT" sz="3600" dirty="0" err="1" smtClean="0"/>
            <a:t>after</a:t>
          </a:r>
          <a:r>
            <a:rPr lang="it-IT" sz="3600" dirty="0" smtClean="0"/>
            <a:t> </a:t>
          </a:r>
          <a:r>
            <a:rPr lang="it-IT" sz="3600" dirty="0" err="1" smtClean="0"/>
            <a:t>only</a:t>
          </a:r>
          <a:r>
            <a:rPr lang="it-IT" sz="3600" dirty="0" smtClean="0"/>
            <a:t> </a:t>
          </a:r>
          <a:r>
            <a:rPr lang="it-IT" sz="3600" dirty="0" err="1" smtClean="0"/>
            <a:t>six</a:t>
          </a:r>
          <a:r>
            <a:rPr lang="it-IT" sz="3600" dirty="0" smtClean="0"/>
            <a:t> </a:t>
          </a:r>
          <a:r>
            <a:rPr lang="it-IT" sz="3600" dirty="0" err="1" smtClean="0"/>
            <a:t>months</a:t>
          </a:r>
          <a:r>
            <a:rPr lang="it-IT" sz="3600" dirty="0" smtClean="0"/>
            <a:t> and in </a:t>
          </a:r>
          <a:r>
            <a:rPr lang="it-IT" sz="3600" dirty="0" err="1" smtClean="0"/>
            <a:t>spite</a:t>
          </a:r>
          <a:r>
            <a:rPr lang="it-IT" sz="3600" dirty="0" smtClean="0"/>
            <a:t> of the </a:t>
          </a:r>
          <a:r>
            <a:rPr lang="it-IT" sz="3600" dirty="0" err="1" smtClean="0"/>
            <a:t>enormous</a:t>
          </a:r>
          <a:r>
            <a:rPr lang="it-IT" sz="3600" dirty="0" smtClean="0"/>
            <a:t> </a:t>
          </a:r>
          <a:r>
            <a:rPr lang="it-IT" sz="3600" dirty="0" err="1" smtClean="0"/>
            <a:t>harvest</a:t>
          </a:r>
          <a:r>
            <a:rPr lang="it-IT" sz="3600" dirty="0" smtClean="0"/>
            <a:t> </a:t>
          </a:r>
          <a:r>
            <a:rPr lang="it-IT" sz="3600" dirty="0" err="1" smtClean="0"/>
            <a:t>deficiency</a:t>
          </a:r>
          <a:r>
            <a:rPr lang="it-IT" sz="3600" dirty="0" smtClean="0"/>
            <a:t> of 1847.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32969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897E652-0FC5-4294-878F-D2E0C40A0A49}" type="presOf" srcId="{64584DC6-F616-43F2-8040-87FDFCCE1EB2}" destId="{AB5AA852-0C3C-430C-B9C6-8D106CAC5F67}" srcOrd="0" destOrd="0" presId="urn:microsoft.com/office/officeart/2005/8/layout/list1"/>
    <dgm:cxn modelId="{1ED9C97D-FCD0-4456-96A0-52CC7CB7D956}" type="presOf" srcId="{64584DC6-F616-43F2-8040-87FDFCCE1EB2}" destId="{CC81A5C1-AC24-4C09-BCDA-B90A8C4AD9DA}" srcOrd="1" destOrd="0" presId="urn:microsoft.com/office/officeart/2005/8/layout/list1"/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EEB78CFD-2B50-4731-8DFF-4F64339E6159}" type="presOf" srcId="{BDA516B0-8C8C-4804-B8F9-2CBC57A65908}" destId="{E9663681-674E-43A9-B98E-7EFA912F60BA}" srcOrd="0" destOrd="0" presId="urn:microsoft.com/office/officeart/2005/8/layout/list1"/>
    <dgm:cxn modelId="{F5A8102F-E1F1-40CA-BD50-7F30F5170002}" type="presParOf" srcId="{E9663681-674E-43A9-B98E-7EFA912F60BA}" destId="{DF4572F2-D854-478D-98DF-10072EA5B5A2}" srcOrd="0" destOrd="0" presId="urn:microsoft.com/office/officeart/2005/8/layout/list1"/>
    <dgm:cxn modelId="{66BB2BDD-8989-4B30-9B61-8807F01E72FA}" type="presParOf" srcId="{DF4572F2-D854-478D-98DF-10072EA5B5A2}" destId="{AB5AA852-0C3C-430C-B9C6-8D106CAC5F67}" srcOrd="0" destOrd="0" presId="urn:microsoft.com/office/officeart/2005/8/layout/list1"/>
    <dgm:cxn modelId="{0022657E-747F-4276-8125-CC6D8ED8D68B}" type="presParOf" srcId="{DF4572F2-D854-478D-98DF-10072EA5B5A2}" destId="{CC81A5C1-AC24-4C09-BCDA-B90A8C4AD9DA}" srcOrd="1" destOrd="0" presId="urn:microsoft.com/office/officeart/2005/8/layout/list1"/>
    <dgm:cxn modelId="{BE310E38-9C94-4D1B-8AC8-AC5123D1DC56}" type="presParOf" srcId="{E9663681-674E-43A9-B98E-7EFA912F60BA}" destId="{293B20A6-88D4-4400-ABB1-FC8327B6337E}" srcOrd="1" destOrd="0" presId="urn:microsoft.com/office/officeart/2005/8/layout/list1"/>
    <dgm:cxn modelId="{E6C410F0-DF8B-4CA4-9B3C-A9BB5C896CCD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DA516B0-8C8C-4804-B8F9-2CBC57A6590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4584DC6-F616-43F2-8040-87FDFCCE1EB2}">
      <dgm:prSet phldrT="[Testo]" custT="1"/>
      <dgm:spPr/>
      <dgm:t>
        <a:bodyPr/>
        <a:lstStyle/>
        <a:p>
          <a:pPr algn="ctr"/>
          <a:r>
            <a:rPr lang="it-IT" sz="3600" dirty="0" smtClean="0"/>
            <a:t>3. The </a:t>
          </a:r>
          <a:r>
            <a:rPr lang="it-IT" sz="3600" dirty="0" err="1" smtClean="0"/>
            <a:t>British</a:t>
          </a:r>
          <a:r>
            <a:rPr lang="it-IT" sz="3600" dirty="0" smtClean="0"/>
            <a:t> </a:t>
          </a:r>
          <a:r>
            <a:rPr lang="it-IT" sz="3600" dirty="0" err="1" smtClean="0"/>
            <a:t>government</a:t>
          </a:r>
          <a:r>
            <a:rPr lang="it-IT" sz="3600" dirty="0" smtClean="0"/>
            <a:t> </a:t>
          </a:r>
          <a:r>
            <a:rPr lang="it-IT" sz="3600" dirty="0" err="1" smtClean="0"/>
            <a:t>should</a:t>
          </a:r>
          <a:r>
            <a:rPr lang="it-IT" sz="3600" dirty="0" smtClean="0"/>
            <a:t> </a:t>
          </a:r>
          <a:r>
            <a:rPr lang="it-IT" sz="3600" dirty="0" err="1" smtClean="0"/>
            <a:t>have</a:t>
          </a:r>
          <a:r>
            <a:rPr lang="it-IT" sz="3600" dirty="0" smtClean="0"/>
            <a:t> </a:t>
          </a:r>
          <a:r>
            <a:rPr lang="it-IT" sz="3600" dirty="0" err="1" smtClean="0"/>
            <a:t>been</a:t>
          </a:r>
          <a:r>
            <a:rPr lang="it-IT" sz="3600" dirty="0" smtClean="0"/>
            <a:t> </a:t>
          </a:r>
          <a:r>
            <a:rPr lang="it-IT" sz="3600" dirty="0" err="1" smtClean="0"/>
            <a:t>willing</a:t>
          </a:r>
          <a:r>
            <a:rPr lang="it-IT" sz="3600" dirty="0" smtClean="0"/>
            <a:t> to </a:t>
          </a:r>
          <a:r>
            <a:rPr lang="it-IT" sz="3600" dirty="0" err="1" smtClean="0"/>
            <a:t>treat</a:t>
          </a:r>
          <a:r>
            <a:rPr lang="it-IT" sz="3600" dirty="0" smtClean="0"/>
            <a:t> the </a:t>
          </a:r>
          <a:r>
            <a:rPr lang="it-IT" sz="3600" dirty="0" err="1" smtClean="0"/>
            <a:t>famine</a:t>
          </a:r>
          <a:r>
            <a:rPr lang="it-IT" sz="3600" dirty="0" smtClean="0"/>
            <a:t> </a:t>
          </a:r>
          <a:r>
            <a:rPr lang="it-IT" sz="3600" dirty="0" err="1" smtClean="0"/>
            <a:t>crisis</a:t>
          </a:r>
          <a:r>
            <a:rPr lang="it-IT" sz="3600" dirty="0" smtClean="0"/>
            <a:t> in </a:t>
          </a:r>
          <a:r>
            <a:rPr lang="it-IT" sz="3600" dirty="0" err="1" smtClean="0"/>
            <a:t>Ireland</a:t>
          </a:r>
          <a:r>
            <a:rPr lang="it-IT" sz="3600" dirty="0" smtClean="0"/>
            <a:t> </a:t>
          </a:r>
          <a:r>
            <a:rPr lang="it-IT" sz="3600" dirty="0" err="1" smtClean="0"/>
            <a:t>as</a:t>
          </a:r>
          <a:r>
            <a:rPr lang="it-IT" sz="3600" dirty="0" smtClean="0"/>
            <a:t> an </a:t>
          </a:r>
          <a:r>
            <a:rPr lang="it-IT" sz="3600" dirty="0" err="1" smtClean="0"/>
            <a:t>imperial</a:t>
          </a:r>
          <a:r>
            <a:rPr lang="it-IT" sz="3600" dirty="0" smtClean="0"/>
            <a:t> </a:t>
          </a:r>
          <a:r>
            <a:rPr lang="it-IT" sz="3600" dirty="0" err="1" smtClean="0"/>
            <a:t>responsability</a:t>
          </a:r>
          <a:r>
            <a:rPr lang="it-IT" sz="3600" dirty="0" smtClean="0"/>
            <a:t> and to bear the </a:t>
          </a:r>
          <a:r>
            <a:rPr lang="it-IT" sz="3600" dirty="0" err="1" smtClean="0"/>
            <a:t>costs</a:t>
          </a:r>
          <a:r>
            <a:rPr lang="it-IT" sz="3600" dirty="0" smtClean="0"/>
            <a:t> of </a:t>
          </a:r>
          <a:r>
            <a:rPr lang="it-IT" sz="3600" dirty="0" err="1" smtClean="0"/>
            <a:t>relief</a:t>
          </a:r>
          <a:r>
            <a:rPr lang="it-IT" sz="3600" dirty="0" smtClean="0"/>
            <a:t> </a:t>
          </a:r>
          <a:r>
            <a:rPr lang="it-IT" sz="3600" dirty="0" err="1" smtClean="0"/>
            <a:t>after</a:t>
          </a:r>
          <a:r>
            <a:rPr lang="it-IT" sz="3600" dirty="0" smtClean="0"/>
            <a:t> the </a:t>
          </a:r>
          <a:r>
            <a:rPr lang="it-IT" sz="3600" dirty="0" err="1" smtClean="0"/>
            <a:t>summer</a:t>
          </a:r>
          <a:r>
            <a:rPr lang="it-IT" sz="3600" dirty="0" smtClean="0"/>
            <a:t> of 1847. In </a:t>
          </a:r>
          <a:r>
            <a:rPr lang="it-IT" sz="3600" dirty="0" err="1" smtClean="0"/>
            <a:t>stead</a:t>
          </a:r>
          <a:r>
            <a:rPr lang="it-IT" sz="3600" dirty="0" smtClean="0"/>
            <a:t>, in an </a:t>
          </a:r>
          <a:r>
            <a:rPr lang="it-IT" sz="3600" dirty="0" err="1" smtClean="0"/>
            <a:t>armosphere</a:t>
          </a:r>
          <a:r>
            <a:rPr lang="it-IT" sz="3600" dirty="0" smtClean="0"/>
            <a:t> of </a:t>
          </a:r>
          <a:r>
            <a:rPr lang="it-IT" sz="3600" dirty="0" err="1" smtClean="0"/>
            <a:t>rising</a:t>
          </a:r>
          <a:r>
            <a:rPr lang="it-IT" sz="3600" dirty="0" smtClean="0"/>
            <a:t> «</a:t>
          </a:r>
          <a:r>
            <a:rPr lang="it-IT" sz="3600" dirty="0" err="1" smtClean="0"/>
            <a:t>famine</a:t>
          </a:r>
          <a:r>
            <a:rPr lang="it-IT" sz="3600" dirty="0" smtClean="0"/>
            <a:t> </a:t>
          </a:r>
          <a:r>
            <a:rPr lang="it-IT" sz="3600" dirty="0" err="1" smtClean="0"/>
            <a:t>fatigue</a:t>
          </a:r>
          <a:r>
            <a:rPr lang="it-IT" sz="3600" dirty="0" smtClean="0"/>
            <a:t>» in Britain, </a:t>
          </a:r>
          <a:r>
            <a:rPr lang="it-IT" sz="3600" dirty="0" err="1" smtClean="0"/>
            <a:t>Ireland</a:t>
          </a:r>
          <a:r>
            <a:rPr lang="it-IT" sz="3600" dirty="0" smtClean="0"/>
            <a:t> </a:t>
          </a:r>
          <a:r>
            <a:rPr lang="it-IT" sz="3600" dirty="0" err="1" smtClean="0"/>
            <a:t>at</a:t>
          </a:r>
          <a:r>
            <a:rPr lang="it-IT" sz="3600" dirty="0" smtClean="0"/>
            <a:t> </a:t>
          </a:r>
          <a:r>
            <a:rPr lang="it-IT" sz="3600" dirty="0" err="1" smtClean="0"/>
            <a:t>that</a:t>
          </a:r>
          <a:r>
            <a:rPr lang="it-IT" sz="3600" dirty="0" smtClean="0"/>
            <a:t> </a:t>
          </a:r>
          <a:r>
            <a:rPr lang="it-IT" sz="3600" dirty="0" err="1" smtClean="0"/>
            <a:t>point</a:t>
          </a:r>
          <a:r>
            <a:rPr lang="it-IT" sz="3600" dirty="0" smtClean="0"/>
            <a:t> and for the remainder of the </a:t>
          </a:r>
          <a:r>
            <a:rPr lang="it-IT" sz="3600" dirty="0" err="1" smtClean="0"/>
            <a:t>famine</a:t>
          </a:r>
          <a:r>
            <a:rPr lang="it-IT" sz="3600" dirty="0" smtClean="0"/>
            <a:t> </a:t>
          </a:r>
          <a:r>
            <a:rPr lang="it-IT" sz="3600" dirty="0" err="1" smtClean="0"/>
            <a:t>was</a:t>
          </a:r>
          <a:r>
            <a:rPr lang="it-IT" sz="3600" dirty="0" smtClean="0"/>
            <a:t> </a:t>
          </a:r>
          <a:r>
            <a:rPr lang="it-IT" sz="3600" dirty="0" err="1" smtClean="0"/>
            <a:t>thrown</a:t>
          </a:r>
          <a:r>
            <a:rPr lang="it-IT" sz="3600" dirty="0" smtClean="0"/>
            <a:t> back </a:t>
          </a:r>
          <a:r>
            <a:rPr lang="it-IT" sz="3600" dirty="0" err="1" smtClean="0"/>
            <a:t>essentially</a:t>
          </a:r>
          <a:r>
            <a:rPr lang="it-IT" sz="3600" dirty="0" smtClean="0"/>
            <a:t> on </a:t>
          </a:r>
          <a:r>
            <a:rPr lang="it-IT" sz="3600" dirty="0" err="1" smtClean="0"/>
            <a:t>its</a:t>
          </a:r>
          <a:r>
            <a:rPr lang="it-IT" sz="3600" dirty="0" smtClean="0"/>
            <a:t> </a:t>
          </a:r>
          <a:r>
            <a:rPr lang="it-IT" sz="3600" dirty="0" err="1" smtClean="0"/>
            <a:t>own</a:t>
          </a:r>
          <a:r>
            <a:rPr lang="it-IT" sz="3600" dirty="0" smtClean="0"/>
            <a:t> </a:t>
          </a:r>
          <a:r>
            <a:rPr lang="it-IT" sz="3600" dirty="0" err="1" smtClean="0"/>
            <a:t>inadequate</a:t>
          </a:r>
          <a:r>
            <a:rPr lang="it-IT" sz="3600" dirty="0" smtClean="0"/>
            <a:t> </a:t>
          </a:r>
          <a:r>
            <a:rPr lang="it-IT" sz="3600" dirty="0" err="1" smtClean="0"/>
            <a:t>resourses</a:t>
          </a:r>
          <a:r>
            <a:rPr lang="it-IT" sz="3600" dirty="0" smtClean="0"/>
            <a:t>. </a:t>
          </a:r>
          <a:endParaRPr lang="it-IT" sz="3600" dirty="0"/>
        </a:p>
      </dgm:t>
    </dgm:pt>
    <dgm:pt modelId="{A6BB3E09-0BA2-4C03-9443-06BE7EBFE945}" type="parTrans" cxnId="{483F66AD-0F9E-4903-BF2E-AFE36AF6EA61}">
      <dgm:prSet/>
      <dgm:spPr/>
      <dgm:t>
        <a:bodyPr/>
        <a:lstStyle/>
        <a:p>
          <a:endParaRPr lang="it-IT"/>
        </a:p>
      </dgm:t>
    </dgm:pt>
    <dgm:pt modelId="{3974AE74-4723-4B66-8604-75EBC37C3FFF}" type="sibTrans" cxnId="{483F66AD-0F9E-4903-BF2E-AFE36AF6EA61}">
      <dgm:prSet/>
      <dgm:spPr/>
      <dgm:t>
        <a:bodyPr/>
        <a:lstStyle/>
        <a:p>
          <a:endParaRPr lang="it-IT"/>
        </a:p>
      </dgm:t>
    </dgm:pt>
    <dgm:pt modelId="{E9663681-674E-43A9-B98E-7EFA912F60BA}" type="pres">
      <dgm:prSet presAssocID="{BDA516B0-8C8C-4804-B8F9-2CBC57A659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F4572F2-D854-478D-98DF-10072EA5B5A2}" type="pres">
      <dgm:prSet presAssocID="{64584DC6-F616-43F2-8040-87FDFCCE1EB2}" presName="parentLin" presStyleCnt="0"/>
      <dgm:spPr/>
    </dgm:pt>
    <dgm:pt modelId="{AB5AA852-0C3C-430C-B9C6-8D106CAC5F67}" type="pres">
      <dgm:prSet presAssocID="{64584DC6-F616-43F2-8040-87FDFCCE1EB2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CC81A5C1-AC24-4C09-BCDA-B90A8C4AD9DA}" type="pres">
      <dgm:prSet presAssocID="{64584DC6-F616-43F2-8040-87FDFCCE1EB2}" presName="parentText" presStyleLbl="node1" presStyleIdx="0" presStyleCnt="1" custScaleX="132969" custScaleY="63741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3B20A6-88D4-4400-ABB1-FC8327B6337E}" type="pres">
      <dgm:prSet presAssocID="{64584DC6-F616-43F2-8040-87FDFCCE1EB2}" presName="negativeSpace" presStyleCnt="0"/>
      <dgm:spPr/>
    </dgm:pt>
    <dgm:pt modelId="{F87C9EDA-7C05-42D3-8808-180E52037F88}" type="pres">
      <dgm:prSet presAssocID="{64584DC6-F616-43F2-8040-87FDFCCE1EB2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0FD4329-B789-47E4-808A-FBA71722B8ED}" type="presOf" srcId="{64584DC6-F616-43F2-8040-87FDFCCE1EB2}" destId="{CC81A5C1-AC24-4C09-BCDA-B90A8C4AD9DA}" srcOrd="1" destOrd="0" presId="urn:microsoft.com/office/officeart/2005/8/layout/list1"/>
    <dgm:cxn modelId="{021F178B-EB84-435A-A8E8-A5E13E62E488}" type="presOf" srcId="{64584DC6-F616-43F2-8040-87FDFCCE1EB2}" destId="{AB5AA852-0C3C-430C-B9C6-8D106CAC5F67}" srcOrd="0" destOrd="0" presId="urn:microsoft.com/office/officeart/2005/8/layout/list1"/>
    <dgm:cxn modelId="{483F66AD-0F9E-4903-BF2E-AFE36AF6EA61}" srcId="{BDA516B0-8C8C-4804-B8F9-2CBC57A65908}" destId="{64584DC6-F616-43F2-8040-87FDFCCE1EB2}" srcOrd="0" destOrd="0" parTransId="{A6BB3E09-0BA2-4C03-9443-06BE7EBFE945}" sibTransId="{3974AE74-4723-4B66-8604-75EBC37C3FFF}"/>
    <dgm:cxn modelId="{C91A6B50-46F7-4339-ACB3-1BD5141AC0C6}" type="presOf" srcId="{BDA516B0-8C8C-4804-B8F9-2CBC57A65908}" destId="{E9663681-674E-43A9-B98E-7EFA912F60BA}" srcOrd="0" destOrd="0" presId="urn:microsoft.com/office/officeart/2005/8/layout/list1"/>
    <dgm:cxn modelId="{4F707E60-3C19-44A3-9C7F-CB5CA498D26E}" type="presParOf" srcId="{E9663681-674E-43A9-B98E-7EFA912F60BA}" destId="{DF4572F2-D854-478D-98DF-10072EA5B5A2}" srcOrd="0" destOrd="0" presId="urn:microsoft.com/office/officeart/2005/8/layout/list1"/>
    <dgm:cxn modelId="{5501F555-7888-48FC-8FF8-88955BE67911}" type="presParOf" srcId="{DF4572F2-D854-478D-98DF-10072EA5B5A2}" destId="{AB5AA852-0C3C-430C-B9C6-8D106CAC5F67}" srcOrd="0" destOrd="0" presId="urn:microsoft.com/office/officeart/2005/8/layout/list1"/>
    <dgm:cxn modelId="{545AE1E1-273C-45B6-A902-860E0CFFA8FC}" type="presParOf" srcId="{DF4572F2-D854-478D-98DF-10072EA5B5A2}" destId="{CC81A5C1-AC24-4C09-BCDA-B90A8C4AD9DA}" srcOrd="1" destOrd="0" presId="urn:microsoft.com/office/officeart/2005/8/layout/list1"/>
    <dgm:cxn modelId="{69282745-78BB-4066-B4DB-55C4322DAAEF}" type="presParOf" srcId="{E9663681-674E-43A9-B98E-7EFA912F60BA}" destId="{293B20A6-88D4-4400-ABB1-FC8327B6337E}" srcOrd="1" destOrd="0" presId="urn:microsoft.com/office/officeart/2005/8/layout/list1"/>
    <dgm:cxn modelId="{AF7B1FC6-8D9E-471F-9911-2141F4691A61}" type="presParOf" srcId="{E9663681-674E-43A9-B98E-7EFA912F60BA}" destId="{F87C9EDA-7C05-42D3-8808-180E52037F8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25B8706-6525-42BA-ADC0-6CC0ACD1D600}" type="doc">
      <dgm:prSet loTypeId="urn:microsoft.com/office/officeart/2008/layout/AlternatingPictureBlock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863934D2-89DA-43B8-9A3A-8B3D69AE18D3}">
      <dgm:prSet phldrT="[Testo]"/>
      <dgm:spPr/>
      <dgm:t>
        <a:bodyPr/>
        <a:lstStyle/>
        <a:p>
          <a:r>
            <a:rPr lang="it-IT" dirty="0" smtClean="0"/>
            <a:t>The </a:t>
          </a:r>
          <a:r>
            <a:rPr lang="it-IT" dirty="0" err="1" smtClean="0"/>
            <a:t>Celtic</a:t>
          </a:r>
          <a:r>
            <a:rPr lang="it-IT" dirty="0" smtClean="0"/>
            <a:t> Tiger</a:t>
          </a:r>
          <a:endParaRPr lang="it-IT" dirty="0"/>
        </a:p>
      </dgm:t>
    </dgm:pt>
    <dgm:pt modelId="{CFC00B04-26CF-46B5-B352-93DCF34A086A}" type="parTrans" cxnId="{9A3CA566-8455-4D54-8331-BEE7F64351D4}">
      <dgm:prSet/>
      <dgm:spPr/>
      <dgm:t>
        <a:bodyPr/>
        <a:lstStyle/>
        <a:p>
          <a:endParaRPr lang="it-IT"/>
        </a:p>
      </dgm:t>
    </dgm:pt>
    <dgm:pt modelId="{38880884-42EA-457E-9E01-557C22CC6EE1}" type="sibTrans" cxnId="{9A3CA566-8455-4D54-8331-BEE7F64351D4}">
      <dgm:prSet/>
      <dgm:spPr/>
      <dgm:t>
        <a:bodyPr/>
        <a:lstStyle/>
        <a:p>
          <a:endParaRPr lang="it-IT"/>
        </a:p>
      </dgm:t>
    </dgm:pt>
    <dgm:pt modelId="{FC167AC0-9DA9-40F1-BE1E-B77446AA2B35}" type="pres">
      <dgm:prSet presAssocID="{825B8706-6525-42BA-ADC0-6CC0ACD1D60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9F397F9-D79B-455C-BCC2-F82DFFCA658A}" type="pres">
      <dgm:prSet presAssocID="{863934D2-89DA-43B8-9A3A-8B3D69AE18D3}" presName="comp" presStyleCnt="0"/>
      <dgm:spPr/>
    </dgm:pt>
    <dgm:pt modelId="{F78A78D1-CA85-4F8D-BF07-2910FF9F445E}" type="pres">
      <dgm:prSet presAssocID="{863934D2-89DA-43B8-9A3A-8B3D69AE18D3}" presName="rect2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7306595-27C4-4DEA-9B1B-0271B7827539}" type="pres">
      <dgm:prSet presAssocID="{863934D2-89DA-43B8-9A3A-8B3D69AE18D3}" presName="rect1" presStyleLbl="lnNode1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</dgm:ptLst>
  <dgm:cxnLst>
    <dgm:cxn modelId="{9A3CA566-8455-4D54-8331-BEE7F64351D4}" srcId="{825B8706-6525-42BA-ADC0-6CC0ACD1D600}" destId="{863934D2-89DA-43B8-9A3A-8B3D69AE18D3}" srcOrd="0" destOrd="0" parTransId="{CFC00B04-26CF-46B5-B352-93DCF34A086A}" sibTransId="{38880884-42EA-457E-9E01-557C22CC6EE1}"/>
    <dgm:cxn modelId="{DE5F3083-E09C-4F17-96E0-E31CBF62F049}" type="presOf" srcId="{825B8706-6525-42BA-ADC0-6CC0ACD1D600}" destId="{FC167AC0-9DA9-40F1-BE1E-B77446AA2B35}" srcOrd="0" destOrd="0" presId="urn:microsoft.com/office/officeart/2008/layout/AlternatingPictureBlocks"/>
    <dgm:cxn modelId="{3FC50869-AABB-4CA1-A5A6-A50EF48E07A0}" type="presOf" srcId="{863934D2-89DA-43B8-9A3A-8B3D69AE18D3}" destId="{F78A78D1-CA85-4F8D-BF07-2910FF9F445E}" srcOrd="0" destOrd="0" presId="urn:microsoft.com/office/officeart/2008/layout/AlternatingPictureBlocks"/>
    <dgm:cxn modelId="{281456E4-5CEC-4A08-9C88-136EBAD20324}" type="presParOf" srcId="{FC167AC0-9DA9-40F1-BE1E-B77446AA2B35}" destId="{19F397F9-D79B-455C-BCC2-F82DFFCA658A}" srcOrd="0" destOrd="0" presId="urn:microsoft.com/office/officeart/2008/layout/AlternatingPictureBlocks"/>
    <dgm:cxn modelId="{40E7FF24-3E7A-4A92-AF28-74F8A0E72DAD}" type="presParOf" srcId="{19F397F9-D79B-455C-BCC2-F82DFFCA658A}" destId="{F78A78D1-CA85-4F8D-BF07-2910FF9F445E}" srcOrd="0" destOrd="0" presId="urn:microsoft.com/office/officeart/2008/layout/AlternatingPictureBlocks"/>
    <dgm:cxn modelId="{3EFD7CA3-A32C-4B8B-AF55-BE60A947FD88}" type="presParOf" srcId="{19F397F9-D79B-455C-BCC2-F82DFFCA658A}" destId="{B7306595-27C4-4DEA-9B1B-0271B7827539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339653F-E824-425E-BFD3-3CA48CA9CAE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2C46D397-9019-48F3-B001-531545ABD584}">
      <dgm:prSet phldrT="[Testo]" custT="1"/>
      <dgm:spPr/>
      <dgm:t>
        <a:bodyPr/>
        <a:lstStyle/>
        <a:p>
          <a:r>
            <a:rPr lang="it-IT" sz="3200" dirty="0" err="1" smtClean="0"/>
            <a:t>Period</a:t>
          </a:r>
          <a:r>
            <a:rPr lang="it-IT" sz="3200" dirty="0" smtClean="0"/>
            <a:t> of </a:t>
          </a:r>
          <a:r>
            <a:rPr lang="it-IT" sz="3200" dirty="0" err="1" smtClean="0"/>
            <a:t>rapid</a:t>
          </a:r>
          <a:r>
            <a:rPr lang="it-IT" sz="3200" dirty="0" smtClean="0"/>
            <a:t> </a:t>
          </a:r>
          <a:r>
            <a:rPr lang="it-IT" sz="3200" dirty="0" err="1" smtClean="0"/>
            <a:t>economic</a:t>
          </a:r>
          <a:r>
            <a:rPr lang="it-IT" sz="3200" dirty="0" smtClean="0"/>
            <a:t> </a:t>
          </a:r>
          <a:r>
            <a:rPr lang="it-IT" sz="3200" dirty="0" err="1" smtClean="0"/>
            <a:t>growth</a:t>
          </a:r>
          <a:r>
            <a:rPr lang="it-IT" sz="3200" dirty="0" smtClean="0"/>
            <a:t> in </a:t>
          </a:r>
          <a:r>
            <a:rPr lang="it-IT" sz="3200" dirty="0" err="1" smtClean="0"/>
            <a:t>Ireland</a:t>
          </a:r>
          <a:endParaRPr lang="it-IT" sz="3200" dirty="0"/>
        </a:p>
      </dgm:t>
    </dgm:pt>
    <dgm:pt modelId="{D4DE4A2F-BF39-4B73-A7F0-65D8E2CE1B38}" type="parTrans" cxnId="{0AB63C7B-1162-48D3-8B02-3DDEC602F16A}">
      <dgm:prSet/>
      <dgm:spPr/>
      <dgm:t>
        <a:bodyPr/>
        <a:lstStyle/>
        <a:p>
          <a:endParaRPr lang="it-IT" sz="3200"/>
        </a:p>
      </dgm:t>
    </dgm:pt>
    <dgm:pt modelId="{E7E71D16-1190-4900-91CF-6A9F96C55592}" type="sibTrans" cxnId="{0AB63C7B-1162-48D3-8B02-3DDEC602F16A}">
      <dgm:prSet/>
      <dgm:spPr/>
      <dgm:t>
        <a:bodyPr/>
        <a:lstStyle/>
        <a:p>
          <a:endParaRPr lang="it-IT" sz="3200"/>
        </a:p>
      </dgm:t>
    </dgm:pt>
    <dgm:pt modelId="{B06747FE-CDB2-45D9-80A4-D6F765EA2801}">
      <dgm:prSet phldrT="[Testo]" custT="1"/>
      <dgm:spPr/>
      <dgm:t>
        <a:bodyPr/>
        <a:lstStyle/>
        <a:p>
          <a:r>
            <a:rPr lang="it-IT" sz="3200" dirty="0" smtClean="0"/>
            <a:t>1995 – 2008</a:t>
          </a:r>
          <a:endParaRPr lang="it-IT" sz="3200" dirty="0"/>
        </a:p>
      </dgm:t>
    </dgm:pt>
    <dgm:pt modelId="{79279DD6-012F-4CCE-BD88-569E96DFE9BF}" type="parTrans" cxnId="{349C8B10-ED07-45C1-BAEE-D9154F02E249}">
      <dgm:prSet/>
      <dgm:spPr/>
      <dgm:t>
        <a:bodyPr/>
        <a:lstStyle/>
        <a:p>
          <a:endParaRPr lang="it-IT" sz="3200"/>
        </a:p>
      </dgm:t>
    </dgm:pt>
    <dgm:pt modelId="{518A6C78-4578-4EB4-8BFC-25AFBC582451}" type="sibTrans" cxnId="{349C8B10-ED07-45C1-BAEE-D9154F02E249}">
      <dgm:prSet/>
      <dgm:spPr/>
      <dgm:t>
        <a:bodyPr/>
        <a:lstStyle/>
        <a:p>
          <a:endParaRPr lang="it-IT" sz="3200"/>
        </a:p>
      </dgm:t>
    </dgm:pt>
    <dgm:pt modelId="{FC76774A-F291-41E3-85F9-88BE2D820B45}">
      <dgm:prSet phldrT="[Testo]" custT="1"/>
      <dgm:spPr/>
      <dgm:t>
        <a:bodyPr/>
        <a:lstStyle/>
        <a:p>
          <a:r>
            <a:rPr lang="it-IT" sz="3200" dirty="0" smtClean="0"/>
            <a:t>2008 &gt; </a:t>
          </a:r>
          <a:r>
            <a:rPr lang="it-IT" sz="3200" dirty="0" err="1" smtClean="0"/>
            <a:t>recession</a:t>
          </a:r>
          <a:endParaRPr lang="it-IT" sz="3200" dirty="0"/>
        </a:p>
      </dgm:t>
    </dgm:pt>
    <dgm:pt modelId="{803CE49C-3543-443F-BA1A-480C4D069021}" type="parTrans" cxnId="{943B4FA9-BEC5-4C6F-B3A2-C52C7741B1B5}">
      <dgm:prSet/>
      <dgm:spPr/>
      <dgm:t>
        <a:bodyPr/>
        <a:lstStyle/>
        <a:p>
          <a:endParaRPr lang="it-IT" sz="3200"/>
        </a:p>
      </dgm:t>
    </dgm:pt>
    <dgm:pt modelId="{2CD3A2B1-27B0-46A8-B7F0-E6BC95B6C5E8}" type="sibTrans" cxnId="{943B4FA9-BEC5-4C6F-B3A2-C52C7741B1B5}">
      <dgm:prSet/>
      <dgm:spPr/>
      <dgm:t>
        <a:bodyPr/>
        <a:lstStyle/>
        <a:p>
          <a:endParaRPr lang="it-IT" sz="3200"/>
        </a:p>
      </dgm:t>
    </dgm:pt>
    <dgm:pt modelId="{A8222279-705D-4874-A611-F15C1E860E3E}">
      <dgm:prSet phldrT="[Testo]" custT="1"/>
      <dgm:spPr/>
      <dgm:t>
        <a:bodyPr/>
        <a:lstStyle/>
        <a:p>
          <a:r>
            <a:rPr lang="it-IT" sz="3200" dirty="0" err="1" smtClean="0"/>
            <a:t>Economic</a:t>
          </a:r>
          <a:r>
            <a:rPr lang="it-IT" sz="3200" dirty="0" smtClean="0"/>
            <a:t> boom </a:t>
          </a:r>
          <a:endParaRPr lang="it-IT" sz="3200" dirty="0"/>
        </a:p>
      </dgm:t>
    </dgm:pt>
    <dgm:pt modelId="{A59DFEFB-F541-4879-A468-ACC7ED7911C1}" type="parTrans" cxnId="{37EA8E3B-62E3-4475-8648-EC7DBBE28D47}">
      <dgm:prSet/>
      <dgm:spPr/>
      <dgm:t>
        <a:bodyPr/>
        <a:lstStyle/>
        <a:p>
          <a:endParaRPr lang="it-IT"/>
        </a:p>
      </dgm:t>
    </dgm:pt>
    <dgm:pt modelId="{1CCB4263-DF3D-4848-AA60-483D260CB8EB}" type="sibTrans" cxnId="{37EA8E3B-62E3-4475-8648-EC7DBBE28D47}">
      <dgm:prSet/>
      <dgm:spPr/>
      <dgm:t>
        <a:bodyPr/>
        <a:lstStyle/>
        <a:p>
          <a:endParaRPr lang="it-IT"/>
        </a:p>
      </dgm:t>
    </dgm:pt>
    <dgm:pt modelId="{84F78ED9-B6B3-407D-8A30-501D0FC2AC5F}" type="pres">
      <dgm:prSet presAssocID="{0339653F-E824-425E-BFD3-3CA48CA9CA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E8A96F0-671B-45C2-8F04-92FE70BECC21}" type="pres">
      <dgm:prSet presAssocID="{2C46D397-9019-48F3-B001-531545ABD584}" presName="parentLin" presStyleCnt="0"/>
      <dgm:spPr/>
    </dgm:pt>
    <dgm:pt modelId="{F91375CC-26FB-4F16-A5E3-56DD2F998F38}" type="pres">
      <dgm:prSet presAssocID="{2C46D397-9019-48F3-B001-531545ABD584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2700DABC-CA98-4970-BD42-9FE2BEAB3525}" type="pres">
      <dgm:prSet presAssocID="{2C46D397-9019-48F3-B001-531545ABD584}" presName="parentText" presStyleLbl="node1" presStyleIdx="0" presStyleCnt="4" custScaleX="128556" custScaleY="11303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738BF3-8736-4565-A1E8-ACDD6ED95EFB}" type="pres">
      <dgm:prSet presAssocID="{2C46D397-9019-48F3-B001-531545ABD584}" presName="negativeSpace" presStyleCnt="0"/>
      <dgm:spPr/>
    </dgm:pt>
    <dgm:pt modelId="{F7AA599F-81EF-49EA-B201-C235C9D060C9}" type="pres">
      <dgm:prSet presAssocID="{2C46D397-9019-48F3-B001-531545ABD584}" presName="childText" presStyleLbl="conFgAcc1" presStyleIdx="0" presStyleCnt="4">
        <dgm:presLayoutVars>
          <dgm:bulletEnabled val="1"/>
        </dgm:presLayoutVars>
      </dgm:prSet>
      <dgm:spPr/>
    </dgm:pt>
    <dgm:pt modelId="{3FA34C5C-3D5F-4456-8C14-ACC690BCA498}" type="pres">
      <dgm:prSet presAssocID="{E7E71D16-1190-4900-91CF-6A9F96C55592}" presName="spaceBetweenRectangles" presStyleCnt="0"/>
      <dgm:spPr/>
    </dgm:pt>
    <dgm:pt modelId="{E202C058-BFB8-44A9-9F4B-D3675F2BF7C0}" type="pres">
      <dgm:prSet presAssocID="{A8222279-705D-4874-A611-F15C1E860E3E}" presName="parentLin" presStyleCnt="0"/>
      <dgm:spPr/>
    </dgm:pt>
    <dgm:pt modelId="{6343228B-DC2F-416C-A184-070370F6B6F5}" type="pres">
      <dgm:prSet presAssocID="{A8222279-705D-4874-A611-F15C1E860E3E}" presName="parentLeftMargin" presStyleLbl="node1" presStyleIdx="0" presStyleCnt="4"/>
      <dgm:spPr/>
      <dgm:t>
        <a:bodyPr/>
        <a:lstStyle/>
        <a:p>
          <a:endParaRPr lang="it-IT"/>
        </a:p>
      </dgm:t>
    </dgm:pt>
    <dgm:pt modelId="{B6710A1B-5170-4BE5-875F-8E75B12619EC}" type="pres">
      <dgm:prSet presAssocID="{A8222279-705D-4874-A611-F15C1E860E3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616DE7A-08B6-4E4A-8BAE-7A22D532E2B3}" type="pres">
      <dgm:prSet presAssocID="{A8222279-705D-4874-A611-F15C1E860E3E}" presName="negativeSpace" presStyleCnt="0"/>
      <dgm:spPr/>
    </dgm:pt>
    <dgm:pt modelId="{6A66B31F-5B4F-40D9-8DEB-F954B5947481}" type="pres">
      <dgm:prSet presAssocID="{A8222279-705D-4874-A611-F15C1E860E3E}" presName="childText" presStyleLbl="conFgAcc1" presStyleIdx="1" presStyleCnt="4">
        <dgm:presLayoutVars>
          <dgm:bulletEnabled val="1"/>
        </dgm:presLayoutVars>
      </dgm:prSet>
      <dgm:spPr/>
    </dgm:pt>
    <dgm:pt modelId="{2318C915-838C-40B9-81D7-FF0007A8450C}" type="pres">
      <dgm:prSet presAssocID="{1CCB4263-DF3D-4848-AA60-483D260CB8EB}" presName="spaceBetweenRectangles" presStyleCnt="0"/>
      <dgm:spPr/>
    </dgm:pt>
    <dgm:pt modelId="{5042F89D-9492-4248-9AA1-BCE3BF272EC6}" type="pres">
      <dgm:prSet presAssocID="{B06747FE-CDB2-45D9-80A4-D6F765EA2801}" presName="parentLin" presStyleCnt="0"/>
      <dgm:spPr/>
    </dgm:pt>
    <dgm:pt modelId="{516F99DF-BCC6-42F3-9A31-3408FA41ED15}" type="pres">
      <dgm:prSet presAssocID="{B06747FE-CDB2-45D9-80A4-D6F765EA2801}" presName="parentLeftMargin" presStyleLbl="node1" presStyleIdx="1" presStyleCnt="4"/>
      <dgm:spPr/>
      <dgm:t>
        <a:bodyPr/>
        <a:lstStyle/>
        <a:p>
          <a:endParaRPr lang="it-IT"/>
        </a:p>
      </dgm:t>
    </dgm:pt>
    <dgm:pt modelId="{ADE0374C-034C-499B-A279-68F478EC3DC9}" type="pres">
      <dgm:prSet presAssocID="{B06747FE-CDB2-45D9-80A4-D6F765EA280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A8814CB-3224-44A8-9FEB-35142F1D3C47}" type="pres">
      <dgm:prSet presAssocID="{B06747FE-CDB2-45D9-80A4-D6F765EA2801}" presName="negativeSpace" presStyleCnt="0"/>
      <dgm:spPr/>
    </dgm:pt>
    <dgm:pt modelId="{984389A1-BB8D-4A37-ACA3-E94950694773}" type="pres">
      <dgm:prSet presAssocID="{B06747FE-CDB2-45D9-80A4-D6F765EA2801}" presName="childText" presStyleLbl="conFgAcc1" presStyleIdx="2" presStyleCnt="4">
        <dgm:presLayoutVars>
          <dgm:bulletEnabled val="1"/>
        </dgm:presLayoutVars>
      </dgm:prSet>
      <dgm:spPr/>
    </dgm:pt>
    <dgm:pt modelId="{9FABC953-9FD6-4235-869C-4CB51089B896}" type="pres">
      <dgm:prSet presAssocID="{518A6C78-4578-4EB4-8BFC-25AFBC582451}" presName="spaceBetweenRectangles" presStyleCnt="0"/>
      <dgm:spPr/>
    </dgm:pt>
    <dgm:pt modelId="{BCE8A8FD-0B00-43A9-97D3-B2D1DE9D3975}" type="pres">
      <dgm:prSet presAssocID="{FC76774A-F291-41E3-85F9-88BE2D820B45}" presName="parentLin" presStyleCnt="0"/>
      <dgm:spPr/>
    </dgm:pt>
    <dgm:pt modelId="{FEA15E3E-5495-47B5-BBE1-A9AF5DBDB0EA}" type="pres">
      <dgm:prSet presAssocID="{FC76774A-F291-41E3-85F9-88BE2D820B45}" presName="parentLeftMargin" presStyleLbl="node1" presStyleIdx="2" presStyleCnt="4"/>
      <dgm:spPr/>
      <dgm:t>
        <a:bodyPr/>
        <a:lstStyle/>
        <a:p>
          <a:endParaRPr lang="it-IT"/>
        </a:p>
      </dgm:t>
    </dgm:pt>
    <dgm:pt modelId="{AAD418F6-8CD3-407C-962B-CBDF1FE10C16}" type="pres">
      <dgm:prSet presAssocID="{FC76774A-F291-41E3-85F9-88BE2D820B4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1824F76-4D36-4037-8EE0-D91BE3DFCF92}" type="pres">
      <dgm:prSet presAssocID="{FC76774A-F291-41E3-85F9-88BE2D820B45}" presName="negativeSpace" presStyleCnt="0"/>
      <dgm:spPr/>
    </dgm:pt>
    <dgm:pt modelId="{2227B6A4-EB9F-4207-97FA-DEB2B54D05E3}" type="pres">
      <dgm:prSet presAssocID="{FC76774A-F291-41E3-85F9-88BE2D820B4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6543211-5114-4472-8634-73D9EDDC4E97}" type="presOf" srcId="{2C46D397-9019-48F3-B001-531545ABD584}" destId="{F91375CC-26FB-4F16-A5E3-56DD2F998F38}" srcOrd="0" destOrd="0" presId="urn:microsoft.com/office/officeart/2005/8/layout/list1"/>
    <dgm:cxn modelId="{0AB63C7B-1162-48D3-8B02-3DDEC602F16A}" srcId="{0339653F-E824-425E-BFD3-3CA48CA9CAE1}" destId="{2C46D397-9019-48F3-B001-531545ABD584}" srcOrd="0" destOrd="0" parTransId="{D4DE4A2F-BF39-4B73-A7F0-65D8E2CE1B38}" sibTransId="{E7E71D16-1190-4900-91CF-6A9F96C55592}"/>
    <dgm:cxn modelId="{943B4FA9-BEC5-4C6F-B3A2-C52C7741B1B5}" srcId="{0339653F-E824-425E-BFD3-3CA48CA9CAE1}" destId="{FC76774A-F291-41E3-85F9-88BE2D820B45}" srcOrd="3" destOrd="0" parTransId="{803CE49C-3543-443F-BA1A-480C4D069021}" sibTransId="{2CD3A2B1-27B0-46A8-B7F0-E6BC95B6C5E8}"/>
    <dgm:cxn modelId="{37EA8E3B-62E3-4475-8648-EC7DBBE28D47}" srcId="{0339653F-E824-425E-BFD3-3CA48CA9CAE1}" destId="{A8222279-705D-4874-A611-F15C1E860E3E}" srcOrd="1" destOrd="0" parTransId="{A59DFEFB-F541-4879-A468-ACC7ED7911C1}" sibTransId="{1CCB4263-DF3D-4848-AA60-483D260CB8EB}"/>
    <dgm:cxn modelId="{9F82C9B7-22CC-4DFF-8E8F-D194A2876A94}" type="presOf" srcId="{A8222279-705D-4874-A611-F15C1E860E3E}" destId="{B6710A1B-5170-4BE5-875F-8E75B12619EC}" srcOrd="1" destOrd="0" presId="urn:microsoft.com/office/officeart/2005/8/layout/list1"/>
    <dgm:cxn modelId="{7CED18F0-2333-43F9-8857-FC11206EEBBB}" type="presOf" srcId="{0339653F-E824-425E-BFD3-3CA48CA9CAE1}" destId="{84F78ED9-B6B3-407D-8A30-501D0FC2AC5F}" srcOrd="0" destOrd="0" presId="urn:microsoft.com/office/officeart/2005/8/layout/list1"/>
    <dgm:cxn modelId="{A5311269-6CA7-41D7-B860-795482D2D061}" type="presOf" srcId="{FC76774A-F291-41E3-85F9-88BE2D820B45}" destId="{FEA15E3E-5495-47B5-BBE1-A9AF5DBDB0EA}" srcOrd="0" destOrd="0" presId="urn:microsoft.com/office/officeart/2005/8/layout/list1"/>
    <dgm:cxn modelId="{E1D0CF24-ECD4-44F0-A494-BB1EFB4768AA}" type="presOf" srcId="{B06747FE-CDB2-45D9-80A4-D6F765EA2801}" destId="{ADE0374C-034C-499B-A279-68F478EC3DC9}" srcOrd="1" destOrd="0" presId="urn:microsoft.com/office/officeart/2005/8/layout/list1"/>
    <dgm:cxn modelId="{9C1C0FA4-920A-4D33-919A-40CCA76ED6FD}" type="presOf" srcId="{B06747FE-CDB2-45D9-80A4-D6F765EA2801}" destId="{516F99DF-BCC6-42F3-9A31-3408FA41ED15}" srcOrd="0" destOrd="0" presId="urn:microsoft.com/office/officeart/2005/8/layout/list1"/>
    <dgm:cxn modelId="{349C8B10-ED07-45C1-BAEE-D9154F02E249}" srcId="{0339653F-E824-425E-BFD3-3CA48CA9CAE1}" destId="{B06747FE-CDB2-45D9-80A4-D6F765EA2801}" srcOrd="2" destOrd="0" parTransId="{79279DD6-012F-4CCE-BD88-569E96DFE9BF}" sibTransId="{518A6C78-4578-4EB4-8BFC-25AFBC582451}"/>
    <dgm:cxn modelId="{7CF63B21-3F37-4E0C-B995-9D899B3A6E6B}" type="presOf" srcId="{FC76774A-F291-41E3-85F9-88BE2D820B45}" destId="{AAD418F6-8CD3-407C-962B-CBDF1FE10C16}" srcOrd="1" destOrd="0" presId="urn:microsoft.com/office/officeart/2005/8/layout/list1"/>
    <dgm:cxn modelId="{14A7361A-BC02-469C-87D1-D5AD9C8101F0}" type="presOf" srcId="{2C46D397-9019-48F3-B001-531545ABD584}" destId="{2700DABC-CA98-4970-BD42-9FE2BEAB3525}" srcOrd="1" destOrd="0" presId="urn:microsoft.com/office/officeart/2005/8/layout/list1"/>
    <dgm:cxn modelId="{FB9E855C-E23B-453F-8657-A0E1E634384B}" type="presOf" srcId="{A8222279-705D-4874-A611-F15C1E860E3E}" destId="{6343228B-DC2F-416C-A184-070370F6B6F5}" srcOrd="0" destOrd="0" presId="urn:microsoft.com/office/officeart/2005/8/layout/list1"/>
    <dgm:cxn modelId="{BA3B04C0-6EDB-4021-B072-8D64F4640AA2}" type="presParOf" srcId="{84F78ED9-B6B3-407D-8A30-501D0FC2AC5F}" destId="{6E8A96F0-671B-45C2-8F04-92FE70BECC21}" srcOrd="0" destOrd="0" presId="urn:microsoft.com/office/officeart/2005/8/layout/list1"/>
    <dgm:cxn modelId="{DDC656FC-A817-4E60-8961-A810664120DB}" type="presParOf" srcId="{6E8A96F0-671B-45C2-8F04-92FE70BECC21}" destId="{F91375CC-26FB-4F16-A5E3-56DD2F998F38}" srcOrd="0" destOrd="0" presId="urn:microsoft.com/office/officeart/2005/8/layout/list1"/>
    <dgm:cxn modelId="{ECF41C90-4D07-4533-949D-8E532D6499C0}" type="presParOf" srcId="{6E8A96F0-671B-45C2-8F04-92FE70BECC21}" destId="{2700DABC-CA98-4970-BD42-9FE2BEAB3525}" srcOrd="1" destOrd="0" presId="urn:microsoft.com/office/officeart/2005/8/layout/list1"/>
    <dgm:cxn modelId="{03489190-4149-47B0-A7F9-7B1A444E8DA5}" type="presParOf" srcId="{84F78ED9-B6B3-407D-8A30-501D0FC2AC5F}" destId="{FB738BF3-8736-4565-A1E8-ACDD6ED95EFB}" srcOrd="1" destOrd="0" presId="urn:microsoft.com/office/officeart/2005/8/layout/list1"/>
    <dgm:cxn modelId="{B7E43C26-CE82-425E-8D1E-6A8E410B878D}" type="presParOf" srcId="{84F78ED9-B6B3-407D-8A30-501D0FC2AC5F}" destId="{F7AA599F-81EF-49EA-B201-C235C9D060C9}" srcOrd="2" destOrd="0" presId="urn:microsoft.com/office/officeart/2005/8/layout/list1"/>
    <dgm:cxn modelId="{9D5FECDA-541B-4072-9B6F-A3D0A70A1F39}" type="presParOf" srcId="{84F78ED9-B6B3-407D-8A30-501D0FC2AC5F}" destId="{3FA34C5C-3D5F-4456-8C14-ACC690BCA498}" srcOrd="3" destOrd="0" presId="urn:microsoft.com/office/officeart/2005/8/layout/list1"/>
    <dgm:cxn modelId="{8EE6914E-CE24-4541-8C87-77B30545E86E}" type="presParOf" srcId="{84F78ED9-B6B3-407D-8A30-501D0FC2AC5F}" destId="{E202C058-BFB8-44A9-9F4B-D3675F2BF7C0}" srcOrd="4" destOrd="0" presId="urn:microsoft.com/office/officeart/2005/8/layout/list1"/>
    <dgm:cxn modelId="{A5047BCE-19BE-4187-8D52-478123E6C17C}" type="presParOf" srcId="{E202C058-BFB8-44A9-9F4B-D3675F2BF7C0}" destId="{6343228B-DC2F-416C-A184-070370F6B6F5}" srcOrd="0" destOrd="0" presId="urn:microsoft.com/office/officeart/2005/8/layout/list1"/>
    <dgm:cxn modelId="{401ACA85-9D40-48F6-ABFE-2CF0628A50FB}" type="presParOf" srcId="{E202C058-BFB8-44A9-9F4B-D3675F2BF7C0}" destId="{B6710A1B-5170-4BE5-875F-8E75B12619EC}" srcOrd="1" destOrd="0" presId="urn:microsoft.com/office/officeart/2005/8/layout/list1"/>
    <dgm:cxn modelId="{CB616FF2-CC72-4F49-9442-A35F43544A0F}" type="presParOf" srcId="{84F78ED9-B6B3-407D-8A30-501D0FC2AC5F}" destId="{D616DE7A-08B6-4E4A-8BAE-7A22D532E2B3}" srcOrd="5" destOrd="0" presId="urn:microsoft.com/office/officeart/2005/8/layout/list1"/>
    <dgm:cxn modelId="{8F0DB117-3D26-498F-A21C-2C1F59531845}" type="presParOf" srcId="{84F78ED9-B6B3-407D-8A30-501D0FC2AC5F}" destId="{6A66B31F-5B4F-40D9-8DEB-F954B5947481}" srcOrd="6" destOrd="0" presId="urn:microsoft.com/office/officeart/2005/8/layout/list1"/>
    <dgm:cxn modelId="{44847504-1F36-4411-AA64-FE85A9B1B94D}" type="presParOf" srcId="{84F78ED9-B6B3-407D-8A30-501D0FC2AC5F}" destId="{2318C915-838C-40B9-81D7-FF0007A8450C}" srcOrd="7" destOrd="0" presId="urn:microsoft.com/office/officeart/2005/8/layout/list1"/>
    <dgm:cxn modelId="{6F35E4BD-99ED-4924-A938-F97074B87E67}" type="presParOf" srcId="{84F78ED9-B6B3-407D-8A30-501D0FC2AC5F}" destId="{5042F89D-9492-4248-9AA1-BCE3BF272EC6}" srcOrd="8" destOrd="0" presId="urn:microsoft.com/office/officeart/2005/8/layout/list1"/>
    <dgm:cxn modelId="{14BCFC94-B346-4EA9-A05A-3B06624805BA}" type="presParOf" srcId="{5042F89D-9492-4248-9AA1-BCE3BF272EC6}" destId="{516F99DF-BCC6-42F3-9A31-3408FA41ED15}" srcOrd="0" destOrd="0" presId="urn:microsoft.com/office/officeart/2005/8/layout/list1"/>
    <dgm:cxn modelId="{DCBE78FF-80F3-4085-80A4-5ABD6FF197EB}" type="presParOf" srcId="{5042F89D-9492-4248-9AA1-BCE3BF272EC6}" destId="{ADE0374C-034C-499B-A279-68F478EC3DC9}" srcOrd="1" destOrd="0" presId="urn:microsoft.com/office/officeart/2005/8/layout/list1"/>
    <dgm:cxn modelId="{8E17669A-BE0D-453B-BC4B-3925CB8B9907}" type="presParOf" srcId="{84F78ED9-B6B3-407D-8A30-501D0FC2AC5F}" destId="{CA8814CB-3224-44A8-9FEB-35142F1D3C47}" srcOrd="9" destOrd="0" presId="urn:microsoft.com/office/officeart/2005/8/layout/list1"/>
    <dgm:cxn modelId="{A487FAC4-8FA2-4E4D-B8A1-0534BF08F1CB}" type="presParOf" srcId="{84F78ED9-B6B3-407D-8A30-501D0FC2AC5F}" destId="{984389A1-BB8D-4A37-ACA3-E94950694773}" srcOrd="10" destOrd="0" presId="urn:microsoft.com/office/officeart/2005/8/layout/list1"/>
    <dgm:cxn modelId="{DDBC3F59-6686-4ADE-8231-E9EA4F5A83ED}" type="presParOf" srcId="{84F78ED9-B6B3-407D-8A30-501D0FC2AC5F}" destId="{9FABC953-9FD6-4235-869C-4CB51089B896}" srcOrd="11" destOrd="0" presId="urn:microsoft.com/office/officeart/2005/8/layout/list1"/>
    <dgm:cxn modelId="{06948287-037E-43B7-977B-04ECA5228AEB}" type="presParOf" srcId="{84F78ED9-B6B3-407D-8A30-501D0FC2AC5F}" destId="{BCE8A8FD-0B00-43A9-97D3-B2D1DE9D3975}" srcOrd="12" destOrd="0" presId="urn:microsoft.com/office/officeart/2005/8/layout/list1"/>
    <dgm:cxn modelId="{08F4E34E-C677-41E2-BEAD-036F139FC4C4}" type="presParOf" srcId="{BCE8A8FD-0B00-43A9-97D3-B2D1DE9D3975}" destId="{FEA15E3E-5495-47B5-BBE1-A9AF5DBDB0EA}" srcOrd="0" destOrd="0" presId="urn:microsoft.com/office/officeart/2005/8/layout/list1"/>
    <dgm:cxn modelId="{6863D3B7-A822-4852-8533-E0065A8B9090}" type="presParOf" srcId="{BCE8A8FD-0B00-43A9-97D3-B2D1DE9D3975}" destId="{AAD418F6-8CD3-407C-962B-CBDF1FE10C16}" srcOrd="1" destOrd="0" presId="urn:microsoft.com/office/officeart/2005/8/layout/list1"/>
    <dgm:cxn modelId="{085D57CF-15CE-42FA-BFBC-5787F2E0D083}" type="presParOf" srcId="{84F78ED9-B6B3-407D-8A30-501D0FC2AC5F}" destId="{11824F76-4D36-4037-8EE0-D91BE3DFCF92}" srcOrd="13" destOrd="0" presId="urn:microsoft.com/office/officeart/2005/8/layout/list1"/>
    <dgm:cxn modelId="{FAAD29E2-7A52-4511-8D30-C9748FF3A22E}" type="presParOf" srcId="{84F78ED9-B6B3-407D-8A30-501D0FC2AC5F}" destId="{2227B6A4-EB9F-4207-97FA-DEB2B54D05E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339653F-E824-425E-BFD3-3CA48CA9CAE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2C46D397-9019-48F3-B001-531545ABD584}">
      <dgm:prSet phldrT="[Testo]" custT="1"/>
      <dgm:spPr/>
      <dgm:t>
        <a:bodyPr/>
        <a:lstStyle/>
        <a:p>
          <a:r>
            <a:rPr lang="it-IT" sz="3200" dirty="0" err="1" smtClean="0"/>
            <a:t>Metaphor</a:t>
          </a:r>
          <a:r>
            <a:rPr lang="it-IT" sz="3200" dirty="0" smtClean="0"/>
            <a:t> </a:t>
          </a:r>
          <a:r>
            <a:rPr lang="it-IT" sz="3200" dirty="0" err="1" smtClean="0"/>
            <a:t>coined</a:t>
          </a:r>
          <a:r>
            <a:rPr lang="it-IT" sz="3200" dirty="0" smtClean="0"/>
            <a:t> by Kevin </a:t>
          </a:r>
          <a:r>
            <a:rPr lang="it-IT" sz="3200" dirty="0" err="1" smtClean="0"/>
            <a:t>Gardiner</a:t>
          </a:r>
          <a:r>
            <a:rPr lang="it-IT" sz="3200" dirty="0" smtClean="0"/>
            <a:t> – UK </a:t>
          </a:r>
          <a:r>
            <a:rPr lang="it-IT" sz="3200" dirty="0" err="1" smtClean="0"/>
            <a:t>economist</a:t>
          </a:r>
          <a:r>
            <a:rPr lang="it-IT" sz="3200" dirty="0" smtClean="0"/>
            <a:t> in 1994</a:t>
          </a:r>
          <a:endParaRPr lang="it-IT" sz="3200" dirty="0"/>
        </a:p>
      </dgm:t>
    </dgm:pt>
    <dgm:pt modelId="{D4DE4A2F-BF39-4B73-A7F0-65D8E2CE1B38}" type="parTrans" cxnId="{0AB63C7B-1162-48D3-8B02-3DDEC602F16A}">
      <dgm:prSet/>
      <dgm:spPr/>
      <dgm:t>
        <a:bodyPr/>
        <a:lstStyle/>
        <a:p>
          <a:endParaRPr lang="it-IT" sz="3200"/>
        </a:p>
      </dgm:t>
    </dgm:pt>
    <dgm:pt modelId="{E7E71D16-1190-4900-91CF-6A9F96C55592}" type="sibTrans" cxnId="{0AB63C7B-1162-48D3-8B02-3DDEC602F16A}">
      <dgm:prSet/>
      <dgm:spPr/>
      <dgm:t>
        <a:bodyPr/>
        <a:lstStyle/>
        <a:p>
          <a:endParaRPr lang="it-IT" sz="3200"/>
        </a:p>
      </dgm:t>
    </dgm:pt>
    <dgm:pt modelId="{A8222279-705D-4874-A611-F15C1E860E3E}">
      <dgm:prSet phldrT="[Testo]" custT="1"/>
      <dgm:spPr/>
      <dgm:t>
        <a:bodyPr/>
        <a:lstStyle/>
        <a:p>
          <a:r>
            <a:rPr lang="it-IT" sz="3200" dirty="0" err="1" smtClean="0"/>
            <a:t>Gardiner</a:t>
          </a:r>
          <a:r>
            <a:rPr lang="it-IT" sz="3200" dirty="0" smtClean="0"/>
            <a:t> </a:t>
          </a:r>
          <a:r>
            <a:rPr lang="it-IT" sz="3200" dirty="0" err="1" smtClean="0"/>
            <a:t>compared</a:t>
          </a:r>
          <a:r>
            <a:rPr lang="it-IT" sz="3200" dirty="0" smtClean="0"/>
            <a:t> </a:t>
          </a:r>
          <a:r>
            <a:rPr lang="it-IT" sz="3200" dirty="0" err="1" smtClean="0"/>
            <a:t>Ireland’s</a:t>
          </a:r>
          <a:r>
            <a:rPr lang="it-IT" sz="3200" dirty="0" smtClean="0"/>
            <a:t> </a:t>
          </a:r>
          <a:r>
            <a:rPr lang="it-IT" sz="3200" dirty="0" err="1" smtClean="0"/>
            <a:t>unexpected</a:t>
          </a:r>
          <a:r>
            <a:rPr lang="it-IT" sz="3200" dirty="0" smtClean="0"/>
            <a:t> </a:t>
          </a:r>
          <a:r>
            <a:rPr lang="it-IT" sz="3200" dirty="0" err="1" smtClean="0"/>
            <a:t>economic</a:t>
          </a:r>
          <a:r>
            <a:rPr lang="it-IT" sz="3200" dirty="0" smtClean="0"/>
            <a:t> take-off to the Asian </a:t>
          </a:r>
          <a:r>
            <a:rPr lang="it-IT" sz="3200" dirty="0" err="1" smtClean="0"/>
            <a:t>tiger</a:t>
          </a:r>
          <a:r>
            <a:rPr lang="it-IT" sz="3200" dirty="0" smtClean="0"/>
            <a:t> </a:t>
          </a:r>
          <a:r>
            <a:rPr lang="it-IT" sz="3200" dirty="0" err="1" smtClean="0"/>
            <a:t>economies</a:t>
          </a:r>
          <a:endParaRPr lang="it-IT" sz="3200" dirty="0"/>
        </a:p>
      </dgm:t>
    </dgm:pt>
    <dgm:pt modelId="{A59DFEFB-F541-4879-A468-ACC7ED7911C1}" type="parTrans" cxnId="{37EA8E3B-62E3-4475-8648-EC7DBBE28D47}">
      <dgm:prSet/>
      <dgm:spPr/>
      <dgm:t>
        <a:bodyPr/>
        <a:lstStyle/>
        <a:p>
          <a:endParaRPr lang="it-IT"/>
        </a:p>
      </dgm:t>
    </dgm:pt>
    <dgm:pt modelId="{1CCB4263-DF3D-4848-AA60-483D260CB8EB}" type="sibTrans" cxnId="{37EA8E3B-62E3-4475-8648-EC7DBBE28D47}">
      <dgm:prSet/>
      <dgm:spPr/>
      <dgm:t>
        <a:bodyPr/>
        <a:lstStyle/>
        <a:p>
          <a:endParaRPr lang="it-IT"/>
        </a:p>
      </dgm:t>
    </dgm:pt>
    <dgm:pt modelId="{84F78ED9-B6B3-407D-8A30-501D0FC2AC5F}" type="pres">
      <dgm:prSet presAssocID="{0339653F-E824-425E-BFD3-3CA48CA9CA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E8A96F0-671B-45C2-8F04-92FE70BECC21}" type="pres">
      <dgm:prSet presAssocID="{2C46D397-9019-48F3-B001-531545ABD584}" presName="parentLin" presStyleCnt="0"/>
      <dgm:spPr/>
    </dgm:pt>
    <dgm:pt modelId="{F91375CC-26FB-4F16-A5E3-56DD2F998F38}" type="pres">
      <dgm:prSet presAssocID="{2C46D397-9019-48F3-B001-531545ABD584}" presName="parentLeftMargin" presStyleLbl="node1" presStyleIdx="0" presStyleCnt="2"/>
      <dgm:spPr/>
      <dgm:t>
        <a:bodyPr/>
        <a:lstStyle/>
        <a:p>
          <a:endParaRPr lang="it-IT"/>
        </a:p>
      </dgm:t>
    </dgm:pt>
    <dgm:pt modelId="{2700DABC-CA98-4970-BD42-9FE2BEAB3525}" type="pres">
      <dgm:prSet presAssocID="{2C46D397-9019-48F3-B001-531545ABD584}" presName="parentText" presStyleLbl="node1" presStyleIdx="0" presStyleCnt="2" custScaleX="128556" custScaleY="163618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738BF3-8736-4565-A1E8-ACDD6ED95EFB}" type="pres">
      <dgm:prSet presAssocID="{2C46D397-9019-48F3-B001-531545ABD584}" presName="negativeSpace" presStyleCnt="0"/>
      <dgm:spPr/>
    </dgm:pt>
    <dgm:pt modelId="{F7AA599F-81EF-49EA-B201-C235C9D060C9}" type="pres">
      <dgm:prSet presAssocID="{2C46D397-9019-48F3-B001-531545ABD584}" presName="childText" presStyleLbl="conFgAcc1" presStyleIdx="0" presStyleCnt="2">
        <dgm:presLayoutVars>
          <dgm:bulletEnabled val="1"/>
        </dgm:presLayoutVars>
      </dgm:prSet>
      <dgm:spPr/>
    </dgm:pt>
    <dgm:pt modelId="{3FA34C5C-3D5F-4456-8C14-ACC690BCA498}" type="pres">
      <dgm:prSet presAssocID="{E7E71D16-1190-4900-91CF-6A9F96C55592}" presName="spaceBetweenRectangles" presStyleCnt="0"/>
      <dgm:spPr/>
    </dgm:pt>
    <dgm:pt modelId="{E202C058-BFB8-44A9-9F4B-D3675F2BF7C0}" type="pres">
      <dgm:prSet presAssocID="{A8222279-705D-4874-A611-F15C1E860E3E}" presName="parentLin" presStyleCnt="0"/>
      <dgm:spPr/>
    </dgm:pt>
    <dgm:pt modelId="{6343228B-DC2F-416C-A184-070370F6B6F5}" type="pres">
      <dgm:prSet presAssocID="{A8222279-705D-4874-A611-F15C1E860E3E}" presName="parentLeftMargin" presStyleLbl="node1" presStyleIdx="0" presStyleCnt="2"/>
      <dgm:spPr/>
      <dgm:t>
        <a:bodyPr/>
        <a:lstStyle/>
        <a:p>
          <a:endParaRPr lang="it-IT"/>
        </a:p>
      </dgm:t>
    </dgm:pt>
    <dgm:pt modelId="{B6710A1B-5170-4BE5-875F-8E75B12619EC}" type="pres">
      <dgm:prSet presAssocID="{A8222279-705D-4874-A611-F15C1E860E3E}" presName="parentText" presStyleLbl="node1" presStyleIdx="1" presStyleCnt="2" custScaleX="142857" custScaleY="175198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616DE7A-08B6-4E4A-8BAE-7A22D532E2B3}" type="pres">
      <dgm:prSet presAssocID="{A8222279-705D-4874-A611-F15C1E860E3E}" presName="negativeSpace" presStyleCnt="0"/>
      <dgm:spPr/>
    </dgm:pt>
    <dgm:pt modelId="{6A66B31F-5B4F-40D9-8DEB-F954B5947481}" type="pres">
      <dgm:prSet presAssocID="{A8222279-705D-4874-A611-F15C1E860E3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881023F-9694-4727-A91D-6D67C59C7054}" type="presOf" srcId="{2C46D397-9019-48F3-B001-531545ABD584}" destId="{2700DABC-CA98-4970-BD42-9FE2BEAB3525}" srcOrd="1" destOrd="0" presId="urn:microsoft.com/office/officeart/2005/8/layout/list1"/>
    <dgm:cxn modelId="{7278E6FD-3933-4D97-B0A8-F943BEBE7EA2}" type="presOf" srcId="{A8222279-705D-4874-A611-F15C1E860E3E}" destId="{B6710A1B-5170-4BE5-875F-8E75B12619EC}" srcOrd="1" destOrd="0" presId="urn:microsoft.com/office/officeart/2005/8/layout/list1"/>
    <dgm:cxn modelId="{0AB63C7B-1162-48D3-8B02-3DDEC602F16A}" srcId="{0339653F-E824-425E-BFD3-3CA48CA9CAE1}" destId="{2C46D397-9019-48F3-B001-531545ABD584}" srcOrd="0" destOrd="0" parTransId="{D4DE4A2F-BF39-4B73-A7F0-65D8E2CE1B38}" sibTransId="{E7E71D16-1190-4900-91CF-6A9F96C55592}"/>
    <dgm:cxn modelId="{565B99FD-1FF1-46AE-88E4-41FEB5038199}" type="presOf" srcId="{2C46D397-9019-48F3-B001-531545ABD584}" destId="{F91375CC-26FB-4F16-A5E3-56DD2F998F38}" srcOrd="0" destOrd="0" presId="urn:microsoft.com/office/officeart/2005/8/layout/list1"/>
    <dgm:cxn modelId="{37EA8E3B-62E3-4475-8648-EC7DBBE28D47}" srcId="{0339653F-E824-425E-BFD3-3CA48CA9CAE1}" destId="{A8222279-705D-4874-A611-F15C1E860E3E}" srcOrd="1" destOrd="0" parTransId="{A59DFEFB-F541-4879-A468-ACC7ED7911C1}" sibTransId="{1CCB4263-DF3D-4848-AA60-483D260CB8EB}"/>
    <dgm:cxn modelId="{5FC07A23-CE6F-4E9D-92B3-04F709EFF1B1}" type="presOf" srcId="{A8222279-705D-4874-A611-F15C1E860E3E}" destId="{6343228B-DC2F-416C-A184-070370F6B6F5}" srcOrd="0" destOrd="0" presId="urn:microsoft.com/office/officeart/2005/8/layout/list1"/>
    <dgm:cxn modelId="{C6B66164-05F6-424B-83A6-B789FB0271D1}" type="presOf" srcId="{0339653F-E824-425E-BFD3-3CA48CA9CAE1}" destId="{84F78ED9-B6B3-407D-8A30-501D0FC2AC5F}" srcOrd="0" destOrd="0" presId="urn:microsoft.com/office/officeart/2005/8/layout/list1"/>
    <dgm:cxn modelId="{D5D9F2FE-2363-4ECB-8FB1-33A20B6A3875}" type="presParOf" srcId="{84F78ED9-B6B3-407D-8A30-501D0FC2AC5F}" destId="{6E8A96F0-671B-45C2-8F04-92FE70BECC21}" srcOrd="0" destOrd="0" presId="urn:microsoft.com/office/officeart/2005/8/layout/list1"/>
    <dgm:cxn modelId="{775BAE7B-7507-4FE3-ACEC-1B484116A4C5}" type="presParOf" srcId="{6E8A96F0-671B-45C2-8F04-92FE70BECC21}" destId="{F91375CC-26FB-4F16-A5E3-56DD2F998F38}" srcOrd="0" destOrd="0" presId="urn:microsoft.com/office/officeart/2005/8/layout/list1"/>
    <dgm:cxn modelId="{2E5EF8A7-B765-4F0C-8109-CA076920E440}" type="presParOf" srcId="{6E8A96F0-671B-45C2-8F04-92FE70BECC21}" destId="{2700DABC-CA98-4970-BD42-9FE2BEAB3525}" srcOrd="1" destOrd="0" presId="urn:microsoft.com/office/officeart/2005/8/layout/list1"/>
    <dgm:cxn modelId="{721ED7BF-B616-42B1-AEEF-91A745B72043}" type="presParOf" srcId="{84F78ED9-B6B3-407D-8A30-501D0FC2AC5F}" destId="{FB738BF3-8736-4565-A1E8-ACDD6ED95EFB}" srcOrd="1" destOrd="0" presId="urn:microsoft.com/office/officeart/2005/8/layout/list1"/>
    <dgm:cxn modelId="{3F51D183-0B64-4410-98E7-72CDDD9DFEA3}" type="presParOf" srcId="{84F78ED9-B6B3-407D-8A30-501D0FC2AC5F}" destId="{F7AA599F-81EF-49EA-B201-C235C9D060C9}" srcOrd="2" destOrd="0" presId="urn:microsoft.com/office/officeart/2005/8/layout/list1"/>
    <dgm:cxn modelId="{78F03801-1C58-4E70-ADA7-0C41205EB1BE}" type="presParOf" srcId="{84F78ED9-B6B3-407D-8A30-501D0FC2AC5F}" destId="{3FA34C5C-3D5F-4456-8C14-ACC690BCA498}" srcOrd="3" destOrd="0" presId="urn:microsoft.com/office/officeart/2005/8/layout/list1"/>
    <dgm:cxn modelId="{EF347758-561A-4693-AFE3-2993E4E08908}" type="presParOf" srcId="{84F78ED9-B6B3-407D-8A30-501D0FC2AC5F}" destId="{E202C058-BFB8-44A9-9F4B-D3675F2BF7C0}" srcOrd="4" destOrd="0" presId="urn:microsoft.com/office/officeart/2005/8/layout/list1"/>
    <dgm:cxn modelId="{1B8E32AD-B427-44C8-BD89-A22FD7942A27}" type="presParOf" srcId="{E202C058-BFB8-44A9-9F4B-D3675F2BF7C0}" destId="{6343228B-DC2F-416C-A184-070370F6B6F5}" srcOrd="0" destOrd="0" presId="urn:microsoft.com/office/officeart/2005/8/layout/list1"/>
    <dgm:cxn modelId="{5A783188-E08B-41AD-A713-5ED2B011EA51}" type="presParOf" srcId="{E202C058-BFB8-44A9-9F4B-D3675F2BF7C0}" destId="{B6710A1B-5170-4BE5-875F-8E75B12619EC}" srcOrd="1" destOrd="0" presId="urn:microsoft.com/office/officeart/2005/8/layout/list1"/>
    <dgm:cxn modelId="{1B8C603E-F5F5-4214-A85E-82A5A700CAD9}" type="presParOf" srcId="{84F78ED9-B6B3-407D-8A30-501D0FC2AC5F}" destId="{D616DE7A-08B6-4E4A-8BAE-7A22D532E2B3}" srcOrd="5" destOrd="0" presId="urn:microsoft.com/office/officeart/2005/8/layout/list1"/>
    <dgm:cxn modelId="{E2706FE5-3960-4F1F-A0FA-6337787007C5}" type="presParOf" srcId="{84F78ED9-B6B3-407D-8A30-501D0FC2AC5F}" destId="{6A66B31F-5B4F-40D9-8DEB-F954B594748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339653F-E824-425E-BFD3-3CA48CA9CAE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2C46D397-9019-48F3-B001-531545ABD584}">
      <dgm:prSet phldrT="[Testo]" custT="1"/>
      <dgm:spPr/>
      <dgm:t>
        <a:bodyPr/>
        <a:lstStyle/>
        <a:p>
          <a:r>
            <a:rPr lang="it-IT" sz="3200" dirty="0" smtClean="0"/>
            <a:t>The </a:t>
          </a:r>
          <a:r>
            <a:rPr lang="it-IT" sz="3200" dirty="0" err="1" smtClean="0"/>
            <a:t>Celtic</a:t>
          </a:r>
          <a:r>
            <a:rPr lang="it-IT" sz="3200" smtClean="0"/>
            <a:t> Tiger </a:t>
          </a:r>
          <a:r>
            <a:rPr lang="it-IT" sz="3200" dirty="0" err="1" smtClean="0"/>
            <a:t>represented</a:t>
          </a:r>
          <a:r>
            <a:rPr lang="it-IT" sz="3200" dirty="0" smtClean="0"/>
            <a:t> a model for </a:t>
          </a:r>
          <a:r>
            <a:rPr lang="it-IT" sz="3200" dirty="0" err="1" smtClean="0"/>
            <a:t>economic</a:t>
          </a:r>
          <a:r>
            <a:rPr lang="it-IT" sz="3200" dirty="0" smtClean="0"/>
            <a:t> </a:t>
          </a:r>
          <a:r>
            <a:rPr lang="it-IT" sz="3200" dirty="0" err="1" smtClean="0"/>
            <a:t>development</a:t>
          </a:r>
          <a:endParaRPr lang="it-IT" sz="3200" dirty="0"/>
        </a:p>
      </dgm:t>
    </dgm:pt>
    <dgm:pt modelId="{D4DE4A2F-BF39-4B73-A7F0-65D8E2CE1B38}" type="parTrans" cxnId="{0AB63C7B-1162-48D3-8B02-3DDEC602F16A}">
      <dgm:prSet/>
      <dgm:spPr/>
      <dgm:t>
        <a:bodyPr/>
        <a:lstStyle/>
        <a:p>
          <a:endParaRPr lang="it-IT" sz="3200"/>
        </a:p>
      </dgm:t>
    </dgm:pt>
    <dgm:pt modelId="{E7E71D16-1190-4900-91CF-6A9F96C55592}" type="sibTrans" cxnId="{0AB63C7B-1162-48D3-8B02-3DDEC602F16A}">
      <dgm:prSet/>
      <dgm:spPr/>
      <dgm:t>
        <a:bodyPr/>
        <a:lstStyle/>
        <a:p>
          <a:endParaRPr lang="it-IT" sz="3200"/>
        </a:p>
      </dgm:t>
    </dgm:pt>
    <dgm:pt modelId="{84F78ED9-B6B3-407D-8A30-501D0FC2AC5F}" type="pres">
      <dgm:prSet presAssocID="{0339653F-E824-425E-BFD3-3CA48CA9CA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E8A96F0-671B-45C2-8F04-92FE70BECC21}" type="pres">
      <dgm:prSet presAssocID="{2C46D397-9019-48F3-B001-531545ABD584}" presName="parentLin" presStyleCnt="0"/>
      <dgm:spPr/>
    </dgm:pt>
    <dgm:pt modelId="{F91375CC-26FB-4F16-A5E3-56DD2F998F38}" type="pres">
      <dgm:prSet presAssocID="{2C46D397-9019-48F3-B001-531545ABD584}" presName="parentLeftMargin" presStyleLbl="node1" presStyleIdx="0" presStyleCnt="1"/>
      <dgm:spPr/>
      <dgm:t>
        <a:bodyPr/>
        <a:lstStyle/>
        <a:p>
          <a:endParaRPr lang="it-IT"/>
        </a:p>
      </dgm:t>
    </dgm:pt>
    <dgm:pt modelId="{2700DABC-CA98-4970-BD42-9FE2BEAB3525}" type="pres">
      <dgm:prSet presAssocID="{2C46D397-9019-48F3-B001-531545ABD584}" presName="parentText" presStyleLbl="node1" presStyleIdx="0" presStyleCnt="1" custScaleX="128556" custScaleY="163618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738BF3-8736-4565-A1E8-ACDD6ED95EFB}" type="pres">
      <dgm:prSet presAssocID="{2C46D397-9019-48F3-B001-531545ABD584}" presName="negativeSpace" presStyleCnt="0"/>
      <dgm:spPr/>
    </dgm:pt>
    <dgm:pt modelId="{F7AA599F-81EF-49EA-B201-C235C9D060C9}" type="pres">
      <dgm:prSet presAssocID="{2C46D397-9019-48F3-B001-531545ABD58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0AB63C7B-1162-48D3-8B02-3DDEC602F16A}" srcId="{0339653F-E824-425E-BFD3-3CA48CA9CAE1}" destId="{2C46D397-9019-48F3-B001-531545ABD584}" srcOrd="0" destOrd="0" parTransId="{D4DE4A2F-BF39-4B73-A7F0-65D8E2CE1B38}" sibTransId="{E7E71D16-1190-4900-91CF-6A9F96C55592}"/>
    <dgm:cxn modelId="{78763D43-D406-4733-86E1-1EB7F494F5F5}" type="presOf" srcId="{2C46D397-9019-48F3-B001-531545ABD584}" destId="{F91375CC-26FB-4F16-A5E3-56DD2F998F38}" srcOrd="0" destOrd="0" presId="urn:microsoft.com/office/officeart/2005/8/layout/list1"/>
    <dgm:cxn modelId="{B9D90041-214E-4E52-AD69-9F78D7B30311}" type="presOf" srcId="{0339653F-E824-425E-BFD3-3CA48CA9CAE1}" destId="{84F78ED9-B6B3-407D-8A30-501D0FC2AC5F}" srcOrd="0" destOrd="0" presId="urn:microsoft.com/office/officeart/2005/8/layout/list1"/>
    <dgm:cxn modelId="{CB27D7DF-4AEA-409D-94AF-529B6A4FB6E3}" type="presOf" srcId="{2C46D397-9019-48F3-B001-531545ABD584}" destId="{2700DABC-CA98-4970-BD42-9FE2BEAB3525}" srcOrd="1" destOrd="0" presId="urn:microsoft.com/office/officeart/2005/8/layout/list1"/>
    <dgm:cxn modelId="{A3A17261-EB68-40BB-B216-9CBF577E4C64}" type="presParOf" srcId="{84F78ED9-B6B3-407D-8A30-501D0FC2AC5F}" destId="{6E8A96F0-671B-45C2-8F04-92FE70BECC21}" srcOrd="0" destOrd="0" presId="urn:microsoft.com/office/officeart/2005/8/layout/list1"/>
    <dgm:cxn modelId="{0CD64A6B-3B97-40A9-9A86-1D96687F62E5}" type="presParOf" srcId="{6E8A96F0-671B-45C2-8F04-92FE70BECC21}" destId="{F91375CC-26FB-4F16-A5E3-56DD2F998F38}" srcOrd="0" destOrd="0" presId="urn:microsoft.com/office/officeart/2005/8/layout/list1"/>
    <dgm:cxn modelId="{21314F66-B540-4900-8767-DD742AF5F04E}" type="presParOf" srcId="{6E8A96F0-671B-45C2-8F04-92FE70BECC21}" destId="{2700DABC-CA98-4970-BD42-9FE2BEAB3525}" srcOrd="1" destOrd="0" presId="urn:microsoft.com/office/officeart/2005/8/layout/list1"/>
    <dgm:cxn modelId="{98D1CA11-807F-40E7-86E7-E6F927A92F6C}" type="presParOf" srcId="{84F78ED9-B6B3-407D-8A30-501D0FC2AC5F}" destId="{FB738BF3-8736-4565-A1E8-ACDD6ED95EFB}" srcOrd="1" destOrd="0" presId="urn:microsoft.com/office/officeart/2005/8/layout/list1"/>
    <dgm:cxn modelId="{45D2AE4E-9FCE-4A5D-BB1B-6CD19121CFB8}" type="presParOf" srcId="{84F78ED9-B6B3-407D-8A30-501D0FC2AC5F}" destId="{F7AA599F-81EF-49EA-B201-C235C9D060C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5714DFA-4C0D-4993-B63C-49368664327F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E763CF48-6E3A-4F1D-B580-454E479A4DE6}">
      <dgm:prSet phldrT="[Testo]"/>
      <dgm:spPr/>
      <dgm:t>
        <a:bodyPr/>
        <a:lstStyle/>
        <a:p>
          <a:r>
            <a:rPr lang="it-IT" dirty="0" smtClean="0"/>
            <a:t>GDP</a:t>
          </a:r>
        </a:p>
        <a:p>
          <a:r>
            <a:rPr lang="it-IT" dirty="0" err="1" smtClean="0"/>
            <a:t>Gross</a:t>
          </a:r>
          <a:r>
            <a:rPr lang="it-IT" dirty="0" smtClean="0"/>
            <a:t> </a:t>
          </a:r>
          <a:r>
            <a:rPr lang="it-IT" dirty="0" err="1" smtClean="0"/>
            <a:t>Domestic</a:t>
          </a:r>
          <a:r>
            <a:rPr lang="it-IT" dirty="0" smtClean="0"/>
            <a:t> Product</a:t>
          </a:r>
        </a:p>
        <a:p>
          <a:r>
            <a:rPr lang="it-IT" dirty="0" err="1" smtClean="0"/>
            <a:t>at</a:t>
          </a:r>
          <a:r>
            <a:rPr lang="it-IT" dirty="0" smtClean="0"/>
            <a:t> the turn of the </a:t>
          </a:r>
          <a:r>
            <a:rPr lang="it-IT" dirty="0" err="1" smtClean="0"/>
            <a:t>millennium</a:t>
          </a:r>
          <a:endParaRPr lang="it-IT" dirty="0" smtClean="0"/>
        </a:p>
      </dgm:t>
    </dgm:pt>
    <dgm:pt modelId="{EE3F3874-27A9-4814-819A-F102200A3CFB}" type="parTrans" cxnId="{58AC8223-E0CB-4F2B-A632-5F68DED64127}">
      <dgm:prSet/>
      <dgm:spPr/>
      <dgm:t>
        <a:bodyPr/>
        <a:lstStyle/>
        <a:p>
          <a:endParaRPr lang="it-IT"/>
        </a:p>
      </dgm:t>
    </dgm:pt>
    <dgm:pt modelId="{B19D37C8-B329-4BD5-8FBC-E8B4AF7F5384}" type="sibTrans" cxnId="{58AC8223-E0CB-4F2B-A632-5F68DED64127}">
      <dgm:prSet/>
      <dgm:spPr/>
      <dgm:t>
        <a:bodyPr/>
        <a:lstStyle/>
        <a:p>
          <a:endParaRPr lang="it-IT"/>
        </a:p>
      </dgm:t>
    </dgm:pt>
    <dgm:pt modelId="{768A5393-D560-43CB-B731-82A83D10D299}">
      <dgm:prSet phldrT="[Testo]"/>
      <dgm:spPr/>
      <dgm:t>
        <a:bodyPr/>
        <a:lstStyle/>
        <a:p>
          <a:r>
            <a:rPr lang="it-IT" dirty="0" smtClean="0"/>
            <a:t>10% </a:t>
          </a:r>
        </a:p>
        <a:p>
          <a:r>
            <a:rPr lang="it-IT" dirty="0" err="1" smtClean="0"/>
            <a:t>above</a:t>
          </a:r>
          <a:r>
            <a:rPr lang="it-IT" dirty="0" smtClean="0"/>
            <a:t> </a:t>
          </a:r>
          <a:r>
            <a:rPr lang="it-IT" dirty="0" err="1" smtClean="0"/>
            <a:t>that</a:t>
          </a:r>
          <a:r>
            <a:rPr lang="it-IT" dirty="0" smtClean="0"/>
            <a:t> the </a:t>
          </a:r>
          <a:r>
            <a:rPr lang="it-IT" dirty="0" err="1" smtClean="0"/>
            <a:t>four</a:t>
          </a:r>
          <a:r>
            <a:rPr lang="it-IT" dirty="0" smtClean="0"/>
            <a:t> big </a:t>
          </a:r>
          <a:r>
            <a:rPr lang="it-IT" dirty="0" err="1" smtClean="0"/>
            <a:t>European</a:t>
          </a:r>
          <a:r>
            <a:rPr lang="it-IT" dirty="0" smtClean="0"/>
            <a:t> </a:t>
          </a:r>
          <a:r>
            <a:rPr lang="it-IT" dirty="0" err="1" smtClean="0"/>
            <a:t>economies</a:t>
          </a:r>
          <a:endParaRPr lang="it-IT" dirty="0"/>
        </a:p>
      </dgm:t>
    </dgm:pt>
    <dgm:pt modelId="{5388CA2B-E5B9-4AA2-BE01-582F48DBC92D}" type="parTrans" cxnId="{4CCA90D7-40B7-462C-A625-2B3465F48453}">
      <dgm:prSet/>
      <dgm:spPr/>
      <dgm:t>
        <a:bodyPr/>
        <a:lstStyle/>
        <a:p>
          <a:endParaRPr lang="it-IT"/>
        </a:p>
      </dgm:t>
    </dgm:pt>
    <dgm:pt modelId="{B5A15E4D-F9E9-4184-9AEA-F40A37804BC4}" type="sibTrans" cxnId="{4CCA90D7-40B7-462C-A625-2B3465F48453}">
      <dgm:prSet/>
      <dgm:spPr/>
      <dgm:t>
        <a:bodyPr/>
        <a:lstStyle/>
        <a:p>
          <a:endParaRPr lang="it-IT"/>
        </a:p>
      </dgm:t>
    </dgm:pt>
    <dgm:pt modelId="{7D2C6215-A0FF-4F0D-B3E8-E11B968E6BB1}">
      <dgm:prSet phldrT="[Testo]"/>
      <dgm:spPr/>
      <dgm:t>
        <a:bodyPr/>
        <a:lstStyle/>
        <a:p>
          <a:r>
            <a:rPr lang="it-IT" dirty="0" smtClean="0"/>
            <a:t>the </a:t>
          </a:r>
          <a:r>
            <a:rPr lang="it-IT" dirty="0" err="1" smtClean="0"/>
            <a:t>second</a:t>
          </a:r>
          <a:r>
            <a:rPr lang="it-IT" dirty="0" smtClean="0"/>
            <a:t> </a:t>
          </a:r>
          <a:r>
            <a:rPr lang="it-IT" dirty="0" err="1" smtClean="0"/>
            <a:t>highest</a:t>
          </a:r>
          <a:r>
            <a:rPr lang="it-IT" dirty="0" smtClean="0"/>
            <a:t> in the EU </a:t>
          </a:r>
          <a:r>
            <a:rPr lang="it-IT" dirty="0" err="1" smtClean="0"/>
            <a:t>behind</a:t>
          </a:r>
          <a:r>
            <a:rPr lang="it-IT" dirty="0" smtClean="0"/>
            <a:t> </a:t>
          </a:r>
          <a:r>
            <a:rPr lang="it-IT" dirty="0" err="1" smtClean="0"/>
            <a:t>Luxemburg</a:t>
          </a:r>
          <a:endParaRPr lang="it-IT" dirty="0"/>
        </a:p>
      </dgm:t>
    </dgm:pt>
    <dgm:pt modelId="{DA84DF1D-2A64-43AF-805D-F930CD1804DC}" type="parTrans" cxnId="{3FAC593E-E398-4B7C-BD37-16C51B309CDF}">
      <dgm:prSet/>
      <dgm:spPr/>
      <dgm:t>
        <a:bodyPr/>
        <a:lstStyle/>
        <a:p>
          <a:endParaRPr lang="it-IT"/>
        </a:p>
      </dgm:t>
    </dgm:pt>
    <dgm:pt modelId="{157F381C-8D40-4F38-B28D-5B7234908D45}" type="sibTrans" cxnId="{3FAC593E-E398-4B7C-BD37-16C51B309CDF}">
      <dgm:prSet/>
      <dgm:spPr/>
      <dgm:t>
        <a:bodyPr/>
        <a:lstStyle/>
        <a:p>
          <a:endParaRPr lang="it-IT"/>
        </a:p>
      </dgm:t>
    </dgm:pt>
    <dgm:pt modelId="{A8768C63-5124-44A0-AB68-CF178F6C842E}" type="pres">
      <dgm:prSet presAssocID="{35714DFA-4C0D-4993-B63C-49368664327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77FC70B-AEFA-485B-9CFC-D7FDB6A6C2B1}" type="pres">
      <dgm:prSet presAssocID="{E763CF48-6E3A-4F1D-B580-454E479A4DE6}" presName="roof" presStyleLbl="dkBgShp" presStyleIdx="0" presStyleCnt="2"/>
      <dgm:spPr/>
      <dgm:t>
        <a:bodyPr/>
        <a:lstStyle/>
        <a:p>
          <a:endParaRPr lang="it-IT"/>
        </a:p>
      </dgm:t>
    </dgm:pt>
    <dgm:pt modelId="{9D1E9955-6123-4A97-8226-07ABDAA979BF}" type="pres">
      <dgm:prSet presAssocID="{E763CF48-6E3A-4F1D-B580-454E479A4DE6}" presName="pillars" presStyleCnt="0"/>
      <dgm:spPr/>
    </dgm:pt>
    <dgm:pt modelId="{65263699-8346-4C41-8CBF-C38E4FEC7996}" type="pres">
      <dgm:prSet presAssocID="{E763CF48-6E3A-4F1D-B580-454E479A4DE6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0AEE443-FF02-437C-BC40-2406A6DF914B}" type="pres">
      <dgm:prSet presAssocID="{7D2C6215-A0FF-4F0D-B3E8-E11B968E6BB1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7CFC695-A942-4950-9EB4-3AD5F6957180}" type="pres">
      <dgm:prSet presAssocID="{E763CF48-6E3A-4F1D-B580-454E479A4DE6}" presName="base" presStyleLbl="dkBgShp" presStyleIdx="1" presStyleCnt="2"/>
      <dgm:spPr/>
    </dgm:pt>
  </dgm:ptLst>
  <dgm:cxnLst>
    <dgm:cxn modelId="{6999F92F-DA1E-4C62-A94B-003FBF738242}" type="presOf" srcId="{E763CF48-6E3A-4F1D-B580-454E479A4DE6}" destId="{077FC70B-AEFA-485B-9CFC-D7FDB6A6C2B1}" srcOrd="0" destOrd="0" presId="urn:microsoft.com/office/officeart/2005/8/layout/hList3"/>
    <dgm:cxn modelId="{4CCA90D7-40B7-462C-A625-2B3465F48453}" srcId="{E763CF48-6E3A-4F1D-B580-454E479A4DE6}" destId="{768A5393-D560-43CB-B731-82A83D10D299}" srcOrd="0" destOrd="0" parTransId="{5388CA2B-E5B9-4AA2-BE01-582F48DBC92D}" sibTransId="{B5A15E4D-F9E9-4184-9AEA-F40A37804BC4}"/>
    <dgm:cxn modelId="{FAF4A311-1E16-438C-870B-0F82994DB322}" type="presOf" srcId="{7D2C6215-A0FF-4F0D-B3E8-E11B968E6BB1}" destId="{70AEE443-FF02-437C-BC40-2406A6DF914B}" srcOrd="0" destOrd="0" presId="urn:microsoft.com/office/officeart/2005/8/layout/hList3"/>
    <dgm:cxn modelId="{115E86A2-1E44-466B-A045-5B34C6A57601}" type="presOf" srcId="{35714DFA-4C0D-4993-B63C-49368664327F}" destId="{A8768C63-5124-44A0-AB68-CF178F6C842E}" srcOrd="0" destOrd="0" presId="urn:microsoft.com/office/officeart/2005/8/layout/hList3"/>
    <dgm:cxn modelId="{17F4024C-CC72-43E8-92DD-640784D39547}" type="presOf" srcId="{768A5393-D560-43CB-B731-82A83D10D299}" destId="{65263699-8346-4C41-8CBF-C38E4FEC7996}" srcOrd="0" destOrd="0" presId="urn:microsoft.com/office/officeart/2005/8/layout/hList3"/>
    <dgm:cxn modelId="{3FAC593E-E398-4B7C-BD37-16C51B309CDF}" srcId="{E763CF48-6E3A-4F1D-B580-454E479A4DE6}" destId="{7D2C6215-A0FF-4F0D-B3E8-E11B968E6BB1}" srcOrd="1" destOrd="0" parTransId="{DA84DF1D-2A64-43AF-805D-F930CD1804DC}" sibTransId="{157F381C-8D40-4F38-B28D-5B7234908D45}"/>
    <dgm:cxn modelId="{58AC8223-E0CB-4F2B-A632-5F68DED64127}" srcId="{35714DFA-4C0D-4993-B63C-49368664327F}" destId="{E763CF48-6E3A-4F1D-B580-454E479A4DE6}" srcOrd="0" destOrd="0" parTransId="{EE3F3874-27A9-4814-819A-F102200A3CFB}" sibTransId="{B19D37C8-B329-4BD5-8FBC-E8B4AF7F5384}"/>
    <dgm:cxn modelId="{1F2BCC97-9F3F-4133-9C7B-283D940A1326}" type="presParOf" srcId="{A8768C63-5124-44A0-AB68-CF178F6C842E}" destId="{077FC70B-AEFA-485B-9CFC-D7FDB6A6C2B1}" srcOrd="0" destOrd="0" presId="urn:microsoft.com/office/officeart/2005/8/layout/hList3"/>
    <dgm:cxn modelId="{A1629E20-B97E-42D6-9927-8056FA2B1AFA}" type="presParOf" srcId="{A8768C63-5124-44A0-AB68-CF178F6C842E}" destId="{9D1E9955-6123-4A97-8226-07ABDAA979BF}" srcOrd="1" destOrd="0" presId="urn:microsoft.com/office/officeart/2005/8/layout/hList3"/>
    <dgm:cxn modelId="{D9A663B0-BD6C-4F3D-8F6E-1EF5589FFAC7}" type="presParOf" srcId="{9D1E9955-6123-4A97-8226-07ABDAA979BF}" destId="{65263699-8346-4C41-8CBF-C38E4FEC7996}" srcOrd="0" destOrd="0" presId="urn:microsoft.com/office/officeart/2005/8/layout/hList3"/>
    <dgm:cxn modelId="{E32F7AAA-CCC2-424F-A447-F8AC90C1A2C5}" type="presParOf" srcId="{9D1E9955-6123-4A97-8226-07ABDAA979BF}" destId="{70AEE443-FF02-437C-BC40-2406A6DF914B}" srcOrd="1" destOrd="0" presId="urn:microsoft.com/office/officeart/2005/8/layout/hList3"/>
    <dgm:cxn modelId="{FF231E72-1AE0-49A2-9B03-CC4AB6365D4F}" type="presParOf" srcId="{A8768C63-5124-44A0-AB68-CF178F6C842E}" destId="{17CFC695-A942-4950-9EB4-3AD5F695718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0C7C3ED-5028-4D6D-AE66-7720BFF816E6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E2EE8112-1A08-4CAF-9E63-F0D27790B66D}">
      <dgm:prSet phldrT="[Testo]"/>
      <dgm:spPr/>
      <dgm:t>
        <a:bodyPr/>
        <a:lstStyle/>
        <a:p>
          <a:r>
            <a:rPr lang="it-IT" dirty="0" err="1" smtClean="0"/>
            <a:t>What</a:t>
          </a:r>
          <a:r>
            <a:rPr lang="it-IT" dirty="0" smtClean="0"/>
            <a:t> </a:t>
          </a:r>
          <a:r>
            <a:rPr lang="it-IT" dirty="0" err="1" smtClean="0"/>
            <a:t>did</a:t>
          </a:r>
          <a:r>
            <a:rPr lang="it-IT" dirty="0" smtClean="0"/>
            <a:t> the Irish </a:t>
          </a:r>
          <a:r>
            <a:rPr lang="it-IT" dirty="0" err="1" smtClean="0"/>
            <a:t>government</a:t>
          </a:r>
          <a:r>
            <a:rPr lang="it-IT" dirty="0" smtClean="0"/>
            <a:t> do</a:t>
          </a:r>
          <a:endParaRPr lang="it-IT" dirty="0"/>
        </a:p>
      </dgm:t>
    </dgm:pt>
    <dgm:pt modelId="{FC8F3034-CB50-486E-B8A8-D69B0AEE2129}" type="parTrans" cxnId="{69C38AC4-B0B2-46B1-BA33-4E79C712ECD3}">
      <dgm:prSet/>
      <dgm:spPr/>
      <dgm:t>
        <a:bodyPr/>
        <a:lstStyle/>
        <a:p>
          <a:endParaRPr lang="it-IT"/>
        </a:p>
      </dgm:t>
    </dgm:pt>
    <dgm:pt modelId="{AC7C5C0F-F92E-4369-9567-C1BFB2FBB057}" type="sibTrans" cxnId="{69C38AC4-B0B2-46B1-BA33-4E79C712ECD3}">
      <dgm:prSet/>
      <dgm:spPr/>
      <dgm:t>
        <a:bodyPr/>
        <a:lstStyle/>
        <a:p>
          <a:endParaRPr lang="it-IT"/>
        </a:p>
      </dgm:t>
    </dgm:pt>
    <dgm:pt modelId="{39354873-EFC6-4F4C-A6E8-F8485AB27AE5}">
      <dgm:prSet phldrT="[Testo]"/>
      <dgm:spPr/>
      <dgm:t>
        <a:bodyPr/>
        <a:lstStyle/>
        <a:p>
          <a:r>
            <a:rPr lang="it-IT" dirty="0" smtClean="0"/>
            <a:t>in </a:t>
          </a:r>
          <a:r>
            <a:rPr lang="it-IT" dirty="0" err="1" smtClean="0"/>
            <a:t>order</a:t>
          </a:r>
          <a:r>
            <a:rPr lang="it-IT" dirty="0" smtClean="0"/>
            <a:t> to </a:t>
          </a:r>
          <a:r>
            <a:rPr lang="it-IT" dirty="0" err="1" smtClean="0"/>
            <a:t>improve</a:t>
          </a:r>
          <a:r>
            <a:rPr lang="it-IT" dirty="0" smtClean="0"/>
            <a:t> economy in the country?</a:t>
          </a:r>
          <a:endParaRPr lang="it-IT" dirty="0"/>
        </a:p>
      </dgm:t>
    </dgm:pt>
    <dgm:pt modelId="{AC24A690-9BC9-4C7F-94F5-3EE199BA4FF8}" type="parTrans" cxnId="{E8456355-7529-41F1-9FB3-E9EB4C1D295D}">
      <dgm:prSet/>
      <dgm:spPr/>
      <dgm:t>
        <a:bodyPr/>
        <a:lstStyle/>
        <a:p>
          <a:endParaRPr lang="it-IT"/>
        </a:p>
      </dgm:t>
    </dgm:pt>
    <dgm:pt modelId="{1D47449E-C657-4FBD-B11A-B6093E48C3A4}" type="sibTrans" cxnId="{E8456355-7529-41F1-9FB3-E9EB4C1D295D}">
      <dgm:prSet/>
      <dgm:spPr/>
      <dgm:t>
        <a:bodyPr/>
        <a:lstStyle/>
        <a:p>
          <a:endParaRPr lang="it-IT"/>
        </a:p>
      </dgm:t>
    </dgm:pt>
    <dgm:pt modelId="{46BF8629-2013-40C3-89A1-9CCB87FC6D06}" type="pres">
      <dgm:prSet presAssocID="{90C7C3ED-5028-4D6D-AE66-7720BFF816E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49B1094-B012-48AA-8397-80BCE3F61E16}" type="pres">
      <dgm:prSet presAssocID="{90C7C3ED-5028-4D6D-AE66-7720BFF816E6}" presName="dummyMaxCanvas" presStyleCnt="0">
        <dgm:presLayoutVars/>
      </dgm:prSet>
      <dgm:spPr/>
    </dgm:pt>
    <dgm:pt modelId="{CC0C316C-8860-40A2-A981-19A45C075AE8}" type="pres">
      <dgm:prSet presAssocID="{90C7C3ED-5028-4D6D-AE66-7720BFF816E6}" presName="TwoNodes_1" presStyleLbl="node1" presStyleIdx="0" presStyleCnt="2" custScaleX="100251" custScaleY="6009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6E8C013-DC1E-45C0-BA21-951F457A9858}" type="pres">
      <dgm:prSet presAssocID="{90C7C3ED-5028-4D6D-AE66-7720BFF816E6}" presName="TwoNodes_2" presStyleLbl="node1" presStyleIdx="1" presStyleCnt="2" custScaleX="98517" custScaleY="82958" custLinFactNeighborX="-11026" custLinFactNeighborY="-266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8386DF5-4BB5-49E8-8DE2-E996D7DB871A}" type="pres">
      <dgm:prSet presAssocID="{90C7C3ED-5028-4D6D-AE66-7720BFF816E6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A314CF-2532-4EF9-B2EB-E156A9F4C680}" type="pres">
      <dgm:prSet presAssocID="{90C7C3ED-5028-4D6D-AE66-7720BFF816E6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DB4B7B-04BD-41CA-9AE3-AADBD83A4BB7}" type="pres">
      <dgm:prSet presAssocID="{90C7C3ED-5028-4D6D-AE66-7720BFF816E6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4C1E3FB-3823-4098-8F83-DE194682245D}" type="presOf" srcId="{39354873-EFC6-4F4C-A6E8-F8485AB27AE5}" destId="{66E8C013-DC1E-45C0-BA21-951F457A9858}" srcOrd="0" destOrd="0" presId="urn:microsoft.com/office/officeart/2005/8/layout/vProcess5"/>
    <dgm:cxn modelId="{E8456355-7529-41F1-9FB3-E9EB4C1D295D}" srcId="{90C7C3ED-5028-4D6D-AE66-7720BFF816E6}" destId="{39354873-EFC6-4F4C-A6E8-F8485AB27AE5}" srcOrd="1" destOrd="0" parTransId="{AC24A690-9BC9-4C7F-94F5-3EE199BA4FF8}" sibTransId="{1D47449E-C657-4FBD-B11A-B6093E48C3A4}"/>
    <dgm:cxn modelId="{69C38AC4-B0B2-46B1-BA33-4E79C712ECD3}" srcId="{90C7C3ED-5028-4D6D-AE66-7720BFF816E6}" destId="{E2EE8112-1A08-4CAF-9E63-F0D27790B66D}" srcOrd="0" destOrd="0" parTransId="{FC8F3034-CB50-486E-B8A8-D69B0AEE2129}" sibTransId="{AC7C5C0F-F92E-4369-9567-C1BFB2FBB057}"/>
    <dgm:cxn modelId="{9E8A3E45-EB7E-4059-BBF9-AF5DD82F9276}" type="presOf" srcId="{90C7C3ED-5028-4D6D-AE66-7720BFF816E6}" destId="{46BF8629-2013-40C3-89A1-9CCB87FC6D06}" srcOrd="0" destOrd="0" presId="urn:microsoft.com/office/officeart/2005/8/layout/vProcess5"/>
    <dgm:cxn modelId="{73F1849B-8500-432B-B527-B2044417C6D5}" type="presOf" srcId="{AC7C5C0F-F92E-4369-9567-C1BFB2FBB057}" destId="{38386DF5-4BB5-49E8-8DE2-E996D7DB871A}" srcOrd="0" destOrd="0" presId="urn:microsoft.com/office/officeart/2005/8/layout/vProcess5"/>
    <dgm:cxn modelId="{2D3A2CB5-54E0-43C3-9B6D-B53F3773FD59}" type="presOf" srcId="{E2EE8112-1A08-4CAF-9E63-F0D27790B66D}" destId="{65A314CF-2532-4EF9-B2EB-E156A9F4C680}" srcOrd="1" destOrd="0" presId="urn:microsoft.com/office/officeart/2005/8/layout/vProcess5"/>
    <dgm:cxn modelId="{F865761B-F546-4B2E-85EC-E8E44E4E0FCB}" type="presOf" srcId="{E2EE8112-1A08-4CAF-9E63-F0D27790B66D}" destId="{CC0C316C-8860-40A2-A981-19A45C075AE8}" srcOrd="0" destOrd="0" presId="urn:microsoft.com/office/officeart/2005/8/layout/vProcess5"/>
    <dgm:cxn modelId="{CEC4DB2B-942A-4083-8DDB-8E6A2C523E1C}" type="presOf" srcId="{39354873-EFC6-4F4C-A6E8-F8485AB27AE5}" destId="{65DB4B7B-04BD-41CA-9AE3-AADBD83A4BB7}" srcOrd="1" destOrd="0" presId="urn:microsoft.com/office/officeart/2005/8/layout/vProcess5"/>
    <dgm:cxn modelId="{2165D21A-94A2-4D6B-A234-33E77B17FC38}" type="presParOf" srcId="{46BF8629-2013-40C3-89A1-9CCB87FC6D06}" destId="{449B1094-B012-48AA-8397-80BCE3F61E16}" srcOrd="0" destOrd="0" presId="urn:microsoft.com/office/officeart/2005/8/layout/vProcess5"/>
    <dgm:cxn modelId="{409A311B-7CE0-4641-BFCF-575603A56408}" type="presParOf" srcId="{46BF8629-2013-40C3-89A1-9CCB87FC6D06}" destId="{CC0C316C-8860-40A2-A981-19A45C075AE8}" srcOrd="1" destOrd="0" presId="urn:microsoft.com/office/officeart/2005/8/layout/vProcess5"/>
    <dgm:cxn modelId="{CDDDE274-82D9-4E6A-BF1A-E11E8A54265C}" type="presParOf" srcId="{46BF8629-2013-40C3-89A1-9CCB87FC6D06}" destId="{66E8C013-DC1E-45C0-BA21-951F457A9858}" srcOrd="2" destOrd="0" presId="urn:microsoft.com/office/officeart/2005/8/layout/vProcess5"/>
    <dgm:cxn modelId="{D44BF3F6-5B2B-47B4-851F-75DFBDA722B8}" type="presParOf" srcId="{46BF8629-2013-40C3-89A1-9CCB87FC6D06}" destId="{38386DF5-4BB5-49E8-8DE2-E996D7DB871A}" srcOrd="3" destOrd="0" presId="urn:microsoft.com/office/officeart/2005/8/layout/vProcess5"/>
    <dgm:cxn modelId="{6A0A5737-885E-46B2-9853-C19BD15C6D11}" type="presParOf" srcId="{46BF8629-2013-40C3-89A1-9CCB87FC6D06}" destId="{65A314CF-2532-4EF9-B2EB-E156A9F4C680}" srcOrd="4" destOrd="0" presId="urn:microsoft.com/office/officeart/2005/8/layout/vProcess5"/>
    <dgm:cxn modelId="{11089AB0-D8DC-4B72-BC79-140980BC9BE8}" type="presParOf" srcId="{46BF8629-2013-40C3-89A1-9CCB87FC6D06}" destId="{65DB4B7B-04BD-41CA-9AE3-AADBD83A4BB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5714DFA-4C0D-4993-B63C-49368664327F}" type="doc">
      <dgm:prSet loTypeId="urn:microsoft.com/office/officeart/2005/8/layout/hList6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it-IT"/>
        </a:p>
      </dgm:t>
    </dgm:pt>
    <dgm:pt modelId="{E763CF48-6E3A-4F1D-B580-454E479A4DE6}">
      <dgm:prSet phldrT="[Testo]"/>
      <dgm:spPr/>
      <dgm:t>
        <a:bodyPr/>
        <a:lstStyle/>
        <a:p>
          <a:r>
            <a:rPr lang="it-IT" dirty="0" smtClean="0"/>
            <a:t>The Irish </a:t>
          </a:r>
          <a:r>
            <a:rPr lang="it-IT" dirty="0" err="1" smtClean="0"/>
            <a:t>government</a:t>
          </a:r>
          <a:endParaRPr lang="it-IT" dirty="0" smtClean="0"/>
        </a:p>
      </dgm:t>
    </dgm:pt>
    <dgm:pt modelId="{EE3F3874-27A9-4814-819A-F102200A3CFB}" type="parTrans" cxnId="{58AC8223-E0CB-4F2B-A632-5F68DED64127}">
      <dgm:prSet/>
      <dgm:spPr/>
      <dgm:t>
        <a:bodyPr/>
        <a:lstStyle/>
        <a:p>
          <a:endParaRPr lang="it-IT"/>
        </a:p>
      </dgm:t>
    </dgm:pt>
    <dgm:pt modelId="{B19D37C8-B329-4BD5-8FBC-E8B4AF7F5384}" type="sibTrans" cxnId="{58AC8223-E0CB-4F2B-A632-5F68DED64127}">
      <dgm:prSet/>
      <dgm:spPr/>
      <dgm:t>
        <a:bodyPr/>
        <a:lstStyle/>
        <a:p>
          <a:endParaRPr lang="it-IT"/>
        </a:p>
      </dgm:t>
    </dgm:pt>
    <dgm:pt modelId="{7D2C6215-A0FF-4F0D-B3E8-E11B968E6BB1}">
      <dgm:prSet phldrT="[Testo]"/>
      <dgm:spPr/>
      <dgm:t>
        <a:bodyPr/>
        <a:lstStyle/>
        <a:p>
          <a:r>
            <a:rPr lang="it-IT" dirty="0" err="1" smtClean="0"/>
            <a:t>has</a:t>
          </a:r>
          <a:r>
            <a:rPr lang="it-IT" dirty="0" smtClean="0"/>
            <a:t> </a:t>
          </a:r>
          <a:r>
            <a:rPr lang="it-IT" dirty="0" err="1" smtClean="0"/>
            <a:t>implemented</a:t>
          </a:r>
          <a:r>
            <a:rPr lang="it-IT" dirty="0" smtClean="0"/>
            <a:t> a </a:t>
          </a:r>
          <a:r>
            <a:rPr lang="it-IT" dirty="0" err="1" smtClean="0"/>
            <a:t>series</a:t>
          </a:r>
          <a:r>
            <a:rPr lang="it-IT" dirty="0" smtClean="0"/>
            <a:t> of </a:t>
          </a:r>
          <a:r>
            <a:rPr lang="it-IT" dirty="0" err="1" smtClean="0"/>
            <a:t>national</a:t>
          </a:r>
          <a:r>
            <a:rPr lang="it-IT" dirty="0" smtClean="0"/>
            <a:t> </a:t>
          </a:r>
          <a:r>
            <a:rPr lang="it-IT" dirty="0" err="1" smtClean="0"/>
            <a:t>economic</a:t>
          </a:r>
          <a:r>
            <a:rPr lang="it-IT" dirty="0" smtClean="0"/>
            <a:t> </a:t>
          </a:r>
          <a:r>
            <a:rPr lang="it-IT" dirty="0" err="1" smtClean="0"/>
            <a:t>programmes</a:t>
          </a:r>
          <a:endParaRPr lang="it-IT" dirty="0" smtClean="0"/>
        </a:p>
        <a:p>
          <a:r>
            <a:rPr lang="it-IT" dirty="0" err="1" smtClean="0"/>
            <a:t>designed</a:t>
          </a:r>
          <a:r>
            <a:rPr lang="it-IT" dirty="0" smtClean="0"/>
            <a:t> to</a:t>
          </a:r>
          <a:endParaRPr lang="it-IT" dirty="0"/>
        </a:p>
      </dgm:t>
    </dgm:pt>
    <dgm:pt modelId="{DA84DF1D-2A64-43AF-805D-F930CD1804DC}" type="parTrans" cxnId="{3FAC593E-E398-4B7C-BD37-16C51B309CDF}">
      <dgm:prSet/>
      <dgm:spPr/>
      <dgm:t>
        <a:bodyPr/>
        <a:lstStyle/>
        <a:p>
          <a:endParaRPr lang="it-IT"/>
        </a:p>
      </dgm:t>
    </dgm:pt>
    <dgm:pt modelId="{157F381C-8D40-4F38-B28D-5B7234908D45}" type="sibTrans" cxnId="{3FAC593E-E398-4B7C-BD37-16C51B309CDF}">
      <dgm:prSet/>
      <dgm:spPr/>
      <dgm:t>
        <a:bodyPr/>
        <a:lstStyle/>
        <a:p>
          <a:endParaRPr lang="it-IT"/>
        </a:p>
      </dgm:t>
    </dgm:pt>
    <dgm:pt modelId="{F22BC042-DD38-4ED1-9F76-50679AFB09D9}">
      <dgm:prSet/>
      <dgm:spPr/>
      <dgm:t>
        <a:bodyPr/>
        <a:lstStyle/>
        <a:p>
          <a:r>
            <a:rPr lang="it-IT" dirty="0" smtClean="0"/>
            <a:t>- reduce </a:t>
          </a:r>
          <a:r>
            <a:rPr lang="it-IT" dirty="0" err="1" smtClean="0"/>
            <a:t>government</a:t>
          </a:r>
          <a:r>
            <a:rPr lang="it-IT" dirty="0" smtClean="0"/>
            <a:t> </a:t>
          </a:r>
          <a:r>
            <a:rPr lang="it-IT" dirty="0" err="1" smtClean="0"/>
            <a:t>spending</a:t>
          </a:r>
          <a:endParaRPr lang="it-IT" dirty="0" smtClean="0"/>
        </a:p>
        <a:p>
          <a:r>
            <a:rPr lang="it-IT" dirty="0" smtClean="0"/>
            <a:t>- </a:t>
          </a:r>
          <a:r>
            <a:rPr lang="it-IT" dirty="0" err="1" smtClean="0"/>
            <a:t>curb</a:t>
          </a:r>
          <a:r>
            <a:rPr lang="it-IT" dirty="0" smtClean="0"/>
            <a:t> </a:t>
          </a:r>
          <a:r>
            <a:rPr lang="it-IT" dirty="0" err="1" smtClean="0"/>
            <a:t>prices</a:t>
          </a:r>
          <a:r>
            <a:rPr lang="it-IT" dirty="0" smtClean="0"/>
            <a:t> and </a:t>
          </a:r>
          <a:r>
            <a:rPr lang="it-IT" dirty="0" err="1" smtClean="0"/>
            <a:t>wages</a:t>
          </a:r>
          <a:r>
            <a:rPr lang="it-IT" dirty="0" smtClean="0"/>
            <a:t> </a:t>
          </a:r>
        </a:p>
        <a:p>
          <a:r>
            <a:rPr lang="it-IT" dirty="0" smtClean="0"/>
            <a:t>- </a:t>
          </a:r>
          <a:r>
            <a:rPr lang="it-IT" dirty="0" err="1" smtClean="0"/>
            <a:t>increase</a:t>
          </a:r>
          <a:r>
            <a:rPr lang="it-IT" dirty="0" smtClean="0"/>
            <a:t> </a:t>
          </a:r>
          <a:r>
            <a:rPr lang="it-IT" dirty="0" err="1" smtClean="0"/>
            <a:t>labour</a:t>
          </a:r>
          <a:r>
            <a:rPr lang="it-IT" dirty="0" smtClean="0"/>
            <a:t> force </a:t>
          </a:r>
          <a:r>
            <a:rPr lang="it-IT" dirty="0" err="1" smtClean="0"/>
            <a:t>skills</a:t>
          </a:r>
          <a:endParaRPr lang="it-IT" dirty="0"/>
        </a:p>
      </dgm:t>
    </dgm:pt>
    <dgm:pt modelId="{BAA6EFD5-0887-43D8-99B8-F48BAE4E6F1C}" type="parTrans" cxnId="{6F2680AE-D841-45C2-96C5-4654399339D2}">
      <dgm:prSet/>
      <dgm:spPr/>
      <dgm:t>
        <a:bodyPr/>
        <a:lstStyle/>
        <a:p>
          <a:endParaRPr lang="it-IT"/>
        </a:p>
      </dgm:t>
    </dgm:pt>
    <dgm:pt modelId="{3E4A2FA3-8F86-44BA-BC9F-9338F3572539}" type="sibTrans" cxnId="{6F2680AE-D841-45C2-96C5-4654399339D2}">
      <dgm:prSet/>
      <dgm:spPr/>
      <dgm:t>
        <a:bodyPr/>
        <a:lstStyle/>
        <a:p>
          <a:endParaRPr lang="it-IT"/>
        </a:p>
      </dgm:t>
    </dgm:pt>
    <dgm:pt modelId="{D0A514DB-2B09-4885-9461-2CF456B5BB6D}" type="pres">
      <dgm:prSet presAssocID="{35714DFA-4C0D-4993-B63C-4936866432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157CE18-9468-43E6-940B-BD528E571D3B}" type="pres">
      <dgm:prSet presAssocID="{E763CF48-6E3A-4F1D-B580-454E479A4DE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059436-93C4-406C-9BFF-4E543C0FF21D}" type="pres">
      <dgm:prSet presAssocID="{B19D37C8-B329-4BD5-8FBC-E8B4AF7F5384}" presName="sibTrans" presStyleCnt="0"/>
      <dgm:spPr/>
    </dgm:pt>
    <dgm:pt modelId="{4969057B-58F6-49C1-AACA-DA59D87B9DE1}" type="pres">
      <dgm:prSet presAssocID="{7D2C6215-A0FF-4F0D-B3E8-E11B968E6BB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93EADDE-3BE4-4B47-8E70-883194731500}" type="pres">
      <dgm:prSet presAssocID="{157F381C-8D40-4F38-B28D-5B7234908D45}" presName="sibTrans" presStyleCnt="0"/>
      <dgm:spPr/>
    </dgm:pt>
    <dgm:pt modelId="{6BC0E6AD-9C1A-46B3-B350-69B5491A401D}" type="pres">
      <dgm:prSet presAssocID="{F22BC042-DD38-4ED1-9F76-50679AFB09D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A0E0DCF-C57F-4428-8B57-3972386F62B9}" type="presOf" srcId="{F22BC042-DD38-4ED1-9F76-50679AFB09D9}" destId="{6BC0E6AD-9C1A-46B3-B350-69B5491A401D}" srcOrd="0" destOrd="0" presId="urn:microsoft.com/office/officeart/2005/8/layout/hList6"/>
    <dgm:cxn modelId="{AE50029F-EBFB-42C1-816C-F4D76249AD87}" type="presOf" srcId="{E763CF48-6E3A-4F1D-B580-454E479A4DE6}" destId="{0157CE18-9468-43E6-940B-BD528E571D3B}" srcOrd="0" destOrd="0" presId="urn:microsoft.com/office/officeart/2005/8/layout/hList6"/>
    <dgm:cxn modelId="{ADC12FDD-3152-4E58-A661-93144B253D48}" type="presOf" srcId="{7D2C6215-A0FF-4F0D-B3E8-E11B968E6BB1}" destId="{4969057B-58F6-49C1-AACA-DA59D87B9DE1}" srcOrd="0" destOrd="0" presId="urn:microsoft.com/office/officeart/2005/8/layout/hList6"/>
    <dgm:cxn modelId="{6F2680AE-D841-45C2-96C5-4654399339D2}" srcId="{35714DFA-4C0D-4993-B63C-49368664327F}" destId="{F22BC042-DD38-4ED1-9F76-50679AFB09D9}" srcOrd="2" destOrd="0" parTransId="{BAA6EFD5-0887-43D8-99B8-F48BAE4E6F1C}" sibTransId="{3E4A2FA3-8F86-44BA-BC9F-9338F3572539}"/>
    <dgm:cxn modelId="{7AF07E59-5380-44FE-8556-0CC501F45D75}" type="presOf" srcId="{35714DFA-4C0D-4993-B63C-49368664327F}" destId="{D0A514DB-2B09-4885-9461-2CF456B5BB6D}" srcOrd="0" destOrd="0" presId="urn:microsoft.com/office/officeart/2005/8/layout/hList6"/>
    <dgm:cxn modelId="{3FAC593E-E398-4B7C-BD37-16C51B309CDF}" srcId="{35714DFA-4C0D-4993-B63C-49368664327F}" destId="{7D2C6215-A0FF-4F0D-B3E8-E11B968E6BB1}" srcOrd="1" destOrd="0" parTransId="{DA84DF1D-2A64-43AF-805D-F930CD1804DC}" sibTransId="{157F381C-8D40-4F38-B28D-5B7234908D45}"/>
    <dgm:cxn modelId="{58AC8223-E0CB-4F2B-A632-5F68DED64127}" srcId="{35714DFA-4C0D-4993-B63C-49368664327F}" destId="{E763CF48-6E3A-4F1D-B580-454E479A4DE6}" srcOrd="0" destOrd="0" parTransId="{EE3F3874-27A9-4814-819A-F102200A3CFB}" sibTransId="{B19D37C8-B329-4BD5-8FBC-E8B4AF7F5384}"/>
    <dgm:cxn modelId="{3F9AE553-CEF8-4106-AFAF-77A44D22815B}" type="presParOf" srcId="{D0A514DB-2B09-4885-9461-2CF456B5BB6D}" destId="{0157CE18-9468-43E6-940B-BD528E571D3B}" srcOrd="0" destOrd="0" presId="urn:microsoft.com/office/officeart/2005/8/layout/hList6"/>
    <dgm:cxn modelId="{D6EE208C-ADE8-4FE8-96FE-D02355AB523A}" type="presParOf" srcId="{D0A514DB-2B09-4885-9461-2CF456B5BB6D}" destId="{85059436-93C4-406C-9BFF-4E543C0FF21D}" srcOrd="1" destOrd="0" presId="urn:microsoft.com/office/officeart/2005/8/layout/hList6"/>
    <dgm:cxn modelId="{1F9FC56F-0196-4E11-838F-8183E4ABD96B}" type="presParOf" srcId="{D0A514DB-2B09-4885-9461-2CF456B5BB6D}" destId="{4969057B-58F6-49C1-AACA-DA59D87B9DE1}" srcOrd="2" destOrd="0" presId="urn:microsoft.com/office/officeart/2005/8/layout/hList6"/>
    <dgm:cxn modelId="{E2D53FE2-DF12-4CBA-B455-0E4A0F163302}" type="presParOf" srcId="{D0A514DB-2B09-4885-9461-2CF456B5BB6D}" destId="{D93EADDE-3BE4-4B47-8E70-883194731500}" srcOrd="3" destOrd="0" presId="urn:microsoft.com/office/officeart/2005/8/layout/hList6"/>
    <dgm:cxn modelId="{823BEE30-518D-408F-A705-89E41E33CFEF}" type="presParOf" srcId="{D0A514DB-2B09-4885-9461-2CF456B5BB6D}" destId="{6BC0E6AD-9C1A-46B3-B350-69B5491A401D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4052664-7467-4C9D-982D-3BAF8398C0E7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8E50F841-DA92-44D3-8D94-86C056DAAC45}">
      <dgm:prSet phldrT="[Testo]" custT="1"/>
      <dgm:spPr/>
      <dgm:t>
        <a:bodyPr/>
        <a:lstStyle/>
        <a:p>
          <a:r>
            <a:rPr lang="it-IT" sz="5400" dirty="0" smtClean="0"/>
            <a:t>EU </a:t>
          </a:r>
          <a:r>
            <a:rPr lang="it-IT" sz="5400" dirty="0" err="1" smtClean="0"/>
            <a:t>contribution</a:t>
          </a:r>
          <a:endParaRPr lang="it-IT" sz="5400" dirty="0"/>
        </a:p>
      </dgm:t>
    </dgm:pt>
    <dgm:pt modelId="{DCE95694-3BD5-4AAF-803A-C90423683F6F}" type="parTrans" cxnId="{34DC2F2D-EAE5-412A-A5C8-67CA8F17E7AE}">
      <dgm:prSet/>
      <dgm:spPr/>
      <dgm:t>
        <a:bodyPr/>
        <a:lstStyle/>
        <a:p>
          <a:endParaRPr lang="it-IT"/>
        </a:p>
      </dgm:t>
    </dgm:pt>
    <dgm:pt modelId="{3316BEC4-906C-45C7-A7D1-FA0F622A68E3}" type="sibTrans" cxnId="{34DC2F2D-EAE5-412A-A5C8-67CA8F17E7AE}">
      <dgm:prSet/>
      <dgm:spPr/>
      <dgm:t>
        <a:bodyPr/>
        <a:lstStyle/>
        <a:p>
          <a:endParaRPr lang="it-IT"/>
        </a:p>
      </dgm:t>
    </dgm:pt>
    <dgm:pt modelId="{C2A6B4B8-BEBE-4693-A417-081ABCEFF759}">
      <dgm:prSet phldrT="[Testo]"/>
      <dgm:spPr/>
      <dgm:t>
        <a:bodyPr/>
        <a:lstStyle/>
        <a:p>
          <a:r>
            <a:rPr lang="it-IT" dirty="0" err="1" smtClean="0"/>
            <a:t>Investment</a:t>
          </a:r>
          <a:r>
            <a:rPr lang="it-IT" dirty="0" smtClean="0"/>
            <a:t> funds from the EU </a:t>
          </a:r>
          <a:r>
            <a:rPr lang="it-IT" dirty="0" err="1" smtClean="0"/>
            <a:t>helped</a:t>
          </a:r>
          <a:r>
            <a:rPr lang="it-IT" dirty="0" smtClean="0"/>
            <a:t> renovate the </a:t>
          </a:r>
          <a:r>
            <a:rPr lang="it-IT" dirty="0" err="1" smtClean="0"/>
            <a:t>country’s</a:t>
          </a:r>
          <a:r>
            <a:rPr lang="it-IT" dirty="0" smtClean="0"/>
            <a:t> </a:t>
          </a:r>
          <a:r>
            <a:rPr lang="it-IT" dirty="0" err="1" smtClean="0"/>
            <a:t>infrastructure</a:t>
          </a:r>
          <a:endParaRPr lang="it-IT" dirty="0"/>
        </a:p>
      </dgm:t>
    </dgm:pt>
    <dgm:pt modelId="{F9CB5BA3-1DE6-4B99-81F0-2A55C238715C}" type="parTrans" cxnId="{2A0C323C-E1E8-4826-A855-2D7AF75D56B5}">
      <dgm:prSet/>
      <dgm:spPr/>
      <dgm:t>
        <a:bodyPr/>
        <a:lstStyle/>
        <a:p>
          <a:endParaRPr lang="it-IT"/>
        </a:p>
      </dgm:t>
    </dgm:pt>
    <dgm:pt modelId="{52CBCB3F-AF18-4A4D-8FCB-C64231227D92}" type="sibTrans" cxnId="{2A0C323C-E1E8-4826-A855-2D7AF75D56B5}">
      <dgm:prSet/>
      <dgm:spPr/>
      <dgm:t>
        <a:bodyPr/>
        <a:lstStyle/>
        <a:p>
          <a:endParaRPr lang="it-IT"/>
        </a:p>
      </dgm:t>
    </dgm:pt>
    <dgm:pt modelId="{800EF5FB-821E-4855-811E-B71C2FD3011C}" type="pres">
      <dgm:prSet presAssocID="{64052664-7467-4C9D-982D-3BAF8398C0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CCFBAA9-E95C-443A-8611-CCCC09361685}" type="pres">
      <dgm:prSet presAssocID="{8E50F841-DA92-44D3-8D94-86C056DAAC45}" presName="parentText" presStyleLbl="node1" presStyleIdx="0" presStyleCnt="1" custLinFactNeighborX="125" custLinFactNeighborY="-1818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E2F49B6-1D89-4245-A442-9B0FE1D244A9}" type="pres">
      <dgm:prSet presAssocID="{8E50F841-DA92-44D3-8D94-86C056DAAC4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F7F1C01-97CE-4413-AF47-69467CEBE9A9}" type="presOf" srcId="{C2A6B4B8-BEBE-4693-A417-081ABCEFF759}" destId="{0E2F49B6-1D89-4245-A442-9B0FE1D244A9}" srcOrd="0" destOrd="0" presId="urn:microsoft.com/office/officeart/2005/8/layout/vList2"/>
    <dgm:cxn modelId="{163A5620-EB75-4C42-B04D-12ECE0EE441B}" type="presOf" srcId="{64052664-7467-4C9D-982D-3BAF8398C0E7}" destId="{800EF5FB-821E-4855-811E-B71C2FD3011C}" srcOrd="0" destOrd="0" presId="urn:microsoft.com/office/officeart/2005/8/layout/vList2"/>
    <dgm:cxn modelId="{2A0C323C-E1E8-4826-A855-2D7AF75D56B5}" srcId="{8E50F841-DA92-44D3-8D94-86C056DAAC45}" destId="{C2A6B4B8-BEBE-4693-A417-081ABCEFF759}" srcOrd="0" destOrd="0" parTransId="{F9CB5BA3-1DE6-4B99-81F0-2A55C238715C}" sibTransId="{52CBCB3F-AF18-4A4D-8FCB-C64231227D92}"/>
    <dgm:cxn modelId="{D5B88D38-177B-4AE3-B8BA-FAEA49EBFDE3}" type="presOf" srcId="{8E50F841-DA92-44D3-8D94-86C056DAAC45}" destId="{ACCFBAA9-E95C-443A-8611-CCCC09361685}" srcOrd="0" destOrd="0" presId="urn:microsoft.com/office/officeart/2005/8/layout/vList2"/>
    <dgm:cxn modelId="{34DC2F2D-EAE5-412A-A5C8-67CA8F17E7AE}" srcId="{64052664-7467-4C9D-982D-3BAF8398C0E7}" destId="{8E50F841-DA92-44D3-8D94-86C056DAAC45}" srcOrd="0" destOrd="0" parTransId="{DCE95694-3BD5-4AAF-803A-C90423683F6F}" sibTransId="{3316BEC4-906C-45C7-A7D1-FA0F622A68E3}"/>
    <dgm:cxn modelId="{31DCA115-C9C8-42D7-9D62-FFA03473D060}" type="presParOf" srcId="{800EF5FB-821E-4855-811E-B71C2FD3011C}" destId="{ACCFBAA9-E95C-443A-8611-CCCC09361685}" srcOrd="0" destOrd="0" presId="urn:microsoft.com/office/officeart/2005/8/layout/vList2"/>
    <dgm:cxn modelId="{ADD0DF7C-08A3-4034-AFA1-4361C5DDBA6E}" type="presParOf" srcId="{800EF5FB-821E-4855-811E-B71C2FD3011C}" destId="{0E2F49B6-1D89-4245-A442-9B0FE1D244A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CE9AB8C2-ADC9-4288-9AAE-97BB66DBBF23}" type="doc">
      <dgm:prSet loTypeId="urn:microsoft.com/office/officeart/2008/layout/PictureAccen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00125589-9D2E-4801-94A1-6768D264B605}">
      <dgm:prSet phldrT="[Testo]" custT="1"/>
      <dgm:spPr/>
      <dgm:t>
        <a:bodyPr/>
        <a:lstStyle/>
        <a:p>
          <a:r>
            <a:rPr lang="it-IT" sz="4800" dirty="0" smtClean="0"/>
            <a:t>The situation </a:t>
          </a:r>
          <a:r>
            <a:rPr lang="it-IT" sz="4800" dirty="0" err="1" smtClean="0"/>
            <a:t>today</a:t>
          </a:r>
          <a:endParaRPr lang="it-IT" sz="4800" dirty="0"/>
        </a:p>
      </dgm:t>
    </dgm:pt>
    <dgm:pt modelId="{CC3A307A-D354-44AC-9722-D55FE4D8CF18}" type="parTrans" cxnId="{900D88D7-1D00-41BC-AF16-22F07BE69DCB}">
      <dgm:prSet/>
      <dgm:spPr/>
      <dgm:t>
        <a:bodyPr/>
        <a:lstStyle/>
        <a:p>
          <a:endParaRPr lang="it-IT"/>
        </a:p>
      </dgm:t>
    </dgm:pt>
    <dgm:pt modelId="{5D0544E7-E66C-4D9A-98C2-7938F1F98609}" type="sibTrans" cxnId="{900D88D7-1D00-41BC-AF16-22F07BE69DCB}">
      <dgm:prSet/>
      <dgm:spPr/>
      <dgm:t>
        <a:bodyPr/>
        <a:lstStyle/>
        <a:p>
          <a:endParaRPr lang="it-IT"/>
        </a:p>
      </dgm:t>
    </dgm:pt>
    <dgm:pt modelId="{F037BDE5-9FCD-4AD1-BAC4-EA662A7FF89A}">
      <dgm:prSet phldrT="[Testo]"/>
      <dgm:spPr/>
      <dgm:t>
        <a:bodyPr/>
        <a:lstStyle/>
        <a:p>
          <a:r>
            <a:rPr lang="it-IT" dirty="0" smtClean="0"/>
            <a:t>Boom </a:t>
          </a:r>
          <a:r>
            <a:rPr lang="it-IT" dirty="0" err="1" smtClean="0"/>
            <a:t>has</a:t>
          </a:r>
          <a:r>
            <a:rPr lang="it-IT" dirty="0" smtClean="0"/>
            <a:t> </a:t>
          </a:r>
          <a:r>
            <a:rPr lang="it-IT" dirty="0" err="1" smtClean="0"/>
            <a:t>slowed</a:t>
          </a:r>
          <a:endParaRPr lang="it-IT" dirty="0"/>
        </a:p>
      </dgm:t>
    </dgm:pt>
    <dgm:pt modelId="{01C4FF1C-255E-446B-8DD7-A02946C4CA05}" type="parTrans" cxnId="{769B638B-7BE1-49D7-9BB2-7B717728CBD0}">
      <dgm:prSet/>
      <dgm:spPr/>
      <dgm:t>
        <a:bodyPr/>
        <a:lstStyle/>
        <a:p>
          <a:endParaRPr lang="it-IT"/>
        </a:p>
      </dgm:t>
    </dgm:pt>
    <dgm:pt modelId="{3650DEB4-2858-419E-B86C-897D3EFB7EB4}" type="sibTrans" cxnId="{769B638B-7BE1-49D7-9BB2-7B717728CBD0}">
      <dgm:prSet/>
      <dgm:spPr/>
      <dgm:t>
        <a:bodyPr/>
        <a:lstStyle/>
        <a:p>
          <a:endParaRPr lang="it-IT"/>
        </a:p>
      </dgm:t>
    </dgm:pt>
    <dgm:pt modelId="{9A31E14E-A575-498B-83BD-22F5B4C80F4E}">
      <dgm:prSet phldrT="[Testo]"/>
      <dgm:spPr/>
      <dgm:t>
        <a:bodyPr/>
        <a:lstStyle/>
        <a:p>
          <a:r>
            <a:rPr lang="it-IT" dirty="0" err="1" smtClean="0"/>
            <a:t>Unemployment</a:t>
          </a:r>
          <a:r>
            <a:rPr lang="it-IT" dirty="0" smtClean="0"/>
            <a:t> </a:t>
          </a:r>
          <a:r>
            <a:rPr lang="it-IT" dirty="0" err="1" smtClean="0"/>
            <a:t>is</a:t>
          </a:r>
          <a:r>
            <a:rPr lang="it-IT" dirty="0" smtClean="0"/>
            <a:t> </a:t>
          </a:r>
          <a:r>
            <a:rPr lang="it-IT" dirty="0" err="1" smtClean="0"/>
            <a:t>rising</a:t>
          </a:r>
          <a:r>
            <a:rPr lang="it-IT" dirty="0" smtClean="0"/>
            <a:t> </a:t>
          </a:r>
          <a:r>
            <a:rPr lang="it-IT" dirty="0" err="1" smtClean="0"/>
            <a:t>again</a:t>
          </a:r>
          <a:endParaRPr lang="it-IT" dirty="0"/>
        </a:p>
      </dgm:t>
    </dgm:pt>
    <dgm:pt modelId="{A9FA82FC-4ECB-4FBA-A086-1129748F70C5}" type="parTrans" cxnId="{2B9D557F-EDEB-4E69-8241-D462CEF7B295}">
      <dgm:prSet/>
      <dgm:spPr/>
      <dgm:t>
        <a:bodyPr/>
        <a:lstStyle/>
        <a:p>
          <a:endParaRPr lang="it-IT"/>
        </a:p>
      </dgm:t>
    </dgm:pt>
    <dgm:pt modelId="{1EF9AD70-542A-43C6-8CC7-B6988BC5F1A0}" type="sibTrans" cxnId="{2B9D557F-EDEB-4E69-8241-D462CEF7B295}">
      <dgm:prSet/>
      <dgm:spPr/>
      <dgm:t>
        <a:bodyPr/>
        <a:lstStyle/>
        <a:p>
          <a:endParaRPr lang="it-IT"/>
        </a:p>
      </dgm:t>
    </dgm:pt>
    <dgm:pt modelId="{8FFD5FA3-79F3-464C-8405-DD60A7D0E578}">
      <dgm:prSet phldrT="[Testo]"/>
      <dgm:spPr/>
      <dgm:t>
        <a:bodyPr/>
        <a:lstStyle/>
        <a:p>
          <a:r>
            <a:rPr lang="it-IT" dirty="0" smtClean="0"/>
            <a:t>The </a:t>
          </a:r>
          <a:r>
            <a:rPr lang="it-IT" dirty="0" err="1" smtClean="0"/>
            <a:t>cost</a:t>
          </a:r>
          <a:r>
            <a:rPr lang="it-IT" dirty="0" smtClean="0"/>
            <a:t> of living </a:t>
          </a:r>
          <a:r>
            <a:rPr lang="it-IT" dirty="0" err="1" smtClean="0"/>
            <a:t>is</a:t>
          </a:r>
          <a:r>
            <a:rPr lang="it-IT" dirty="0" smtClean="0"/>
            <a:t> </a:t>
          </a:r>
          <a:r>
            <a:rPr lang="it-IT" dirty="0" err="1" smtClean="0"/>
            <a:t>getting</a:t>
          </a:r>
          <a:r>
            <a:rPr lang="it-IT" dirty="0" smtClean="0"/>
            <a:t> </a:t>
          </a:r>
          <a:r>
            <a:rPr lang="it-IT" dirty="0" err="1" smtClean="0"/>
            <a:t>higher</a:t>
          </a:r>
          <a:r>
            <a:rPr lang="it-IT" dirty="0" smtClean="0"/>
            <a:t> and </a:t>
          </a:r>
          <a:r>
            <a:rPr lang="it-IT" dirty="0" err="1" smtClean="0"/>
            <a:t>higher</a:t>
          </a:r>
          <a:endParaRPr lang="it-IT" dirty="0"/>
        </a:p>
      </dgm:t>
    </dgm:pt>
    <dgm:pt modelId="{43E7B847-7915-4B3A-8E39-9DEC80A4AD7A}" type="parTrans" cxnId="{77460AC0-A93E-4D39-914F-A05B7FBE0185}">
      <dgm:prSet/>
      <dgm:spPr/>
      <dgm:t>
        <a:bodyPr/>
        <a:lstStyle/>
        <a:p>
          <a:endParaRPr lang="it-IT"/>
        </a:p>
      </dgm:t>
    </dgm:pt>
    <dgm:pt modelId="{ABF6337A-C4EF-499F-9DC7-D5971E9A5C55}" type="sibTrans" cxnId="{77460AC0-A93E-4D39-914F-A05B7FBE0185}">
      <dgm:prSet/>
      <dgm:spPr/>
      <dgm:t>
        <a:bodyPr/>
        <a:lstStyle/>
        <a:p>
          <a:endParaRPr lang="it-IT"/>
        </a:p>
      </dgm:t>
    </dgm:pt>
    <dgm:pt modelId="{8AFCF861-4B3B-45C2-BC67-AA4FF10437BC}" type="pres">
      <dgm:prSet presAssocID="{CE9AB8C2-ADC9-4288-9AAE-97BB66DBBF23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7BE257E9-01EB-43CA-9B1D-265DFDA28AE7}" type="pres">
      <dgm:prSet presAssocID="{00125589-9D2E-4801-94A1-6768D264B605}" presName="root" presStyleCnt="0">
        <dgm:presLayoutVars>
          <dgm:chMax/>
          <dgm:chPref val="4"/>
        </dgm:presLayoutVars>
      </dgm:prSet>
      <dgm:spPr/>
    </dgm:pt>
    <dgm:pt modelId="{CFFDFC60-E326-46BB-97E5-8A88DFFA7137}" type="pres">
      <dgm:prSet presAssocID="{00125589-9D2E-4801-94A1-6768D264B605}" presName="rootComposite" presStyleCnt="0">
        <dgm:presLayoutVars/>
      </dgm:prSet>
      <dgm:spPr/>
    </dgm:pt>
    <dgm:pt modelId="{4890784F-40C9-43A7-AB84-6B56CB805637}" type="pres">
      <dgm:prSet presAssocID="{00125589-9D2E-4801-94A1-6768D264B605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it-IT"/>
        </a:p>
      </dgm:t>
    </dgm:pt>
    <dgm:pt modelId="{FE3B1A25-39EC-4691-8156-48140EDD3811}" type="pres">
      <dgm:prSet presAssocID="{00125589-9D2E-4801-94A1-6768D264B605}" presName="childShape" presStyleCnt="0">
        <dgm:presLayoutVars>
          <dgm:chMax val="0"/>
          <dgm:chPref val="0"/>
        </dgm:presLayoutVars>
      </dgm:prSet>
      <dgm:spPr/>
    </dgm:pt>
    <dgm:pt modelId="{088BBB2B-B249-4BAD-84E5-43E0D1B90CB9}" type="pres">
      <dgm:prSet presAssocID="{F037BDE5-9FCD-4AD1-BAC4-EA662A7FF89A}" presName="childComposite" presStyleCnt="0">
        <dgm:presLayoutVars>
          <dgm:chMax val="0"/>
          <dgm:chPref val="0"/>
        </dgm:presLayoutVars>
      </dgm:prSet>
      <dgm:spPr/>
    </dgm:pt>
    <dgm:pt modelId="{24304B65-B46F-4BE4-8348-46682F80BC6A}" type="pres">
      <dgm:prSet presAssocID="{F037BDE5-9FCD-4AD1-BAC4-EA662A7FF89A}" presName="Image" presStyleLbl="node1" presStyleIdx="0" presStyleCnt="3"/>
      <dgm:spPr/>
    </dgm:pt>
    <dgm:pt modelId="{F80374F9-F24F-4BAA-9BF6-8F6B1963C3C9}" type="pres">
      <dgm:prSet presAssocID="{F037BDE5-9FCD-4AD1-BAC4-EA662A7FF89A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7C3CDD5-0AAA-4A41-8F09-3C73FAA382E8}" type="pres">
      <dgm:prSet presAssocID="{9A31E14E-A575-498B-83BD-22F5B4C80F4E}" presName="childComposite" presStyleCnt="0">
        <dgm:presLayoutVars>
          <dgm:chMax val="0"/>
          <dgm:chPref val="0"/>
        </dgm:presLayoutVars>
      </dgm:prSet>
      <dgm:spPr/>
    </dgm:pt>
    <dgm:pt modelId="{C68BE8F3-AE1E-4FB4-BFC7-EBD7E291CAA0}" type="pres">
      <dgm:prSet presAssocID="{9A31E14E-A575-498B-83BD-22F5B4C80F4E}" presName="Image" presStyleLbl="node1" presStyleIdx="1" presStyleCnt="3"/>
      <dgm:spPr/>
    </dgm:pt>
    <dgm:pt modelId="{ED278AED-0333-4F86-8507-1726F2DDF265}" type="pres">
      <dgm:prSet presAssocID="{9A31E14E-A575-498B-83BD-22F5B4C80F4E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B1EACEB-7230-4B80-B124-65C9D90C8B8D}" type="pres">
      <dgm:prSet presAssocID="{8FFD5FA3-79F3-464C-8405-DD60A7D0E578}" presName="childComposite" presStyleCnt="0">
        <dgm:presLayoutVars>
          <dgm:chMax val="0"/>
          <dgm:chPref val="0"/>
        </dgm:presLayoutVars>
      </dgm:prSet>
      <dgm:spPr/>
    </dgm:pt>
    <dgm:pt modelId="{B06CFAAB-9B30-4385-A5F7-D83E9EA8ACB1}" type="pres">
      <dgm:prSet presAssocID="{8FFD5FA3-79F3-464C-8405-DD60A7D0E578}" presName="Image" presStyleLbl="node1" presStyleIdx="2" presStyleCnt="3"/>
      <dgm:spPr/>
    </dgm:pt>
    <dgm:pt modelId="{D0EB9EC7-8851-4479-90E0-0B8CE7B80087}" type="pres">
      <dgm:prSet presAssocID="{8FFD5FA3-79F3-464C-8405-DD60A7D0E578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A0A8C3A-F441-4855-9BE6-BF58E1C40D41}" type="presOf" srcId="{F037BDE5-9FCD-4AD1-BAC4-EA662A7FF89A}" destId="{F80374F9-F24F-4BAA-9BF6-8F6B1963C3C9}" srcOrd="0" destOrd="0" presId="urn:microsoft.com/office/officeart/2008/layout/PictureAccentList"/>
    <dgm:cxn modelId="{900D88D7-1D00-41BC-AF16-22F07BE69DCB}" srcId="{CE9AB8C2-ADC9-4288-9AAE-97BB66DBBF23}" destId="{00125589-9D2E-4801-94A1-6768D264B605}" srcOrd="0" destOrd="0" parTransId="{CC3A307A-D354-44AC-9722-D55FE4D8CF18}" sibTransId="{5D0544E7-E66C-4D9A-98C2-7938F1F98609}"/>
    <dgm:cxn modelId="{769B638B-7BE1-49D7-9BB2-7B717728CBD0}" srcId="{00125589-9D2E-4801-94A1-6768D264B605}" destId="{F037BDE5-9FCD-4AD1-BAC4-EA662A7FF89A}" srcOrd="0" destOrd="0" parTransId="{01C4FF1C-255E-446B-8DD7-A02946C4CA05}" sibTransId="{3650DEB4-2858-419E-B86C-897D3EFB7EB4}"/>
    <dgm:cxn modelId="{7BDDB5D2-7613-4383-9290-848D51EA3B23}" type="presOf" srcId="{8FFD5FA3-79F3-464C-8405-DD60A7D0E578}" destId="{D0EB9EC7-8851-4479-90E0-0B8CE7B80087}" srcOrd="0" destOrd="0" presId="urn:microsoft.com/office/officeart/2008/layout/PictureAccentList"/>
    <dgm:cxn modelId="{029B55AF-0744-4B94-AECE-2C7CB82B9E6F}" type="presOf" srcId="{9A31E14E-A575-498B-83BD-22F5B4C80F4E}" destId="{ED278AED-0333-4F86-8507-1726F2DDF265}" srcOrd="0" destOrd="0" presId="urn:microsoft.com/office/officeart/2008/layout/PictureAccentList"/>
    <dgm:cxn modelId="{54322680-7B36-4FAB-89E6-C5946F108085}" type="presOf" srcId="{00125589-9D2E-4801-94A1-6768D264B605}" destId="{4890784F-40C9-43A7-AB84-6B56CB805637}" srcOrd="0" destOrd="0" presId="urn:microsoft.com/office/officeart/2008/layout/PictureAccentList"/>
    <dgm:cxn modelId="{77460AC0-A93E-4D39-914F-A05B7FBE0185}" srcId="{00125589-9D2E-4801-94A1-6768D264B605}" destId="{8FFD5FA3-79F3-464C-8405-DD60A7D0E578}" srcOrd="2" destOrd="0" parTransId="{43E7B847-7915-4B3A-8E39-9DEC80A4AD7A}" sibTransId="{ABF6337A-C4EF-499F-9DC7-D5971E9A5C55}"/>
    <dgm:cxn modelId="{DC3C6F26-DD33-4356-B058-F7C1A6D7C0AD}" type="presOf" srcId="{CE9AB8C2-ADC9-4288-9AAE-97BB66DBBF23}" destId="{8AFCF861-4B3B-45C2-BC67-AA4FF10437BC}" srcOrd="0" destOrd="0" presId="urn:microsoft.com/office/officeart/2008/layout/PictureAccentList"/>
    <dgm:cxn modelId="{2B9D557F-EDEB-4E69-8241-D462CEF7B295}" srcId="{00125589-9D2E-4801-94A1-6768D264B605}" destId="{9A31E14E-A575-498B-83BD-22F5B4C80F4E}" srcOrd="1" destOrd="0" parTransId="{A9FA82FC-4ECB-4FBA-A086-1129748F70C5}" sibTransId="{1EF9AD70-542A-43C6-8CC7-B6988BC5F1A0}"/>
    <dgm:cxn modelId="{1646F5DF-B4FD-443D-A431-94E5DB1EFBCA}" type="presParOf" srcId="{8AFCF861-4B3B-45C2-BC67-AA4FF10437BC}" destId="{7BE257E9-01EB-43CA-9B1D-265DFDA28AE7}" srcOrd="0" destOrd="0" presId="urn:microsoft.com/office/officeart/2008/layout/PictureAccentList"/>
    <dgm:cxn modelId="{2EB8C6AE-0013-42DD-A21F-59DA18F054C8}" type="presParOf" srcId="{7BE257E9-01EB-43CA-9B1D-265DFDA28AE7}" destId="{CFFDFC60-E326-46BB-97E5-8A88DFFA7137}" srcOrd="0" destOrd="0" presId="urn:microsoft.com/office/officeart/2008/layout/PictureAccentList"/>
    <dgm:cxn modelId="{B1D68333-87ED-45E0-A112-C737509B0DAF}" type="presParOf" srcId="{CFFDFC60-E326-46BB-97E5-8A88DFFA7137}" destId="{4890784F-40C9-43A7-AB84-6B56CB805637}" srcOrd="0" destOrd="0" presId="urn:microsoft.com/office/officeart/2008/layout/PictureAccentList"/>
    <dgm:cxn modelId="{04D9D70B-55E2-41DA-8DE8-782AC269062E}" type="presParOf" srcId="{7BE257E9-01EB-43CA-9B1D-265DFDA28AE7}" destId="{FE3B1A25-39EC-4691-8156-48140EDD3811}" srcOrd="1" destOrd="0" presId="urn:microsoft.com/office/officeart/2008/layout/PictureAccentList"/>
    <dgm:cxn modelId="{80614022-F760-4DE7-A344-ED2FB3A65B3C}" type="presParOf" srcId="{FE3B1A25-39EC-4691-8156-48140EDD3811}" destId="{088BBB2B-B249-4BAD-84E5-43E0D1B90CB9}" srcOrd="0" destOrd="0" presId="urn:microsoft.com/office/officeart/2008/layout/PictureAccentList"/>
    <dgm:cxn modelId="{DB52815A-F5E4-4525-8883-6A985165B473}" type="presParOf" srcId="{088BBB2B-B249-4BAD-84E5-43E0D1B90CB9}" destId="{24304B65-B46F-4BE4-8348-46682F80BC6A}" srcOrd="0" destOrd="0" presId="urn:microsoft.com/office/officeart/2008/layout/PictureAccentList"/>
    <dgm:cxn modelId="{8FF24DD1-E04A-4D7D-BD17-1C79638BC063}" type="presParOf" srcId="{088BBB2B-B249-4BAD-84E5-43E0D1B90CB9}" destId="{F80374F9-F24F-4BAA-9BF6-8F6B1963C3C9}" srcOrd="1" destOrd="0" presId="urn:microsoft.com/office/officeart/2008/layout/PictureAccentList"/>
    <dgm:cxn modelId="{FF5CE42C-6EB1-4542-9AA0-19E2D194305A}" type="presParOf" srcId="{FE3B1A25-39EC-4691-8156-48140EDD3811}" destId="{D7C3CDD5-0AAA-4A41-8F09-3C73FAA382E8}" srcOrd="1" destOrd="0" presId="urn:microsoft.com/office/officeart/2008/layout/PictureAccentList"/>
    <dgm:cxn modelId="{D1AB4C80-B9A7-4FD8-AF8A-CE1FEEAA2EDF}" type="presParOf" srcId="{D7C3CDD5-0AAA-4A41-8F09-3C73FAA382E8}" destId="{C68BE8F3-AE1E-4FB4-BFC7-EBD7E291CAA0}" srcOrd="0" destOrd="0" presId="urn:microsoft.com/office/officeart/2008/layout/PictureAccentList"/>
    <dgm:cxn modelId="{C9394F1C-F83C-41B0-ADD9-307A53E92798}" type="presParOf" srcId="{D7C3CDD5-0AAA-4A41-8F09-3C73FAA382E8}" destId="{ED278AED-0333-4F86-8507-1726F2DDF265}" srcOrd="1" destOrd="0" presId="urn:microsoft.com/office/officeart/2008/layout/PictureAccentList"/>
    <dgm:cxn modelId="{59113684-1136-4CCC-B08B-0E7C8834B8C9}" type="presParOf" srcId="{FE3B1A25-39EC-4691-8156-48140EDD3811}" destId="{9B1EACEB-7230-4B80-B124-65C9D90C8B8D}" srcOrd="2" destOrd="0" presId="urn:microsoft.com/office/officeart/2008/layout/PictureAccentList"/>
    <dgm:cxn modelId="{231D9E61-7962-4BD5-BAEB-B385BA33ECE3}" type="presParOf" srcId="{9B1EACEB-7230-4B80-B124-65C9D90C8B8D}" destId="{B06CFAAB-9B30-4385-A5F7-D83E9EA8ACB1}" srcOrd="0" destOrd="0" presId="urn:microsoft.com/office/officeart/2008/layout/PictureAccentList"/>
    <dgm:cxn modelId="{9E059CBD-2D51-4DFF-9C07-D7FC1FDD55D0}" type="presParOf" srcId="{9B1EACEB-7230-4B80-B124-65C9D90C8B8D}" destId="{D0EB9EC7-8851-4479-90E0-0B8CE7B8008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10AFFAD-67B8-49E8-837B-659012A3ED61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6954D615-0AB0-404C-8A9F-5E1D06DEC81B}">
      <dgm:prSet phldrT="[Testo]"/>
      <dgm:spPr/>
      <dgm:t>
        <a:bodyPr/>
        <a:lstStyle/>
        <a:p>
          <a:r>
            <a:rPr lang="it-IT" dirty="0" smtClean="0"/>
            <a:t>From 1921 to 1972 </a:t>
          </a:r>
          <a:r>
            <a:rPr lang="it-IT" dirty="0" err="1" smtClean="0"/>
            <a:t>Northern</a:t>
          </a:r>
          <a:r>
            <a:rPr lang="it-IT" dirty="0" smtClean="0"/>
            <a:t> </a:t>
          </a:r>
          <a:r>
            <a:rPr lang="it-IT" dirty="0" err="1" smtClean="0"/>
            <a:t>Ireland</a:t>
          </a:r>
          <a:r>
            <a:rPr lang="it-IT" dirty="0" smtClean="0"/>
            <a:t> </a:t>
          </a:r>
          <a:r>
            <a:rPr lang="it-IT" dirty="0" err="1" smtClean="0"/>
            <a:t>had</a:t>
          </a:r>
          <a:r>
            <a:rPr lang="it-IT" dirty="0" smtClean="0"/>
            <a:t> </a:t>
          </a:r>
          <a:r>
            <a:rPr lang="it-IT" dirty="0" err="1" smtClean="0"/>
            <a:t>its</a:t>
          </a:r>
          <a:r>
            <a:rPr lang="it-IT" dirty="0" smtClean="0"/>
            <a:t> </a:t>
          </a:r>
          <a:r>
            <a:rPr lang="it-IT" dirty="0" err="1" smtClean="0"/>
            <a:t>own</a:t>
          </a:r>
          <a:r>
            <a:rPr lang="it-IT" dirty="0" smtClean="0"/>
            <a:t> </a:t>
          </a:r>
          <a:r>
            <a:rPr lang="it-IT" dirty="0" err="1" smtClean="0"/>
            <a:t>parliament</a:t>
          </a:r>
          <a:r>
            <a:rPr lang="it-IT" dirty="0" smtClean="0"/>
            <a:t> in Belfast, the capital. </a:t>
          </a:r>
          <a:endParaRPr lang="it-IT" dirty="0"/>
        </a:p>
      </dgm:t>
    </dgm:pt>
    <dgm:pt modelId="{01761ECB-4489-419A-AF98-2BA64756911E}" type="parTrans" cxnId="{F7582AD4-1B00-4D3D-AC8C-8983CB4B7257}">
      <dgm:prSet/>
      <dgm:spPr/>
      <dgm:t>
        <a:bodyPr/>
        <a:lstStyle/>
        <a:p>
          <a:endParaRPr lang="it-IT"/>
        </a:p>
      </dgm:t>
    </dgm:pt>
    <dgm:pt modelId="{647AF618-BF54-4CCF-857E-4299444EF9C6}" type="sibTrans" cxnId="{F7582AD4-1B00-4D3D-AC8C-8983CB4B7257}">
      <dgm:prSet/>
      <dgm:spPr/>
      <dgm:t>
        <a:bodyPr/>
        <a:lstStyle/>
        <a:p>
          <a:endParaRPr lang="it-IT"/>
        </a:p>
      </dgm:t>
    </dgm:pt>
    <dgm:pt modelId="{701AB623-4623-4763-A304-05924B92B353}">
      <dgm:prSet phldrT="[Testo]"/>
      <dgm:spPr/>
      <dgm:t>
        <a:bodyPr/>
        <a:lstStyle/>
        <a:p>
          <a:r>
            <a:rPr lang="it-IT" dirty="0" err="1" smtClean="0"/>
            <a:t>Politically</a:t>
          </a:r>
          <a:r>
            <a:rPr lang="it-IT" dirty="0" smtClean="0"/>
            <a:t>, and </a:t>
          </a:r>
          <a:r>
            <a:rPr lang="it-IT" dirty="0" err="1" smtClean="0"/>
            <a:t>economically</a:t>
          </a:r>
          <a:r>
            <a:rPr lang="it-IT" dirty="0" smtClean="0"/>
            <a:t>, the province </a:t>
          </a:r>
          <a:r>
            <a:rPr lang="it-IT" dirty="0" err="1" smtClean="0"/>
            <a:t>was</a:t>
          </a:r>
          <a:r>
            <a:rPr lang="it-IT" dirty="0" smtClean="0"/>
            <a:t> </a:t>
          </a:r>
          <a:r>
            <a:rPr lang="it-IT" dirty="0" err="1" smtClean="0"/>
            <a:t>controlled</a:t>
          </a:r>
          <a:r>
            <a:rPr lang="it-IT" dirty="0" smtClean="0"/>
            <a:t> by </a:t>
          </a:r>
          <a:r>
            <a:rPr lang="it-IT" dirty="0" err="1" smtClean="0"/>
            <a:t>Protestants</a:t>
          </a:r>
          <a:r>
            <a:rPr lang="it-IT" dirty="0" smtClean="0"/>
            <a:t>, </a:t>
          </a:r>
          <a:r>
            <a:rPr lang="it-IT" dirty="0" err="1" smtClean="0"/>
            <a:t>who</a:t>
          </a:r>
          <a:r>
            <a:rPr lang="it-IT" dirty="0" smtClean="0"/>
            <a:t> </a:t>
          </a:r>
          <a:r>
            <a:rPr lang="it-IT" dirty="0" err="1" smtClean="0"/>
            <a:t>were</a:t>
          </a:r>
          <a:r>
            <a:rPr lang="it-IT" dirty="0" smtClean="0"/>
            <a:t> the </a:t>
          </a:r>
          <a:r>
            <a:rPr lang="it-IT" dirty="0" err="1" smtClean="0"/>
            <a:t>majority</a:t>
          </a:r>
          <a:r>
            <a:rPr lang="it-IT" dirty="0" smtClean="0"/>
            <a:t> of the </a:t>
          </a:r>
          <a:r>
            <a:rPr lang="it-IT" dirty="0" err="1" smtClean="0"/>
            <a:t>population</a:t>
          </a:r>
          <a:r>
            <a:rPr lang="it-IT" dirty="0" smtClean="0"/>
            <a:t>.</a:t>
          </a:r>
          <a:endParaRPr lang="it-IT" dirty="0"/>
        </a:p>
      </dgm:t>
    </dgm:pt>
    <dgm:pt modelId="{777FCDF0-29A0-4A84-A92E-A43CEDEBB600}" type="parTrans" cxnId="{8C76639F-2892-49A8-8D1D-C90245AB22CD}">
      <dgm:prSet/>
      <dgm:spPr/>
      <dgm:t>
        <a:bodyPr/>
        <a:lstStyle/>
        <a:p>
          <a:endParaRPr lang="it-IT"/>
        </a:p>
      </dgm:t>
    </dgm:pt>
    <dgm:pt modelId="{F691512D-5CD5-4F29-AC66-02F2C4F931A7}" type="sibTrans" cxnId="{8C76639F-2892-49A8-8D1D-C90245AB22CD}">
      <dgm:prSet/>
      <dgm:spPr/>
      <dgm:t>
        <a:bodyPr/>
        <a:lstStyle/>
        <a:p>
          <a:endParaRPr lang="it-IT"/>
        </a:p>
      </dgm:t>
    </dgm:pt>
    <dgm:pt modelId="{83C37278-8E9D-480C-958C-C0671DFBDAAA}">
      <dgm:prSet phldrT="[Testo]"/>
      <dgm:spPr/>
      <dgm:t>
        <a:bodyPr/>
        <a:lstStyle/>
        <a:p>
          <a:r>
            <a:rPr lang="it-IT" dirty="0" smtClean="0"/>
            <a:t>In the late 1960s, </a:t>
          </a:r>
          <a:r>
            <a:rPr lang="it-IT" dirty="0" err="1" smtClean="0"/>
            <a:t>there</a:t>
          </a:r>
          <a:r>
            <a:rPr lang="it-IT" dirty="0" smtClean="0"/>
            <a:t> </a:t>
          </a:r>
          <a:r>
            <a:rPr lang="it-IT" dirty="0" err="1" smtClean="0"/>
            <a:t>were</a:t>
          </a:r>
          <a:r>
            <a:rPr lang="it-IT" dirty="0" smtClean="0"/>
            <a:t> large, </a:t>
          </a:r>
          <a:r>
            <a:rPr lang="it-IT" dirty="0" err="1" smtClean="0"/>
            <a:t>peaceful</a:t>
          </a:r>
          <a:r>
            <a:rPr lang="it-IT" dirty="0" smtClean="0"/>
            <a:t> </a:t>
          </a:r>
          <a:r>
            <a:rPr lang="it-IT" dirty="0" err="1" smtClean="0"/>
            <a:t>demonstrations</a:t>
          </a:r>
          <a:r>
            <a:rPr lang="it-IT" dirty="0" smtClean="0"/>
            <a:t> by </a:t>
          </a:r>
          <a:r>
            <a:rPr lang="it-IT" dirty="0" err="1" smtClean="0"/>
            <a:t>Catholics</a:t>
          </a:r>
          <a:r>
            <a:rPr lang="it-IT" dirty="0" smtClean="0"/>
            <a:t> </a:t>
          </a:r>
          <a:r>
            <a:rPr lang="it-IT" dirty="0" err="1" smtClean="0"/>
            <a:t>who</a:t>
          </a:r>
          <a:r>
            <a:rPr lang="it-IT" dirty="0" smtClean="0"/>
            <a:t> </a:t>
          </a:r>
          <a:r>
            <a:rPr lang="it-IT" dirty="0" err="1" smtClean="0"/>
            <a:t>wanted</a:t>
          </a:r>
          <a:r>
            <a:rPr lang="it-IT" dirty="0" smtClean="0"/>
            <a:t> </a:t>
          </a:r>
          <a:r>
            <a:rPr lang="it-IT" dirty="0" err="1" smtClean="0"/>
            <a:t>better</a:t>
          </a:r>
          <a:r>
            <a:rPr lang="it-IT" dirty="0" smtClean="0"/>
            <a:t> </a:t>
          </a:r>
          <a:r>
            <a:rPr lang="it-IT" dirty="0" err="1" smtClean="0"/>
            <a:t>political</a:t>
          </a:r>
          <a:r>
            <a:rPr lang="it-IT" dirty="0" smtClean="0"/>
            <a:t> </a:t>
          </a:r>
          <a:r>
            <a:rPr lang="it-IT" dirty="0" err="1" smtClean="0"/>
            <a:t>representation</a:t>
          </a:r>
          <a:r>
            <a:rPr lang="it-IT" dirty="0" smtClean="0"/>
            <a:t>, </a:t>
          </a:r>
          <a:r>
            <a:rPr lang="it-IT" dirty="0" err="1" smtClean="0"/>
            <a:t>jobs</a:t>
          </a:r>
          <a:r>
            <a:rPr lang="it-IT" dirty="0" smtClean="0"/>
            <a:t> and </a:t>
          </a:r>
          <a:r>
            <a:rPr lang="it-IT" dirty="0" err="1" smtClean="0"/>
            <a:t>housing</a:t>
          </a:r>
          <a:r>
            <a:rPr lang="it-IT" dirty="0" smtClean="0"/>
            <a:t>. </a:t>
          </a:r>
          <a:endParaRPr lang="it-IT" dirty="0"/>
        </a:p>
      </dgm:t>
    </dgm:pt>
    <dgm:pt modelId="{4FDB956C-EE8E-4084-B48C-2CB48A961E07}" type="parTrans" cxnId="{52AF179F-FDA1-477B-9099-551E3EA0CC09}">
      <dgm:prSet/>
      <dgm:spPr/>
      <dgm:t>
        <a:bodyPr/>
        <a:lstStyle/>
        <a:p>
          <a:endParaRPr lang="it-IT"/>
        </a:p>
      </dgm:t>
    </dgm:pt>
    <dgm:pt modelId="{08B5F5EB-DF1C-4F1B-8004-1F6BE241697D}" type="sibTrans" cxnId="{52AF179F-FDA1-477B-9099-551E3EA0CC09}">
      <dgm:prSet/>
      <dgm:spPr/>
      <dgm:t>
        <a:bodyPr/>
        <a:lstStyle/>
        <a:p>
          <a:endParaRPr lang="it-IT"/>
        </a:p>
      </dgm:t>
    </dgm:pt>
    <dgm:pt modelId="{3485D84C-3CEF-48DF-B65A-F093D400C56D}" type="pres">
      <dgm:prSet presAssocID="{310AFFAD-67B8-49E8-837B-659012A3ED6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C94B903-7CEE-4BA3-92E0-92303CDE1E4A}" type="pres">
      <dgm:prSet presAssocID="{6954D615-0AB0-404C-8A9F-5E1D06DEC81B}" presName="comp" presStyleCnt="0"/>
      <dgm:spPr/>
    </dgm:pt>
    <dgm:pt modelId="{BA645E5A-D590-4352-A890-D508BCB38F20}" type="pres">
      <dgm:prSet presAssocID="{6954D615-0AB0-404C-8A9F-5E1D06DEC81B}" presName="box" presStyleLbl="node1" presStyleIdx="0" presStyleCnt="3"/>
      <dgm:spPr/>
      <dgm:t>
        <a:bodyPr/>
        <a:lstStyle/>
        <a:p>
          <a:endParaRPr lang="it-IT"/>
        </a:p>
      </dgm:t>
    </dgm:pt>
    <dgm:pt modelId="{6E5E4D29-1378-4EE7-BE7F-A12B11D20B5F}" type="pres">
      <dgm:prSet presAssocID="{6954D615-0AB0-404C-8A9F-5E1D06DEC81B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FDD47348-3E5A-4556-99CD-F65A4FEC6483}" type="pres">
      <dgm:prSet presAssocID="{6954D615-0AB0-404C-8A9F-5E1D06DEC81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590826-A7F3-44EB-B09D-DC17317C14D2}" type="pres">
      <dgm:prSet presAssocID="{647AF618-BF54-4CCF-857E-4299444EF9C6}" presName="spacer" presStyleCnt="0"/>
      <dgm:spPr/>
    </dgm:pt>
    <dgm:pt modelId="{31036101-F914-4EBC-8F5F-4A7E5B60CFEE}" type="pres">
      <dgm:prSet presAssocID="{701AB623-4623-4763-A304-05924B92B353}" presName="comp" presStyleCnt="0"/>
      <dgm:spPr/>
    </dgm:pt>
    <dgm:pt modelId="{B62ADCF5-81A9-4AC7-AB3F-0ACD5CAB3274}" type="pres">
      <dgm:prSet presAssocID="{701AB623-4623-4763-A304-05924B92B353}" presName="box" presStyleLbl="node1" presStyleIdx="1" presStyleCnt="3"/>
      <dgm:spPr/>
      <dgm:t>
        <a:bodyPr/>
        <a:lstStyle/>
        <a:p>
          <a:endParaRPr lang="it-IT"/>
        </a:p>
      </dgm:t>
    </dgm:pt>
    <dgm:pt modelId="{685F76CB-97F1-46D4-AF5B-9C71B3B64594}" type="pres">
      <dgm:prSet presAssocID="{701AB623-4623-4763-A304-05924B92B353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BFC4E3BC-5A21-4829-BFC5-B9F1C42FAFA4}" type="pres">
      <dgm:prSet presAssocID="{701AB623-4623-4763-A304-05924B92B35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167F298-F342-40C6-A0F9-082000CD5892}" type="pres">
      <dgm:prSet presAssocID="{F691512D-5CD5-4F29-AC66-02F2C4F931A7}" presName="spacer" presStyleCnt="0"/>
      <dgm:spPr/>
    </dgm:pt>
    <dgm:pt modelId="{B3F50ACA-4456-498A-BEC0-59E7A035856B}" type="pres">
      <dgm:prSet presAssocID="{83C37278-8E9D-480C-958C-C0671DFBDAAA}" presName="comp" presStyleCnt="0"/>
      <dgm:spPr/>
    </dgm:pt>
    <dgm:pt modelId="{353B2796-5557-4A38-AFCC-173004F8CA8D}" type="pres">
      <dgm:prSet presAssocID="{83C37278-8E9D-480C-958C-C0671DFBDAAA}" presName="box" presStyleLbl="node1" presStyleIdx="2" presStyleCnt="3"/>
      <dgm:spPr/>
      <dgm:t>
        <a:bodyPr/>
        <a:lstStyle/>
        <a:p>
          <a:endParaRPr lang="it-IT"/>
        </a:p>
      </dgm:t>
    </dgm:pt>
    <dgm:pt modelId="{AE9F9CF8-666B-487A-A03C-88C1F8E9546E}" type="pres">
      <dgm:prSet presAssocID="{83C37278-8E9D-480C-958C-C0671DFBDAAA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0C6919E5-2887-4EA2-A6A2-905037B19271}" type="pres">
      <dgm:prSet presAssocID="{83C37278-8E9D-480C-958C-C0671DFBDAA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E7FC5F4-26EE-40D9-A7EF-9D26E56CE5E2}" type="presOf" srcId="{83C37278-8E9D-480C-958C-C0671DFBDAAA}" destId="{353B2796-5557-4A38-AFCC-173004F8CA8D}" srcOrd="0" destOrd="0" presId="urn:microsoft.com/office/officeart/2005/8/layout/vList4"/>
    <dgm:cxn modelId="{8C76639F-2892-49A8-8D1D-C90245AB22CD}" srcId="{310AFFAD-67B8-49E8-837B-659012A3ED61}" destId="{701AB623-4623-4763-A304-05924B92B353}" srcOrd="1" destOrd="0" parTransId="{777FCDF0-29A0-4A84-A92E-A43CEDEBB600}" sibTransId="{F691512D-5CD5-4F29-AC66-02F2C4F931A7}"/>
    <dgm:cxn modelId="{E3544270-41C0-4E00-ADEE-A3FA2766606E}" type="presOf" srcId="{83C37278-8E9D-480C-958C-C0671DFBDAAA}" destId="{0C6919E5-2887-4EA2-A6A2-905037B19271}" srcOrd="1" destOrd="0" presId="urn:microsoft.com/office/officeart/2005/8/layout/vList4"/>
    <dgm:cxn modelId="{F7582AD4-1B00-4D3D-AC8C-8983CB4B7257}" srcId="{310AFFAD-67B8-49E8-837B-659012A3ED61}" destId="{6954D615-0AB0-404C-8A9F-5E1D06DEC81B}" srcOrd="0" destOrd="0" parTransId="{01761ECB-4489-419A-AF98-2BA64756911E}" sibTransId="{647AF618-BF54-4CCF-857E-4299444EF9C6}"/>
    <dgm:cxn modelId="{9635EC5E-6F24-4E64-B9D3-5B584B483004}" type="presOf" srcId="{701AB623-4623-4763-A304-05924B92B353}" destId="{B62ADCF5-81A9-4AC7-AB3F-0ACD5CAB3274}" srcOrd="0" destOrd="0" presId="urn:microsoft.com/office/officeart/2005/8/layout/vList4"/>
    <dgm:cxn modelId="{4AAEFEA1-3D24-4414-953B-FDBBB93BC6B5}" type="presOf" srcId="{310AFFAD-67B8-49E8-837B-659012A3ED61}" destId="{3485D84C-3CEF-48DF-B65A-F093D400C56D}" srcOrd="0" destOrd="0" presId="urn:microsoft.com/office/officeart/2005/8/layout/vList4"/>
    <dgm:cxn modelId="{BD3E3EA3-EFBC-4FBB-9617-532C65713CCC}" type="presOf" srcId="{6954D615-0AB0-404C-8A9F-5E1D06DEC81B}" destId="{FDD47348-3E5A-4556-99CD-F65A4FEC6483}" srcOrd="1" destOrd="0" presId="urn:microsoft.com/office/officeart/2005/8/layout/vList4"/>
    <dgm:cxn modelId="{E5C36CAE-5FAF-4A02-B7B9-635C15B92BB7}" type="presOf" srcId="{701AB623-4623-4763-A304-05924B92B353}" destId="{BFC4E3BC-5A21-4829-BFC5-B9F1C42FAFA4}" srcOrd="1" destOrd="0" presId="urn:microsoft.com/office/officeart/2005/8/layout/vList4"/>
    <dgm:cxn modelId="{52AF179F-FDA1-477B-9099-551E3EA0CC09}" srcId="{310AFFAD-67B8-49E8-837B-659012A3ED61}" destId="{83C37278-8E9D-480C-958C-C0671DFBDAAA}" srcOrd="2" destOrd="0" parTransId="{4FDB956C-EE8E-4084-B48C-2CB48A961E07}" sibTransId="{08B5F5EB-DF1C-4F1B-8004-1F6BE241697D}"/>
    <dgm:cxn modelId="{E556A000-6BE5-4229-BBC0-460FF94E7C30}" type="presOf" srcId="{6954D615-0AB0-404C-8A9F-5E1D06DEC81B}" destId="{BA645E5A-D590-4352-A890-D508BCB38F20}" srcOrd="0" destOrd="0" presId="urn:microsoft.com/office/officeart/2005/8/layout/vList4"/>
    <dgm:cxn modelId="{9129A841-6521-49A6-BDAE-B559F9861E29}" type="presParOf" srcId="{3485D84C-3CEF-48DF-B65A-F093D400C56D}" destId="{3C94B903-7CEE-4BA3-92E0-92303CDE1E4A}" srcOrd="0" destOrd="0" presId="urn:microsoft.com/office/officeart/2005/8/layout/vList4"/>
    <dgm:cxn modelId="{A1959F42-8962-411A-AE1D-4BF3F8B5A53F}" type="presParOf" srcId="{3C94B903-7CEE-4BA3-92E0-92303CDE1E4A}" destId="{BA645E5A-D590-4352-A890-D508BCB38F20}" srcOrd="0" destOrd="0" presId="urn:microsoft.com/office/officeart/2005/8/layout/vList4"/>
    <dgm:cxn modelId="{39578401-6DFA-43F5-A464-8C4E54D1550C}" type="presParOf" srcId="{3C94B903-7CEE-4BA3-92E0-92303CDE1E4A}" destId="{6E5E4D29-1378-4EE7-BE7F-A12B11D20B5F}" srcOrd="1" destOrd="0" presId="urn:microsoft.com/office/officeart/2005/8/layout/vList4"/>
    <dgm:cxn modelId="{5B6BC5C0-86DD-4DBD-BFD6-54BBEB787804}" type="presParOf" srcId="{3C94B903-7CEE-4BA3-92E0-92303CDE1E4A}" destId="{FDD47348-3E5A-4556-99CD-F65A4FEC6483}" srcOrd="2" destOrd="0" presId="urn:microsoft.com/office/officeart/2005/8/layout/vList4"/>
    <dgm:cxn modelId="{06F60ACD-7423-41E9-9A61-B43561810951}" type="presParOf" srcId="{3485D84C-3CEF-48DF-B65A-F093D400C56D}" destId="{09590826-A7F3-44EB-B09D-DC17317C14D2}" srcOrd="1" destOrd="0" presId="urn:microsoft.com/office/officeart/2005/8/layout/vList4"/>
    <dgm:cxn modelId="{1C3324B8-3380-46F3-B042-76C9B417DE1E}" type="presParOf" srcId="{3485D84C-3CEF-48DF-B65A-F093D400C56D}" destId="{31036101-F914-4EBC-8F5F-4A7E5B60CFEE}" srcOrd="2" destOrd="0" presId="urn:microsoft.com/office/officeart/2005/8/layout/vList4"/>
    <dgm:cxn modelId="{78662114-1157-44B4-8B9C-D263F57AFA4C}" type="presParOf" srcId="{31036101-F914-4EBC-8F5F-4A7E5B60CFEE}" destId="{B62ADCF5-81A9-4AC7-AB3F-0ACD5CAB3274}" srcOrd="0" destOrd="0" presId="urn:microsoft.com/office/officeart/2005/8/layout/vList4"/>
    <dgm:cxn modelId="{C9D55961-1580-4BDB-9215-BD63D170BBA7}" type="presParOf" srcId="{31036101-F914-4EBC-8F5F-4A7E5B60CFEE}" destId="{685F76CB-97F1-46D4-AF5B-9C71B3B64594}" srcOrd="1" destOrd="0" presId="urn:microsoft.com/office/officeart/2005/8/layout/vList4"/>
    <dgm:cxn modelId="{06AB96DD-BB45-4286-855E-A15D0388FE38}" type="presParOf" srcId="{31036101-F914-4EBC-8F5F-4A7E5B60CFEE}" destId="{BFC4E3BC-5A21-4829-BFC5-B9F1C42FAFA4}" srcOrd="2" destOrd="0" presId="urn:microsoft.com/office/officeart/2005/8/layout/vList4"/>
    <dgm:cxn modelId="{49EB6F66-1BED-4C89-AE24-654360BADA68}" type="presParOf" srcId="{3485D84C-3CEF-48DF-B65A-F093D400C56D}" destId="{1167F298-F342-40C6-A0F9-082000CD5892}" srcOrd="3" destOrd="0" presId="urn:microsoft.com/office/officeart/2005/8/layout/vList4"/>
    <dgm:cxn modelId="{83EDDA00-48D3-4906-86F2-72B37FC81883}" type="presParOf" srcId="{3485D84C-3CEF-48DF-B65A-F093D400C56D}" destId="{B3F50ACA-4456-498A-BEC0-59E7A035856B}" srcOrd="4" destOrd="0" presId="urn:microsoft.com/office/officeart/2005/8/layout/vList4"/>
    <dgm:cxn modelId="{7BF22CAB-7958-4CE0-BB83-E028FA7F10CF}" type="presParOf" srcId="{B3F50ACA-4456-498A-BEC0-59E7A035856B}" destId="{353B2796-5557-4A38-AFCC-173004F8CA8D}" srcOrd="0" destOrd="0" presId="urn:microsoft.com/office/officeart/2005/8/layout/vList4"/>
    <dgm:cxn modelId="{CE1F0F40-DE45-4822-9433-E28B13CA54DE}" type="presParOf" srcId="{B3F50ACA-4456-498A-BEC0-59E7A035856B}" destId="{AE9F9CF8-666B-487A-A03C-88C1F8E9546E}" srcOrd="1" destOrd="0" presId="urn:microsoft.com/office/officeart/2005/8/layout/vList4"/>
    <dgm:cxn modelId="{35AE451C-D08A-4057-AAA9-E0B6E8033C4F}" type="presParOf" srcId="{B3F50ACA-4456-498A-BEC0-59E7A035856B}" destId="{0C6919E5-2887-4EA2-A6A2-905037B1927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10AFFAD-67B8-49E8-837B-659012A3ED61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6954D615-0AB0-404C-8A9F-5E1D06DEC81B}">
      <dgm:prSet phldrT="[Testo]"/>
      <dgm:spPr/>
      <dgm:t>
        <a:bodyPr/>
        <a:lstStyle/>
        <a:p>
          <a:r>
            <a:rPr lang="it-IT" dirty="0" err="1" smtClean="0"/>
            <a:t>Protestant</a:t>
          </a:r>
          <a:r>
            <a:rPr lang="it-IT" dirty="0" smtClean="0"/>
            <a:t> </a:t>
          </a:r>
          <a:r>
            <a:rPr lang="it-IT" dirty="0" err="1" smtClean="0"/>
            <a:t>reaction</a:t>
          </a:r>
          <a:r>
            <a:rPr lang="it-IT" dirty="0" smtClean="0"/>
            <a:t> to the </a:t>
          </a:r>
          <a:r>
            <a:rPr lang="it-IT" dirty="0" err="1" smtClean="0"/>
            <a:t>demonstrations</a:t>
          </a:r>
          <a:r>
            <a:rPr lang="it-IT" dirty="0" smtClean="0"/>
            <a:t> by </a:t>
          </a:r>
          <a:r>
            <a:rPr lang="it-IT" dirty="0" err="1" smtClean="0"/>
            <a:t>Catholics</a:t>
          </a:r>
          <a:r>
            <a:rPr lang="it-IT" dirty="0" smtClean="0"/>
            <a:t> </a:t>
          </a:r>
          <a:r>
            <a:rPr lang="it-IT" dirty="0" err="1" smtClean="0"/>
            <a:t>was</a:t>
          </a:r>
          <a:r>
            <a:rPr lang="it-IT" dirty="0" smtClean="0"/>
            <a:t> strong and </a:t>
          </a:r>
          <a:r>
            <a:rPr lang="it-IT" dirty="0" err="1" smtClean="0"/>
            <a:t>often</a:t>
          </a:r>
          <a:r>
            <a:rPr lang="it-IT" dirty="0" smtClean="0"/>
            <a:t> </a:t>
          </a:r>
          <a:r>
            <a:rPr lang="it-IT" dirty="0" err="1" smtClean="0"/>
            <a:t>violent</a:t>
          </a:r>
          <a:r>
            <a:rPr lang="it-IT" dirty="0" smtClean="0"/>
            <a:t>. </a:t>
          </a:r>
          <a:endParaRPr lang="it-IT" dirty="0"/>
        </a:p>
      </dgm:t>
    </dgm:pt>
    <dgm:pt modelId="{01761ECB-4489-419A-AF98-2BA64756911E}" type="parTrans" cxnId="{F7582AD4-1B00-4D3D-AC8C-8983CB4B7257}">
      <dgm:prSet/>
      <dgm:spPr/>
      <dgm:t>
        <a:bodyPr/>
        <a:lstStyle/>
        <a:p>
          <a:endParaRPr lang="it-IT"/>
        </a:p>
      </dgm:t>
    </dgm:pt>
    <dgm:pt modelId="{647AF618-BF54-4CCF-857E-4299444EF9C6}" type="sibTrans" cxnId="{F7582AD4-1B00-4D3D-AC8C-8983CB4B7257}">
      <dgm:prSet/>
      <dgm:spPr/>
      <dgm:t>
        <a:bodyPr/>
        <a:lstStyle/>
        <a:p>
          <a:endParaRPr lang="it-IT"/>
        </a:p>
      </dgm:t>
    </dgm:pt>
    <dgm:pt modelId="{701AB623-4623-4763-A304-05924B92B353}">
      <dgm:prSet phldrT="[Testo]"/>
      <dgm:spPr/>
      <dgm:t>
        <a:bodyPr/>
        <a:lstStyle/>
        <a:p>
          <a:r>
            <a:rPr lang="it-IT" dirty="0" smtClean="0"/>
            <a:t>In 1969, </a:t>
          </a:r>
          <a:r>
            <a:rPr lang="it-IT" dirty="0" err="1" smtClean="0"/>
            <a:t>British</a:t>
          </a:r>
          <a:r>
            <a:rPr lang="it-IT" dirty="0" smtClean="0"/>
            <a:t> </a:t>
          </a:r>
          <a:r>
            <a:rPr lang="it-IT" dirty="0" err="1" smtClean="0"/>
            <a:t>soldiers</a:t>
          </a:r>
          <a:r>
            <a:rPr lang="it-IT" dirty="0" smtClean="0"/>
            <a:t> </a:t>
          </a:r>
          <a:r>
            <a:rPr lang="it-IT" dirty="0" err="1" smtClean="0"/>
            <a:t>were</a:t>
          </a:r>
          <a:r>
            <a:rPr lang="it-IT" dirty="0" smtClean="0"/>
            <a:t> </a:t>
          </a:r>
          <a:r>
            <a:rPr lang="it-IT" dirty="0" err="1" smtClean="0"/>
            <a:t>sent</a:t>
          </a:r>
          <a:r>
            <a:rPr lang="it-IT" dirty="0" smtClean="0"/>
            <a:t> to </a:t>
          </a:r>
          <a:r>
            <a:rPr lang="it-IT" dirty="0" err="1" smtClean="0"/>
            <a:t>Northern</a:t>
          </a:r>
          <a:r>
            <a:rPr lang="it-IT" dirty="0" smtClean="0"/>
            <a:t> </a:t>
          </a:r>
          <a:r>
            <a:rPr lang="it-IT" dirty="0" err="1" smtClean="0"/>
            <a:t>Ireland</a:t>
          </a:r>
          <a:r>
            <a:rPr lang="it-IT" dirty="0" smtClean="0"/>
            <a:t> to help </a:t>
          </a:r>
          <a:r>
            <a:rPr lang="it-IT" dirty="0" err="1" smtClean="0"/>
            <a:t>keep</a:t>
          </a:r>
          <a:r>
            <a:rPr lang="it-IT" dirty="0" smtClean="0"/>
            <a:t> the </a:t>
          </a:r>
          <a:r>
            <a:rPr lang="it-IT" dirty="0" err="1" smtClean="0"/>
            <a:t>peace</a:t>
          </a:r>
          <a:r>
            <a:rPr lang="it-IT" dirty="0" smtClean="0"/>
            <a:t>. </a:t>
          </a:r>
          <a:endParaRPr lang="it-IT" dirty="0"/>
        </a:p>
      </dgm:t>
    </dgm:pt>
    <dgm:pt modelId="{777FCDF0-29A0-4A84-A92E-A43CEDEBB600}" type="parTrans" cxnId="{8C76639F-2892-49A8-8D1D-C90245AB22CD}">
      <dgm:prSet/>
      <dgm:spPr/>
      <dgm:t>
        <a:bodyPr/>
        <a:lstStyle/>
        <a:p>
          <a:endParaRPr lang="it-IT"/>
        </a:p>
      </dgm:t>
    </dgm:pt>
    <dgm:pt modelId="{F691512D-5CD5-4F29-AC66-02F2C4F931A7}" type="sibTrans" cxnId="{8C76639F-2892-49A8-8D1D-C90245AB22CD}">
      <dgm:prSet/>
      <dgm:spPr/>
      <dgm:t>
        <a:bodyPr/>
        <a:lstStyle/>
        <a:p>
          <a:endParaRPr lang="it-IT"/>
        </a:p>
      </dgm:t>
    </dgm:pt>
    <dgm:pt modelId="{83C37278-8E9D-480C-958C-C0671DFBDAAA}">
      <dgm:prSet phldrT="[Testo]"/>
      <dgm:spPr/>
      <dgm:t>
        <a:bodyPr/>
        <a:lstStyle/>
        <a:p>
          <a:r>
            <a:rPr lang="it-IT" dirty="0" smtClean="0"/>
            <a:t>In 1972, 13 </a:t>
          </a:r>
          <a:r>
            <a:rPr lang="it-IT" dirty="0" err="1" smtClean="0"/>
            <a:t>Catholics</a:t>
          </a:r>
          <a:r>
            <a:rPr lang="it-IT" dirty="0" smtClean="0"/>
            <a:t> </a:t>
          </a:r>
          <a:r>
            <a:rPr lang="it-IT" dirty="0" err="1" smtClean="0"/>
            <a:t>were</a:t>
          </a:r>
          <a:r>
            <a:rPr lang="it-IT" dirty="0" smtClean="0"/>
            <a:t> </a:t>
          </a:r>
          <a:r>
            <a:rPr lang="it-IT" dirty="0" err="1" smtClean="0"/>
            <a:t>killed</a:t>
          </a:r>
          <a:r>
            <a:rPr lang="it-IT" dirty="0" smtClean="0"/>
            <a:t> by </a:t>
          </a:r>
          <a:r>
            <a:rPr lang="it-IT" dirty="0" err="1" smtClean="0"/>
            <a:t>British</a:t>
          </a:r>
          <a:r>
            <a:rPr lang="it-IT" dirty="0" smtClean="0"/>
            <a:t> </a:t>
          </a:r>
          <a:r>
            <a:rPr lang="it-IT" dirty="0" err="1" smtClean="0"/>
            <a:t>soldiers</a:t>
          </a:r>
          <a:r>
            <a:rPr lang="it-IT" dirty="0" smtClean="0"/>
            <a:t> </a:t>
          </a:r>
          <a:r>
            <a:rPr lang="it-IT" dirty="0" err="1" smtClean="0"/>
            <a:t>during</a:t>
          </a:r>
          <a:r>
            <a:rPr lang="it-IT" dirty="0" smtClean="0"/>
            <a:t> a </a:t>
          </a:r>
          <a:r>
            <a:rPr lang="it-IT" dirty="0" err="1" smtClean="0"/>
            <a:t>civil</a:t>
          </a:r>
          <a:r>
            <a:rPr lang="it-IT" dirty="0" smtClean="0"/>
            <a:t> </a:t>
          </a:r>
          <a:r>
            <a:rPr lang="it-IT" dirty="0" err="1" smtClean="0"/>
            <a:t>rights</a:t>
          </a:r>
          <a:r>
            <a:rPr lang="it-IT" dirty="0" smtClean="0"/>
            <a:t> march.</a:t>
          </a:r>
          <a:endParaRPr lang="it-IT" dirty="0"/>
        </a:p>
      </dgm:t>
    </dgm:pt>
    <dgm:pt modelId="{4FDB956C-EE8E-4084-B48C-2CB48A961E07}" type="parTrans" cxnId="{52AF179F-FDA1-477B-9099-551E3EA0CC09}">
      <dgm:prSet/>
      <dgm:spPr/>
      <dgm:t>
        <a:bodyPr/>
        <a:lstStyle/>
        <a:p>
          <a:endParaRPr lang="it-IT"/>
        </a:p>
      </dgm:t>
    </dgm:pt>
    <dgm:pt modelId="{08B5F5EB-DF1C-4F1B-8004-1F6BE241697D}" type="sibTrans" cxnId="{52AF179F-FDA1-477B-9099-551E3EA0CC09}">
      <dgm:prSet/>
      <dgm:spPr/>
      <dgm:t>
        <a:bodyPr/>
        <a:lstStyle/>
        <a:p>
          <a:endParaRPr lang="it-IT"/>
        </a:p>
      </dgm:t>
    </dgm:pt>
    <dgm:pt modelId="{3485D84C-3CEF-48DF-B65A-F093D400C56D}" type="pres">
      <dgm:prSet presAssocID="{310AFFAD-67B8-49E8-837B-659012A3ED6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C94B903-7CEE-4BA3-92E0-92303CDE1E4A}" type="pres">
      <dgm:prSet presAssocID="{6954D615-0AB0-404C-8A9F-5E1D06DEC81B}" presName="comp" presStyleCnt="0"/>
      <dgm:spPr/>
    </dgm:pt>
    <dgm:pt modelId="{BA645E5A-D590-4352-A890-D508BCB38F20}" type="pres">
      <dgm:prSet presAssocID="{6954D615-0AB0-404C-8A9F-5E1D06DEC81B}" presName="box" presStyleLbl="node1" presStyleIdx="0" presStyleCnt="3"/>
      <dgm:spPr/>
      <dgm:t>
        <a:bodyPr/>
        <a:lstStyle/>
        <a:p>
          <a:endParaRPr lang="it-IT"/>
        </a:p>
      </dgm:t>
    </dgm:pt>
    <dgm:pt modelId="{6E5E4D29-1378-4EE7-BE7F-A12B11D20B5F}" type="pres">
      <dgm:prSet presAssocID="{6954D615-0AB0-404C-8A9F-5E1D06DEC81B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FDD47348-3E5A-4556-99CD-F65A4FEC6483}" type="pres">
      <dgm:prSet presAssocID="{6954D615-0AB0-404C-8A9F-5E1D06DEC81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590826-A7F3-44EB-B09D-DC17317C14D2}" type="pres">
      <dgm:prSet presAssocID="{647AF618-BF54-4CCF-857E-4299444EF9C6}" presName="spacer" presStyleCnt="0"/>
      <dgm:spPr/>
    </dgm:pt>
    <dgm:pt modelId="{31036101-F914-4EBC-8F5F-4A7E5B60CFEE}" type="pres">
      <dgm:prSet presAssocID="{701AB623-4623-4763-A304-05924B92B353}" presName="comp" presStyleCnt="0"/>
      <dgm:spPr/>
    </dgm:pt>
    <dgm:pt modelId="{B62ADCF5-81A9-4AC7-AB3F-0ACD5CAB3274}" type="pres">
      <dgm:prSet presAssocID="{701AB623-4623-4763-A304-05924B92B353}" presName="box" presStyleLbl="node1" presStyleIdx="1" presStyleCnt="3"/>
      <dgm:spPr/>
      <dgm:t>
        <a:bodyPr/>
        <a:lstStyle/>
        <a:p>
          <a:endParaRPr lang="it-IT"/>
        </a:p>
      </dgm:t>
    </dgm:pt>
    <dgm:pt modelId="{685F76CB-97F1-46D4-AF5B-9C71B3B64594}" type="pres">
      <dgm:prSet presAssocID="{701AB623-4623-4763-A304-05924B92B353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BFC4E3BC-5A21-4829-BFC5-B9F1C42FAFA4}" type="pres">
      <dgm:prSet presAssocID="{701AB623-4623-4763-A304-05924B92B35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167F298-F342-40C6-A0F9-082000CD5892}" type="pres">
      <dgm:prSet presAssocID="{F691512D-5CD5-4F29-AC66-02F2C4F931A7}" presName="spacer" presStyleCnt="0"/>
      <dgm:spPr/>
    </dgm:pt>
    <dgm:pt modelId="{B3F50ACA-4456-498A-BEC0-59E7A035856B}" type="pres">
      <dgm:prSet presAssocID="{83C37278-8E9D-480C-958C-C0671DFBDAAA}" presName="comp" presStyleCnt="0"/>
      <dgm:spPr/>
    </dgm:pt>
    <dgm:pt modelId="{353B2796-5557-4A38-AFCC-173004F8CA8D}" type="pres">
      <dgm:prSet presAssocID="{83C37278-8E9D-480C-958C-C0671DFBDAAA}" presName="box" presStyleLbl="node1" presStyleIdx="2" presStyleCnt="3"/>
      <dgm:spPr/>
      <dgm:t>
        <a:bodyPr/>
        <a:lstStyle/>
        <a:p>
          <a:endParaRPr lang="it-IT"/>
        </a:p>
      </dgm:t>
    </dgm:pt>
    <dgm:pt modelId="{AE9F9CF8-666B-487A-A03C-88C1F8E9546E}" type="pres">
      <dgm:prSet presAssocID="{83C37278-8E9D-480C-958C-C0671DFBDAAA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0C6919E5-2887-4EA2-A6A2-905037B19271}" type="pres">
      <dgm:prSet presAssocID="{83C37278-8E9D-480C-958C-C0671DFBDAA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C76639F-2892-49A8-8D1D-C90245AB22CD}" srcId="{310AFFAD-67B8-49E8-837B-659012A3ED61}" destId="{701AB623-4623-4763-A304-05924B92B353}" srcOrd="1" destOrd="0" parTransId="{777FCDF0-29A0-4A84-A92E-A43CEDEBB600}" sibTransId="{F691512D-5CD5-4F29-AC66-02F2C4F931A7}"/>
    <dgm:cxn modelId="{B5D74CE8-9D25-42D8-994D-0740FAA58297}" type="presOf" srcId="{310AFFAD-67B8-49E8-837B-659012A3ED61}" destId="{3485D84C-3CEF-48DF-B65A-F093D400C56D}" srcOrd="0" destOrd="0" presId="urn:microsoft.com/office/officeart/2005/8/layout/vList4"/>
    <dgm:cxn modelId="{F7582AD4-1B00-4D3D-AC8C-8983CB4B7257}" srcId="{310AFFAD-67B8-49E8-837B-659012A3ED61}" destId="{6954D615-0AB0-404C-8A9F-5E1D06DEC81B}" srcOrd="0" destOrd="0" parTransId="{01761ECB-4489-419A-AF98-2BA64756911E}" sibTransId="{647AF618-BF54-4CCF-857E-4299444EF9C6}"/>
    <dgm:cxn modelId="{AA31BE31-330D-45D6-ACD1-78B8FD170245}" type="presOf" srcId="{701AB623-4623-4763-A304-05924B92B353}" destId="{BFC4E3BC-5A21-4829-BFC5-B9F1C42FAFA4}" srcOrd="1" destOrd="0" presId="urn:microsoft.com/office/officeart/2005/8/layout/vList4"/>
    <dgm:cxn modelId="{987A9F44-5CAF-4D41-8896-FA3AACC599A3}" type="presOf" srcId="{6954D615-0AB0-404C-8A9F-5E1D06DEC81B}" destId="{FDD47348-3E5A-4556-99CD-F65A4FEC6483}" srcOrd="1" destOrd="0" presId="urn:microsoft.com/office/officeart/2005/8/layout/vList4"/>
    <dgm:cxn modelId="{ADC06DCE-6B6C-4810-AF70-5CF0CC6EABBD}" type="presOf" srcId="{6954D615-0AB0-404C-8A9F-5E1D06DEC81B}" destId="{BA645E5A-D590-4352-A890-D508BCB38F20}" srcOrd="0" destOrd="0" presId="urn:microsoft.com/office/officeart/2005/8/layout/vList4"/>
    <dgm:cxn modelId="{C6F39472-DF4A-4C82-8C51-D4A187246743}" type="presOf" srcId="{83C37278-8E9D-480C-958C-C0671DFBDAAA}" destId="{0C6919E5-2887-4EA2-A6A2-905037B19271}" srcOrd="1" destOrd="0" presId="urn:microsoft.com/office/officeart/2005/8/layout/vList4"/>
    <dgm:cxn modelId="{52AF179F-FDA1-477B-9099-551E3EA0CC09}" srcId="{310AFFAD-67B8-49E8-837B-659012A3ED61}" destId="{83C37278-8E9D-480C-958C-C0671DFBDAAA}" srcOrd="2" destOrd="0" parTransId="{4FDB956C-EE8E-4084-B48C-2CB48A961E07}" sibTransId="{08B5F5EB-DF1C-4F1B-8004-1F6BE241697D}"/>
    <dgm:cxn modelId="{BD12D001-79EF-4195-B608-C1AFCE098411}" type="presOf" srcId="{701AB623-4623-4763-A304-05924B92B353}" destId="{B62ADCF5-81A9-4AC7-AB3F-0ACD5CAB3274}" srcOrd="0" destOrd="0" presId="urn:microsoft.com/office/officeart/2005/8/layout/vList4"/>
    <dgm:cxn modelId="{E3047761-8D83-4E7E-B911-450C0FCAF4FB}" type="presOf" srcId="{83C37278-8E9D-480C-958C-C0671DFBDAAA}" destId="{353B2796-5557-4A38-AFCC-173004F8CA8D}" srcOrd="0" destOrd="0" presId="urn:microsoft.com/office/officeart/2005/8/layout/vList4"/>
    <dgm:cxn modelId="{47021D91-AC5F-4016-81B5-135AB8069122}" type="presParOf" srcId="{3485D84C-3CEF-48DF-B65A-F093D400C56D}" destId="{3C94B903-7CEE-4BA3-92E0-92303CDE1E4A}" srcOrd="0" destOrd="0" presId="urn:microsoft.com/office/officeart/2005/8/layout/vList4"/>
    <dgm:cxn modelId="{CEE82559-D02E-46FF-B611-A9E4C471928F}" type="presParOf" srcId="{3C94B903-7CEE-4BA3-92E0-92303CDE1E4A}" destId="{BA645E5A-D590-4352-A890-D508BCB38F20}" srcOrd="0" destOrd="0" presId="urn:microsoft.com/office/officeart/2005/8/layout/vList4"/>
    <dgm:cxn modelId="{9047783B-6697-484A-BE2A-0F9CFAE35384}" type="presParOf" srcId="{3C94B903-7CEE-4BA3-92E0-92303CDE1E4A}" destId="{6E5E4D29-1378-4EE7-BE7F-A12B11D20B5F}" srcOrd="1" destOrd="0" presId="urn:microsoft.com/office/officeart/2005/8/layout/vList4"/>
    <dgm:cxn modelId="{478BEC1C-4075-449B-94A0-26D9037AB8CA}" type="presParOf" srcId="{3C94B903-7CEE-4BA3-92E0-92303CDE1E4A}" destId="{FDD47348-3E5A-4556-99CD-F65A4FEC6483}" srcOrd="2" destOrd="0" presId="urn:microsoft.com/office/officeart/2005/8/layout/vList4"/>
    <dgm:cxn modelId="{741ED160-BE71-4278-AA6F-7C93C1370F7C}" type="presParOf" srcId="{3485D84C-3CEF-48DF-B65A-F093D400C56D}" destId="{09590826-A7F3-44EB-B09D-DC17317C14D2}" srcOrd="1" destOrd="0" presId="urn:microsoft.com/office/officeart/2005/8/layout/vList4"/>
    <dgm:cxn modelId="{32080D04-45FE-43C4-B61E-3E7F6534BAB9}" type="presParOf" srcId="{3485D84C-3CEF-48DF-B65A-F093D400C56D}" destId="{31036101-F914-4EBC-8F5F-4A7E5B60CFEE}" srcOrd="2" destOrd="0" presId="urn:microsoft.com/office/officeart/2005/8/layout/vList4"/>
    <dgm:cxn modelId="{1902A0A0-9F0F-4FE3-ADD7-14E74CEA9E58}" type="presParOf" srcId="{31036101-F914-4EBC-8F5F-4A7E5B60CFEE}" destId="{B62ADCF5-81A9-4AC7-AB3F-0ACD5CAB3274}" srcOrd="0" destOrd="0" presId="urn:microsoft.com/office/officeart/2005/8/layout/vList4"/>
    <dgm:cxn modelId="{A8F98F4F-B207-440F-84BD-CEA6D52AD5B1}" type="presParOf" srcId="{31036101-F914-4EBC-8F5F-4A7E5B60CFEE}" destId="{685F76CB-97F1-46D4-AF5B-9C71B3B64594}" srcOrd="1" destOrd="0" presId="urn:microsoft.com/office/officeart/2005/8/layout/vList4"/>
    <dgm:cxn modelId="{FD963993-433B-4783-B7CC-A8C7D24929A2}" type="presParOf" srcId="{31036101-F914-4EBC-8F5F-4A7E5B60CFEE}" destId="{BFC4E3BC-5A21-4829-BFC5-B9F1C42FAFA4}" srcOrd="2" destOrd="0" presId="urn:microsoft.com/office/officeart/2005/8/layout/vList4"/>
    <dgm:cxn modelId="{A8CF2EFE-A83B-4901-B7DF-321292B0335C}" type="presParOf" srcId="{3485D84C-3CEF-48DF-B65A-F093D400C56D}" destId="{1167F298-F342-40C6-A0F9-082000CD5892}" srcOrd="3" destOrd="0" presId="urn:microsoft.com/office/officeart/2005/8/layout/vList4"/>
    <dgm:cxn modelId="{4D95128F-B1FE-41EE-8858-9C6C34FBE26E}" type="presParOf" srcId="{3485D84C-3CEF-48DF-B65A-F093D400C56D}" destId="{B3F50ACA-4456-498A-BEC0-59E7A035856B}" srcOrd="4" destOrd="0" presId="urn:microsoft.com/office/officeart/2005/8/layout/vList4"/>
    <dgm:cxn modelId="{1088E074-F4AA-4AB1-8B76-314A331DDCA9}" type="presParOf" srcId="{B3F50ACA-4456-498A-BEC0-59E7A035856B}" destId="{353B2796-5557-4A38-AFCC-173004F8CA8D}" srcOrd="0" destOrd="0" presId="urn:microsoft.com/office/officeart/2005/8/layout/vList4"/>
    <dgm:cxn modelId="{FEE4D11B-9370-40F8-9078-44134F2A9641}" type="presParOf" srcId="{B3F50ACA-4456-498A-BEC0-59E7A035856B}" destId="{AE9F9CF8-666B-487A-A03C-88C1F8E9546E}" srcOrd="1" destOrd="0" presId="urn:microsoft.com/office/officeart/2005/8/layout/vList4"/>
    <dgm:cxn modelId="{2172E9B6-7562-4C44-AAF9-5AF0F962A803}" type="presParOf" srcId="{B3F50ACA-4456-498A-BEC0-59E7A035856B}" destId="{0C6919E5-2887-4EA2-A6A2-905037B1927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10AFFAD-67B8-49E8-837B-659012A3ED61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6954D615-0AB0-404C-8A9F-5E1D06DEC81B}">
      <dgm:prSet phldrT="[Testo]"/>
      <dgm:spPr/>
      <dgm:t>
        <a:bodyPr/>
        <a:lstStyle/>
        <a:p>
          <a:r>
            <a:rPr lang="it-IT" dirty="0" err="1" smtClean="0"/>
            <a:t>This</a:t>
          </a:r>
          <a:r>
            <a:rPr lang="it-IT" dirty="0" smtClean="0"/>
            <a:t> </a:t>
          </a:r>
          <a:r>
            <a:rPr lang="it-IT" dirty="0" err="1" smtClean="0"/>
            <a:t>incidents</a:t>
          </a:r>
          <a:r>
            <a:rPr lang="it-IT" dirty="0" smtClean="0"/>
            <a:t>, </a:t>
          </a:r>
          <a:r>
            <a:rPr lang="it-IT" dirty="0" err="1" smtClean="0"/>
            <a:t>known</a:t>
          </a:r>
          <a:r>
            <a:rPr lang="it-IT" dirty="0" smtClean="0"/>
            <a:t> </a:t>
          </a:r>
          <a:r>
            <a:rPr lang="it-IT" dirty="0" err="1" smtClean="0"/>
            <a:t>as</a:t>
          </a:r>
          <a:r>
            <a:rPr lang="it-IT" dirty="0" smtClean="0"/>
            <a:t> </a:t>
          </a:r>
          <a:r>
            <a:rPr lang="it-IT" b="1" dirty="0" err="1" smtClean="0"/>
            <a:t>Bloody</a:t>
          </a:r>
          <a:r>
            <a:rPr lang="it-IT" b="1" dirty="0" smtClean="0"/>
            <a:t> </a:t>
          </a:r>
          <a:r>
            <a:rPr lang="it-IT" b="1" dirty="0" err="1" smtClean="0"/>
            <a:t>Sunday</a:t>
          </a:r>
          <a:r>
            <a:rPr lang="it-IT" dirty="0" smtClean="0"/>
            <a:t>, led to </a:t>
          </a:r>
          <a:r>
            <a:rPr lang="it-IT" dirty="0" err="1" smtClean="0"/>
            <a:t>even</a:t>
          </a:r>
          <a:r>
            <a:rPr lang="it-IT" dirty="0" smtClean="0"/>
            <a:t> </a:t>
          </a:r>
          <a:r>
            <a:rPr lang="it-IT" dirty="0" err="1" smtClean="0"/>
            <a:t>greater</a:t>
          </a:r>
          <a:r>
            <a:rPr lang="it-IT" dirty="0" smtClean="0"/>
            <a:t> </a:t>
          </a:r>
          <a:r>
            <a:rPr lang="it-IT" dirty="0" err="1" smtClean="0"/>
            <a:t>problems</a:t>
          </a:r>
          <a:r>
            <a:rPr lang="it-IT" dirty="0" smtClean="0"/>
            <a:t> </a:t>
          </a:r>
          <a:r>
            <a:rPr lang="it-IT" dirty="0" err="1" smtClean="0"/>
            <a:t>between</a:t>
          </a:r>
          <a:r>
            <a:rPr lang="it-IT" dirty="0" smtClean="0"/>
            <a:t> </a:t>
          </a:r>
          <a:r>
            <a:rPr lang="it-IT" dirty="0" err="1" smtClean="0"/>
            <a:t>Catholics</a:t>
          </a:r>
          <a:r>
            <a:rPr lang="it-IT" dirty="0" smtClean="0"/>
            <a:t> and </a:t>
          </a:r>
          <a:r>
            <a:rPr lang="it-IT" dirty="0" err="1" smtClean="0"/>
            <a:t>Protestants</a:t>
          </a:r>
          <a:r>
            <a:rPr lang="it-IT" dirty="0" smtClean="0"/>
            <a:t>.</a:t>
          </a:r>
          <a:endParaRPr lang="it-IT" dirty="0"/>
        </a:p>
      </dgm:t>
    </dgm:pt>
    <dgm:pt modelId="{01761ECB-4489-419A-AF98-2BA64756911E}" type="parTrans" cxnId="{F7582AD4-1B00-4D3D-AC8C-8983CB4B7257}">
      <dgm:prSet/>
      <dgm:spPr/>
      <dgm:t>
        <a:bodyPr/>
        <a:lstStyle/>
        <a:p>
          <a:endParaRPr lang="it-IT"/>
        </a:p>
      </dgm:t>
    </dgm:pt>
    <dgm:pt modelId="{647AF618-BF54-4CCF-857E-4299444EF9C6}" type="sibTrans" cxnId="{F7582AD4-1B00-4D3D-AC8C-8983CB4B7257}">
      <dgm:prSet/>
      <dgm:spPr/>
      <dgm:t>
        <a:bodyPr/>
        <a:lstStyle/>
        <a:p>
          <a:endParaRPr lang="it-IT"/>
        </a:p>
      </dgm:t>
    </dgm:pt>
    <dgm:pt modelId="{701AB623-4623-4763-A304-05924B92B353}">
      <dgm:prSet phldrT="[Testo]"/>
      <dgm:spPr/>
      <dgm:t>
        <a:bodyPr/>
        <a:lstStyle/>
        <a:p>
          <a:r>
            <a:rPr lang="it-IT" dirty="0" err="1" smtClean="0"/>
            <a:t>This</a:t>
          </a:r>
          <a:r>
            <a:rPr lang="it-IT" dirty="0" smtClean="0"/>
            <a:t> long </a:t>
          </a:r>
          <a:r>
            <a:rPr lang="it-IT" dirty="0" err="1" smtClean="0"/>
            <a:t>period</a:t>
          </a:r>
          <a:r>
            <a:rPr lang="it-IT" dirty="0" smtClean="0"/>
            <a:t> of </a:t>
          </a:r>
          <a:r>
            <a:rPr lang="it-IT" dirty="0" err="1" smtClean="0"/>
            <a:t>violence</a:t>
          </a:r>
          <a:r>
            <a:rPr lang="it-IT" dirty="0" smtClean="0"/>
            <a:t> </a:t>
          </a:r>
          <a:r>
            <a:rPr lang="it-IT" dirty="0" err="1" smtClean="0"/>
            <a:t>since</a:t>
          </a:r>
          <a:r>
            <a:rPr lang="it-IT" dirty="0" smtClean="0"/>
            <a:t> the 1960s </a:t>
          </a:r>
          <a:r>
            <a:rPr lang="it-IT" dirty="0" err="1" smtClean="0"/>
            <a:t>was</a:t>
          </a:r>
          <a:r>
            <a:rPr lang="it-IT" dirty="0" smtClean="0"/>
            <a:t> </a:t>
          </a:r>
          <a:r>
            <a:rPr lang="it-IT" dirty="0" err="1" smtClean="0"/>
            <a:t>called</a:t>
          </a:r>
          <a:r>
            <a:rPr lang="it-IT" dirty="0" smtClean="0"/>
            <a:t> </a:t>
          </a:r>
          <a:r>
            <a:rPr lang="it-IT" b="1" dirty="0" smtClean="0"/>
            <a:t>the </a:t>
          </a:r>
          <a:r>
            <a:rPr lang="it-IT" b="1" dirty="0" err="1" smtClean="0"/>
            <a:t>Troubles</a:t>
          </a:r>
          <a:r>
            <a:rPr lang="it-IT" dirty="0" smtClean="0"/>
            <a:t>. </a:t>
          </a:r>
          <a:endParaRPr lang="it-IT" dirty="0"/>
        </a:p>
      </dgm:t>
    </dgm:pt>
    <dgm:pt modelId="{777FCDF0-29A0-4A84-A92E-A43CEDEBB600}" type="parTrans" cxnId="{8C76639F-2892-49A8-8D1D-C90245AB22CD}">
      <dgm:prSet/>
      <dgm:spPr/>
      <dgm:t>
        <a:bodyPr/>
        <a:lstStyle/>
        <a:p>
          <a:endParaRPr lang="it-IT"/>
        </a:p>
      </dgm:t>
    </dgm:pt>
    <dgm:pt modelId="{F691512D-5CD5-4F29-AC66-02F2C4F931A7}" type="sibTrans" cxnId="{8C76639F-2892-49A8-8D1D-C90245AB22CD}">
      <dgm:prSet/>
      <dgm:spPr/>
      <dgm:t>
        <a:bodyPr/>
        <a:lstStyle/>
        <a:p>
          <a:endParaRPr lang="it-IT"/>
        </a:p>
      </dgm:t>
    </dgm:pt>
    <dgm:pt modelId="{3485D84C-3CEF-48DF-B65A-F093D400C56D}" type="pres">
      <dgm:prSet presAssocID="{310AFFAD-67B8-49E8-837B-659012A3ED6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C94B903-7CEE-4BA3-92E0-92303CDE1E4A}" type="pres">
      <dgm:prSet presAssocID="{6954D615-0AB0-404C-8A9F-5E1D06DEC81B}" presName="comp" presStyleCnt="0"/>
      <dgm:spPr/>
    </dgm:pt>
    <dgm:pt modelId="{BA645E5A-D590-4352-A890-D508BCB38F20}" type="pres">
      <dgm:prSet presAssocID="{6954D615-0AB0-404C-8A9F-5E1D06DEC81B}" presName="box" presStyleLbl="node1" presStyleIdx="0" presStyleCnt="2"/>
      <dgm:spPr/>
      <dgm:t>
        <a:bodyPr/>
        <a:lstStyle/>
        <a:p>
          <a:endParaRPr lang="it-IT"/>
        </a:p>
      </dgm:t>
    </dgm:pt>
    <dgm:pt modelId="{6E5E4D29-1378-4EE7-BE7F-A12B11D20B5F}" type="pres">
      <dgm:prSet presAssocID="{6954D615-0AB0-404C-8A9F-5E1D06DEC81B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FDD47348-3E5A-4556-99CD-F65A4FEC6483}" type="pres">
      <dgm:prSet presAssocID="{6954D615-0AB0-404C-8A9F-5E1D06DEC81B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590826-A7F3-44EB-B09D-DC17317C14D2}" type="pres">
      <dgm:prSet presAssocID="{647AF618-BF54-4CCF-857E-4299444EF9C6}" presName="spacer" presStyleCnt="0"/>
      <dgm:spPr/>
    </dgm:pt>
    <dgm:pt modelId="{31036101-F914-4EBC-8F5F-4A7E5B60CFEE}" type="pres">
      <dgm:prSet presAssocID="{701AB623-4623-4763-A304-05924B92B353}" presName="comp" presStyleCnt="0"/>
      <dgm:spPr/>
    </dgm:pt>
    <dgm:pt modelId="{B62ADCF5-81A9-4AC7-AB3F-0ACD5CAB3274}" type="pres">
      <dgm:prSet presAssocID="{701AB623-4623-4763-A304-05924B92B353}" presName="box" presStyleLbl="node1" presStyleIdx="1" presStyleCnt="2"/>
      <dgm:spPr/>
      <dgm:t>
        <a:bodyPr/>
        <a:lstStyle/>
        <a:p>
          <a:endParaRPr lang="it-IT"/>
        </a:p>
      </dgm:t>
    </dgm:pt>
    <dgm:pt modelId="{685F76CB-97F1-46D4-AF5B-9C71B3B64594}" type="pres">
      <dgm:prSet presAssocID="{701AB623-4623-4763-A304-05924B92B353}" presName="img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BFC4E3BC-5A21-4829-BFC5-B9F1C42FAFA4}" type="pres">
      <dgm:prSet presAssocID="{701AB623-4623-4763-A304-05924B92B353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7582AD4-1B00-4D3D-AC8C-8983CB4B7257}" srcId="{310AFFAD-67B8-49E8-837B-659012A3ED61}" destId="{6954D615-0AB0-404C-8A9F-5E1D06DEC81B}" srcOrd="0" destOrd="0" parTransId="{01761ECB-4489-419A-AF98-2BA64756911E}" sibTransId="{647AF618-BF54-4CCF-857E-4299444EF9C6}"/>
    <dgm:cxn modelId="{CC93E0A9-8D5D-4D43-971E-D703033F79DE}" type="presOf" srcId="{701AB623-4623-4763-A304-05924B92B353}" destId="{BFC4E3BC-5A21-4829-BFC5-B9F1C42FAFA4}" srcOrd="1" destOrd="0" presId="urn:microsoft.com/office/officeart/2005/8/layout/vList4"/>
    <dgm:cxn modelId="{2007A282-4F30-434E-8918-0AF52575A3CD}" type="presOf" srcId="{6954D615-0AB0-404C-8A9F-5E1D06DEC81B}" destId="{BA645E5A-D590-4352-A890-D508BCB38F20}" srcOrd="0" destOrd="0" presId="urn:microsoft.com/office/officeart/2005/8/layout/vList4"/>
    <dgm:cxn modelId="{8C76639F-2892-49A8-8D1D-C90245AB22CD}" srcId="{310AFFAD-67B8-49E8-837B-659012A3ED61}" destId="{701AB623-4623-4763-A304-05924B92B353}" srcOrd="1" destOrd="0" parTransId="{777FCDF0-29A0-4A84-A92E-A43CEDEBB600}" sibTransId="{F691512D-5CD5-4F29-AC66-02F2C4F931A7}"/>
    <dgm:cxn modelId="{665629F3-B7FA-4389-9AB1-BD3459BB0201}" type="presOf" srcId="{310AFFAD-67B8-49E8-837B-659012A3ED61}" destId="{3485D84C-3CEF-48DF-B65A-F093D400C56D}" srcOrd="0" destOrd="0" presId="urn:microsoft.com/office/officeart/2005/8/layout/vList4"/>
    <dgm:cxn modelId="{6D1D51DF-31BE-4A62-911E-B97BDFD7B554}" type="presOf" srcId="{6954D615-0AB0-404C-8A9F-5E1D06DEC81B}" destId="{FDD47348-3E5A-4556-99CD-F65A4FEC6483}" srcOrd="1" destOrd="0" presId="urn:microsoft.com/office/officeart/2005/8/layout/vList4"/>
    <dgm:cxn modelId="{EED5ACA9-A626-4DEB-821B-1847E7D3D105}" type="presOf" srcId="{701AB623-4623-4763-A304-05924B92B353}" destId="{B62ADCF5-81A9-4AC7-AB3F-0ACD5CAB3274}" srcOrd="0" destOrd="0" presId="urn:microsoft.com/office/officeart/2005/8/layout/vList4"/>
    <dgm:cxn modelId="{8330E637-C8DD-41E8-9AFE-E39FBFA3AF95}" type="presParOf" srcId="{3485D84C-3CEF-48DF-B65A-F093D400C56D}" destId="{3C94B903-7CEE-4BA3-92E0-92303CDE1E4A}" srcOrd="0" destOrd="0" presId="urn:microsoft.com/office/officeart/2005/8/layout/vList4"/>
    <dgm:cxn modelId="{5F90ED49-DB0E-40B3-AF2B-4D185768AA2C}" type="presParOf" srcId="{3C94B903-7CEE-4BA3-92E0-92303CDE1E4A}" destId="{BA645E5A-D590-4352-A890-D508BCB38F20}" srcOrd="0" destOrd="0" presId="urn:microsoft.com/office/officeart/2005/8/layout/vList4"/>
    <dgm:cxn modelId="{EFEFD780-3AAA-4050-8B2C-A02804812E2B}" type="presParOf" srcId="{3C94B903-7CEE-4BA3-92E0-92303CDE1E4A}" destId="{6E5E4D29-1378-4EE7-BE7F-A12B11D20B5F}" srcOrd="1" destOrd="0" presId="urn:microsoft.com/office/officeart/2005/8/layout/vList4"/>
    <dgm:cxn modelId="{D262300A-73D2-4589-ACCF-28DE6BA02740}" type="presParOf" srcId="{3C94B903-7CEE-4BA3-92E0-92303CDE1E4A}" destId="{FDD47348-3E5A-4556-99CD-F65A4FEC6483}" srcOrd="2" destOrd="0" presId="urn:microsoft.com/office/officeart/2005/8/layout/vList4"/>
    <dgm:cxn modelId="{C5CCF9CC-37AD-4F50-8C09-6BA4AF3DAE67}" type="presParOf" srcId="{3485D84C-3CEF-48DF-B65A-F093D400C56D}" destId="{09590826-A7F3-44EB-B09D-DC17317C14D2}" srcOrd="1" destOrd="0" presId="urn:microsoft.com/office/officeart/2005/8/layout/vList4"/>
    <dgm:cxn modelId="{316D66F7-9D04-4EA4-AA5D-FA500E0A6AAE}" type="presParOf" srcId="{3485D84C-3CEF-48DF-B65A-F093D400C56D}" destId="{31036101-F914-4EBC-8F5F-4A7E5B60CFEE}" srcOrd="2" destOrd="0" presId="urn:microsoft.com/office/officeart/2005/8/layout/vList4"/>
    <dgm:cxn modelId="{B27A554A-F8D5-421E-BBBD-D9832B044BC9}" type="presParOf" srcId="{31036101-F914-4EBC-8F5F-4A7E5B60CFEE}" destId="{B62ADCF5-81A9-4AC7-AB3F-0ACD5CAB3274}" srcOrd="0" destOrd="0" presId="urn:microsoft.com/office/officeart/2005/8/layout/vList4"/>
    <dgm:cxn modelId="{DAE58221-2C34-4B78-A553-5A55127D9A30}" type="presParOf" srcId="{31036101-F914-4EBC-8F5F-4A7E5B60CFEE}" destId="{685F76CB-97F1-46D4-AF5B-9C71B3B64594}" srcOrd="1" destOrd="0" presId="urn:microsoft.com/office/officeart/2005/8/layout/vList4"/>
    <dgm:cxn modelId="{EEBBD293-B7DA-4474-8B40-F144A4A301D1}" type="presParOf" srcId="{31036101-F914-4EBC-8F5F-4A7E5B60CFEE}" destId="{BFC4E3BC-5A21-4829-BFC5-B9F1C42FAFA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10AFFAD-67B8-49E8-837B-659012A3ED6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6954D615-0AB0-404C-8A9F-5E1D06DEC81B}">
      <dgm:prSet phldrT="[Testo]"/>
      <dgm:spPr/>
      <dgm:t>
        <a:bodyPr/>
        <a:lstStyle/>
        <a:p>
          <a:r>
            <a:rPr lang="it-IT" dirty="0" err="1" smtClean="0"/>
            <a:t>period</a:t>
          </a:r>
          <a:r>
            <a:rPr lang="it-IT" dirty="0" smtClean="0"/>
            <a:t> of </a:t>
          </a:r>
          <a:r>
            <a:rPr lang="it-IT" dirty="0" err="1" smtClean="0"/>
            <a:t>civil</a:t>
          </a:r>
          <a:r>
            <a:rPr lang="it-IT" dirty="0" smtClean="0"/>
            <a:t> </a:t>
          </a:r>
          <a:r>
            <a:rPr lang="it-IT" dirty="0" err="1" smtClean="0"/>
            <a:t>unrest</a:t>
          </a:r>
          <a:r>
            <a:rPr lang="it-IT" dirty="0" smtClean="0"/>
            <a:t> </a:t>
          </a:r>
        </a:p>
      </dgm:t>
    </dgm:pt>
    <dgm:pt modelId="{01761ECB-4489-419A-AF98-2BA64756911E}" type="parTrans" cxnId="{F7582AD4-1B00-4D3D-AC8C-8983CB4B7257}">
      <dgm:prSet/>
      <dgm:spPr/>
      <dgm:t>
        <a:bodyPr/>
        <a:lstStyle/>
        <a:p>
          <a:endParaRPr lang="it-IT"/>
        </a:p>
      </dgm:t>
    </dgm:pt>
    <dgm:pt modelId="{647AF618-BF54-4CCF-857E-4299444EF9C6}" type="sibTrans" cxnId="{F7582AD4-1B00-4D3D-AC8C-8983CB4B7257}">
      <dgm:prSet/>
      <dgm:spPr/>
      <dgm:t>
        <a:bodyPr/>
        <a:lstStyle/>
        <a:p>
          <a:endParaRPr lang="it-IT"/>
        </a:p>
      </dgm:t>
    </dgm:pt>
    <dgm:pt modelId="{701AB623-4623-4763-A304-05924B92B353}">
      <dgm:prSet phldrT="[Testo]"/>
      <dgm:spPr/>
      <dgm:t>
        <a:bodyPr/>
        <a:lstStyle/>
        <a:p>
          <a:r>
            <a:rPr lang="it-IT" dirty="0" err="1" smtClean="0"/>
            <a:t>discrimination</a:t>
          </a:r>
          <a:r>
            <a:rPr lang="it-IT" dirty="0" smtClean="0"/>
            <a:t> </a:t>
          </a:r>
          <a:r>
            <a:rPr lang="it-IT" dirty="0" err="1" smtClean="0"/>
            <a:t>against</a:t>
          </a:r>
          <a:r>
            <a:rPr lang="it-IT" dirty="0" smtClean="0"/>
            <a:t> the </a:t>
          </a:r>
          <a:r>
            <a:rPr lang="it-IT" dirty="0" err="1" smtClean="0"/>
            <a:t>minority</a:t>
          </a:r>
          <a:r>
            <a:rPr lang="it-IT" dirty="0" smtClean="0"/>
            <a:t> </a:t>
          </a:r>
          <a:r>
            <a:rPr lang="it-IT" dirty="0" err="1" smtClean="0"/>
            <a:t>Catholic</a:t>
          </a:r>
          <a:r>
            <a:rPr lang="it-IT" dirty="0" smtClean="0"/>
            <a:t> community by </a:t>
          </a:r>
          <a:r>
            <a:rPr lang="it-IT" dirty="0" err="1" smtClean="0"/>
            <a:t>Protestant</a:t>
          </a:r>
          <a:r>
            <a:rPr lang="it-IT" dirty="0" smtClean="0"/>
            <a:t> </a:t>
          </a:r>
          <a:r>
            <a:rPr lang="it-IT" dirty="0" err="1" smtClean="0"/>
            <a:t>majority</a:t>
          </a:r>
          <a:r>
            <a:rPr lang="it-IT" dirty="0" smtClean="0"/>
            <a:t> led to a </a:t>
          </a:r>
          <a:r>
            <a:rPr lang="it-IT" dirty="0" err="1" smtClean="0"/>
            <a:t>civil</a:t>
          </a:r>
          <a:r>
            <a:rPr lang="it-IT" dirty="0" smtClean="0"/>
            <a:t> </a:t>
          </a:r>
          <a:r>
            <a:rPr lang="it-IT" dirty="0" err="1" smtClean="0"/>
            <a:t>rights</a:t>
          </a:r>
          <a:r>
            <a:rPr lang="it-IT" dirty="0" smtClean="0"/>
            <a:t> </a:t>
          </a:r>
          <a:r>
            <a:rPr lang="it-IT" dirty="0" err="1" smtClean="0"/>
            <a:t>campaign</a:t>
          </a:r>
          <a:r>
            <a:rPr lang="it-IT" dirty="0" smtClean="0"/>
            <a:t> in 1968-69.</a:t>
          </a:r>
          <a:endParaRPr lang="it-IT" dirty="0"/>
        </a:p>
      </dgm:t>
    </dgm:pt>
    <dgm:pt modelId="{777FCDF0-29A0-4A84-A92E-A43CEDEBB600}" type="parTrans" cxnId="{8C76639F-2892-49A8-8D1D-C90245AB22CD}">
      <dgm:prSet/>
      <dgm:spPr/>
      <dgm:t>
        <a:bodyPr/>
        <a:lstStyle/>
        <a:p>
          <a:endParaRPr lang="it-IT"/>
        </a:p>
      </dgm:t>
    </dgm:pt>
    <dgm:pt modelId="{F691512D-5CD5-4F29-AC66-02F2C4F931A7}" type="sibTrans" cxnId="{8C76639F-2892-49A8-8D1D-C90245AB22CD}">
      <dgm:prSet/>
      <dgm:spPr/>
      <dgm:t>
        <a:bodyPr/>
        <a:lstStyle/>
        <a:p>
          <a:endParaRPr lang="it-IT"/>
        </a:p>
      </dgm:t>
    </dgm:pt>
    <dgm:pt modelId="{83C37278-8E9D-480C-958C-C0671DFBDAAA}">
      <dgm:prSet phldrT="[Testo]"/>
      <dgm:spPr/>
      <dgm:t>
        <a:bodyPr/>
        <a:lstStyle/>
        <a:p>
          <a:r>
            <a:rPr lang="it-IT" dirty="0" smtClean="0"/>
            <a:t>More </a:t>
          </a:r>
          <a:r>
            <a:rPr lang="it-IT" dirty="0" err="1" smtClean="0"/>
            <a:t>than</a:t>
          </a:r>
          <a:r>
            <a:rPr lang="it-IT" dirty="0" smtClean="0"/>
            <a:t> 3,000 </a:t>
          </a:r>
          <a:r>
            <a:rPr lang="it-IT" dirty="0" err="1" smtClean="0"/>
            <a:t>people</a:t>
          </a:r>
          <a:r>
            <a:rPr lang="it-IT" dirty="0" smtClean="0"/>
            <a:t> </a:t>
          </a:r>
          <a:r>
            <a:rPr lang="it-IT" dirty="0" err="1" smtClean="0"/>
            <a:t>died</a:t>
          </a:r>
          <a:r>
            <a:rPr lang="it-IT" dirty="0" smtClean="0"/>
            <a:t> and 30,000 </a:t>
          </a:r>
          <a:r>
            <a:rPr lang="it-IT" dirty="0" err="1" smtClean="0"/>
            <a:t>injured</a:t>
          </a:r>
          <a:r>
            <a:rPr lang="it-IT" dirty="0" smtClean="0"/>
            <a:t>.</a:t>
          </a:r>
          <a:endParaRPr lang="it-IT" dirty="0"/>
        </a:p>
      </dgm:t>
    </dgm:pt>
    <dgm:pt modelId="{4FDB956C-EE8E-4084-B48C-2CB48A961E07}" type="parTrans" cxnId="{52AF179F-FDA1-477B-9099-551E3EA0CC09}">
      <dgm:prSet/>
      <dgm:spPr/>
      <dgm:t>
        <a:bodyPr/>
        <a:lstStyle/>
        <a:p>
          <a:endParaRPr lang="it-IT"/>
        </a:p>
      </dgm:t>
    </dgm:pt>
    <dgm:pt modelId="{08B5F5EB-DF1C-4F1B-8004-1F6BE241697D}" type="sibTrans" cxnId="{52AF179F-FDA1-477B-9099-551E3EA0CC09}">
      <dgm:prSet/>
      <dgm:spPr/>
      <dgm:t>
        <a:bodyPr/>
        <a:lstStyle/>
        <a:p>
          <a:endParaRPr lang="it-IT"/>
        </a:p>
      </dgm:t>
    </dgm:pt>
    <dgm:pt modelId="{79AC474A-F315-4815-93B8-6C75128986C2}" type="pres">
      <dgm:prSet presAssocID="{310AFFAD-67B8-49E8-837B-659012A3ED6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341CA9F6-7EB0-4846-A573-22A5747499D6}" type="pres">
      <dgm:prSet presAssocID="{310AFFAD-67B8-49E8-837B-659012A3ED61}" presName="Name1" presStyleCnt="0"/>
      <dgm:spPr/>
    </dgm:pt>
    <dgm:pt modelId="{439541FE-0689-4A8E-A7DD-F36C7C538CE2}" type="pres">
      <dgm:prSet presAssocID="{310AFFAD-67B8-49E8-837B-659012A3ED61}" presName="cycle" presStyleCnt="0"/>
      <dgm:spPr/>
    </dgm:pt>
    <dgm:pt modelId="{4B41D823-7480-4759-9990-E6E1B59AAB2F}" type="pres">
      <dgm:prSet presAssocID="{310AFFAD-67B8-49E8-837B-659012A3ED61}" presName="srcNode" presStyleLbl="node1" presStyleIdx="0" presStyleCnt="3"/>
      <dgm:spPr/>
    </dgm:pt>
    <dgm:pt modelId="{94E4FE87-4E64-48AE-A6D2-33568448E204}" type="pres">
      <dgm:prSet presAssocID="{310AFFAD-67B8-49E8-837B-659012A3ED61}" presName="conn" presStyleLbl="parChTrans1D2" presStyleIdx="0" presStyleCnt="1"/>
      <dgm:spPr/>
      <dgm:t>
        <a:bodyPr/>
        <a:lstStyle/>
        <a:p>
          <a:endParaRPr lang="it-IT"/>
        </a:p>
      </dgm:t>
    </dgm:pt>
    <dgm:pt modelId="{95E3F1D2-A24F-46FC-8B44-FF5DA7A565D4}" type="pres">
      <dgm:prSet presAssocID="{310AFFAD-67B8-49E8-837B-659012A3ED61}" presName="extraNode" presStyleLbl="node1" presStyleIdx="0" presStyleCnt="3"/>
      <dgm:spPr/>
    </dgm:pt>
    <dgm:pt modelId="{1C9F9F6E-E6C1-44C9-A960-E9C090017561}" type="pres">
      <dgm:prSet presAssocID="{310AFFAD-67B8-49E8-837B-659012A3ED61}" presName="dstNode" presStyleLbl="node1" presStyleIdx="0" presStyleCnt="3"/>
      <dgm:spPr/>
    </dgm:pt>
    <dgm:pt modelId="{02973B39-4A05-484F-81C5-0D1CCC4AA3C6}" type="pres">
      <dgm:prSet presAssocID="{6954D615-0AB0-404C-8A9F-5E1D06DEC81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2309278-FB8A-483F-A2FC-E1514F9E76E1}" type="pres">
      <dgm:prSet presAssocID="{6954D615-0AB0-404C-8A9F-5E1D06DEC81B}" presName="accent_1" presStyleCnt="0"/>
      <dgm:spPr/>
    </dgm:pt>
    <dgm:pt modelId="{7B0714B9-15B4-41E1-BB42-021A10A4CFCE}" type="pres">
      <dgm:prSet presAssocID="{6954D615-0AB0-404C-8A9F-5E1D06DEC81B}" presName="accentRepeatNode" presStyleLbl="solidFgAcc1" presStyleIdx="0" presStyleCnt="3"/>
      <dgm:spPr/>
    </dgm:pt>
    <dgm:pt modelId="{24F94835-C1B7-44FB-BD22-C30717A4C6A2}" type="pres">
      <dgm:prSet presAssocID="{701AB623-4623-4763-A304-05924B92B35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B1C471D-8809-4095-B836-9462392CD1C4}" type="pres">
      <dgm:prSet presAssocID="{701AB623-4623-4763-A304-05924B92B353}" presName="accent_2" presStyleCnt="0"/>
      <dgm:spPr/>
    </dgm:pt>
    <dgm:pt modelId="{B28418E6-A86E-4E82-950E-AD368095F783}" type="pres">
      <dgm:prSet presAssocID="{701AB623-4623-4763-A304-05924B92B353}" presName="accentRepeatNode" presStyleLbl="solidFgAcc1" presStyleIdx="1" presStyleCnt="3"/>
      <dgm:spPr/>
    </dgm:pt>
    <dgm:pt modelId="{117782E2-38CE-452F-9A1A-4278094BD411}" type="pres">
      <dgm:prSet presAssocID="{83C37278-8E9D-480C-958C-C0671DFBDAA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8DE35CF-DEA3-4B17-B369-DB4F80F5A522}" type="pres">
      <dgm:prSet presAssocID="{83C37278-8E9D-480C-958C-C0671DFBDAAA}" presName="accent_3" presStyleCnt="0"/>
      <dgm:spPr/>
    </dgm:pt>
    <dgm:pt modelId="{8D08C45C-EFA9-4CC5-ABD5-F3FDCD6653D7}" type="pres">
      <dgm:prSet presAssocID="{83C37278-8E9D-480C-958C-C0671DFBDAAA}" presName="accentRepeatNode" presStyleLbl="solidFgAcc1" presStyleIdx="2" presStyleCnt="3"/>
      <dgm:spPr/>
    </dgm:pt>
  </dgm:ptLst>
  <dgm:cxnLst>
    <dgm:cxn modelId="{2F304900-921E-43F9-A7F3-4F73C7B9935E}" type="presOf" srcId="{6954D615-0AB0-404C-8A9F-5E1D06DEC81B}" destId="{02973B39-4A05-484F-81C5-0D1CCC4AA3C6}" srcOrd="0" destOrd="0" presId="urn:microsoft.com/office/officeart/2008/layout/VerticalCurvedList"/>
    <dgm:cxn modelId="{F7582AD4-1B00-4D3D-AC8C-8983CB4B7257}" srcId="{310AFFAD-67B8-49E8-837B-659012A3ED61}" destId="{6954D615-0AB0-404C-8A9F-5E1D06DEC81B}" srcOrd="0" destOrd="0" parTransId="{01761ECB-4489-419A-AF98-2BA64756911E}" sibTransId="{647AF618-BF54-4CCF-857E-4299444EF9C6}"/>
    <dgm:cxn modelId="{9AF56F74-E6FF-47E3-A94C-6EFD9CB7ECB4}" type="presOf" srcId="{647AF618-BF54-4CCF-857E-4299444EF9C6}" destId="{94E4FE87-4E64-48AE-A6D2-33568448E204}" srcOrd="0" destOrd="0" presId="urn:microsoft.com/office/officeart/2008/layout/VerticalCurvedList"/>
    <dgm:cxn modelId="{1C9DBFC2-0D3B-4908-8EA1-19EC8564A9BC}" type="presOf" srcId="{310AFFAD-67B8-49E8-837B-659012A3ED61}" destId="{79AC474A-F315-4815-93B8-6C75128986C2}" srcOrd="0" destOrd="0" presId="urn:microsoft.com/office/officeart/2008/layout/VerticalCurvedList"/>
    <dgm:cxn modelId="{4A1CE4A1-598A-44ED-9278-A980E3973459}" type="presOf" srcId="{83C37278-8E9D-480C-958C-C0671DFBDAAA}" destId="{117782E2-38CE-452F-9A1A-4278094BD411}" srcOrd="0" destOrd="0" presId="urn:microsoft.com/office/officeart/2008/layout/VerticalCurvedList"/>
    <dgm:cxn modelId="{8C76639F-2892-49A8-8D1D-C90245AB22CD}" srcId="{310AFFAD-67B8-49E8-837B-659012A3ED61}" destId="{701AB623-4623-4763-A304-05924B92B353}" srcOrd="1" destOrd="0" parTransId="{777FCDF0-29A0-4A84-A92E-A43CEDEBB600}" sibTransId="{F691512D-5CD5-4F29-AC66-02F2C4F931A7}"/>
    <dgm:cxn modelId="{52AF179F-FDA1-477B-9099-551E3EA0CC09}" srcId="{310AFFAD-67B8-49E8-837B-659012A3ED61}" destId="{83C37278-8E9D-480C-958C-C0671DFBDAAA}" srcOrd="2" destOrd="0" parTransId="{4FDB956C-EE8E-4084-B48C-2CB48A961E07}" sibTransId="{08B5F5EB-DF1C-4F1B-8004-1F6BE241697D}"/>
    <dgm:cxn modelId="{FFECFC59-EF53-4DE7-81A3-BEF9AD2BD621}" type="presOf" srcId="{701AB623-4623-4763-A304-05924B92B353}" destId="{24F94835-C1B7-44FB-BD22-C30717A4C6A2}" srcOrd="0" destOrd="0" presId="urn:microsoft.com/office/officeart/2008/layout/VerticalCurvedList"/>
    <dgm:cxn modelId="{2F54B5D8-2092-4735-9F1A-7E5389066FAD}" type="presParOf" srcId="{79AC474A-F315-4815-93B8-6C75128986C2}" destId="{341CA9F6-7EB0-4846-A573-22A5747499D6}" srcOrd="0" destOrd="0" presId="urn:microsoft.com/office/officeart/2008/layout/VerticalCurvedList"/>
    <dgm:cxn modelId="{B16D4A4B-158E-4D89-843A-975A61392890}" type="presParOf" srcId="{341CA9F6-7EB0-4846-A573-22A5747499D6}" destId="{439541FE-0689-4A8E-A7DD-F36C7C538CE2}" srcOrd="0" destOrd="0" presId="urn:microsoft.com/office/officeart/2008/layout/VerticalCurvedList"/>
    <dgm:cxn modelId="{9A7E55F3-04C0-4ECA-B535-89435414A847}" type="presParOf" srcId="{439541FE-0689-4A8E-A7DD-F36C7C538CE2}" destId="{4B41D823-7480-4759-9990-E6E1B59AAB2F}" srcOrd="0" destOrd="0" presId="urn:microsoft.com/office/officeart/2008/layout/VerticalCurvedList"/>
    <dgm:cxn modelId="{3DCEE543-DD6D-48ED-9C1A-59E0A427F798}" type="presParOf" srcId="{439541FE-0689-4A8E-A7DD-F36C7C538CE2}" destId="{94E4FE87-4E64-48AE-A6D2-33568448E204}" srcOrd="1" destOrd="0" presId="urn:microsoft.com/office/officeart/2008/layout/VerticalCurvedList"/>
    <dgm:cxn modelId="{B5E469D8-D68E-442E-857A-B94FAEC65D38}" type="presParOf" srcId="{439541FE-0689-4A8E-A7DD-F36C7C538CE2}" destId="{95E3F1D2-A24F-46FC-8B44-FF5DA7A565D4}" srcOrd="2" destOrd="0" presId="urn:microsoft.com/office/officeart/2008/layout/VerticalCurvedList"/>
    <dgm:cxn modelId="{36D9C981-121C-43FB-AEB0-CFCDACAEE75D}" type="presParOf" srcId="{439541FE-0689-4A8E-A7DD-F36C7C538CE2}" destId="{1C9F9F6E-E6C1-44C9-A960-E9C090017561}" srcOrd="3" destOrd="0" presId="urn:microsoft.com/office/officeart/2008/layout/VerticalCurvedList"/>
    <dgm:cxn modelId="{B0F4AEAC-7081-4400-B3F3-D876A1EA02D6}" type="presParOf" srcId="{341CA9F6-7EB0-4846-A573-22A5747499D6}" destId="{02973B39-4A05-484F-81C5-0D1CCC4AA3C6}" srcOrd="1" destOrd="0" presId="urn:microsoft.com/office/officeart/2008/layout/VerticalCurvedList"/>
    <dgm:cxn modelId="{EE74EE43-F7EE-4918-B6BB-9159DFEC04DE}" type="presParOf" srcId="{341CA9F6-7EB0-4846-A573-22A5747499D6}" destId="{92309278-FB8A-483F-A2FC-E1514F9E76E1}" srcOrd="2" destOrd="0" presId="urn:microsoft.com/office/officeart/2008/layout/VerticalCurvedList"/>
    <dgm:cxn modelId="{620AAAAB-320B-4848-BAF6-F14EDB0077DC}" type="presParOf" srcId="{92309278-FB8A-483F-A2FC-E1514F9E76E1}" destId="{7B0714B9-15B4-41E1-BB42-021A10A4CFCE}" srcOrd="0" destOrd="0" presId="urn:microsoft.com/office/officeart/2008/layout/VerticalCurvedList"/>
    <dgm:cxn modelId="{2BFB9EAD-C491-442F-9787-4E763F8E0404}" type="presParOf" srcId="{341CA9F6-7EB0-4846-A573-22A5747499D6}" destId="{24F94835-C1B7-44FB-BD22-C30717A4C6A2}" srcOrd="3" destOrd="0" presId="urn:microsoft.com/office/officeart/2008/layout/VerticalCurvedList"/>
    <dgm:cxn modelId="{02B44EBC-8556-4E7A-8670-4A5B333274F3}" type="presParOf" srcId="{341CA9F6-7EB0-4846-A573-22A5747499D6}" destId="{DB1C471D-8809-4095-B836-9462392CD1C4}" srcOrd="4" destOrd="0" presId="urn:microsoft.com/office/officeart/2008/layout/VerticalCurvedList"/>
    <dgm:cxn modelId="{1EF2AA92-D0E0-4257-9607-CEC71E0D7E5E}" type="presParOf" srcId="{DB1C471D-8809-4095-B836-9462392CD1C4}" destId="{B28418E6-A86E-4E82-950E-AD368095F783}" srcOrd="0" destOrd="0" presId="urn:microsoft.com/office/officeart/2008/layout/VerticalCurvedList"/>
    <dgm:cxn modelId="{52B01347-87CF-490C-8133-384C5E352587}" type="presParOf" srcId="{341CA9F6-7EB0-4846-A573-22A5747499D6}" destId="{117782E2-38CE-452F-9A1A-4278094BD411}" srcOrd="5" destOrd="0" presId="urn:microsoft.com/office/officeart/2008/layout/VerticalCurvedList"/>
    <dgm:cxn modelId="{BD3FC8BF-04CA-4B3B-ADC5-ED63BD59344E}" type="presParOf" srcId="{341CA9F6-7EB0-4846-A573-22A5747499D6}" destId="{A8DE35CF-DEA3-4B17-B369-DB4F80F5A522}" srcOrd="6" destOrd="0" presId="urn:microsoft.com/office/officeart/2008/layout/VerticalCurvedList"/>
    <dgm:cxn modelId="{F55E237E-6D36-4216-9555-251D91514D26}" type="presParOf" srcId="{A8DE35CF-DEA3-4B17-B369-DB4F80F5A522}" destId="{8D08C45C-EFA9-4CC5-ABD5-F3FDCD6653D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310AFFAD-67B8-49E8-837B-659012A3ED61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6954D615-0AB0-404C-8A9F-5E1D06DEC81B}">
      <dgm:prSet phldrT="[Testo]"/>
      <dgm:spPr/>
      <dgm:t>
        <a:bodyPr/>
        <a:lstStyle/>
        <a:p>
          <a:r>
            <a:rPr lang="it-IT" dirty="0" err="1" smtClean="0"/>
            <a:t>Terrorist</a:t>
          </a:r>
          <a:r>
            <a:rPr lang="it-IT" dirty="0" smtClean="0"/>
            <a:t> </a:t>
          </a:r>
          <a:r>
            <a:rPr lang="it-IT" dirty="0" err="1" smtClean="0"/>
            <a:t>violence</a:t>
          </a:r>
          <a:r>
            <a:rPr lang="it-IT" dirty="0" smtClean="0"/>
            <a:t> </a:t>
          </a:r>
          <a:r>
            <a:rPr lang="it-IT" dirty="0" err="1" smtClean="0"/>
            <a:t>has</a:t>
          </a:r>
          <a:r>
            <a:rPr lang="it-IT" dirty="0" smtClean="0"/>
            <a:t> </a:t>
          </a:r>
          <a:r>
            <a:rPr lang="it-IT" dirty="0" err="1" smtClean="0"/>
            <a:t>been</a:t>
          </a:r>
          <a:r>
            <a:rPr lang="it-IT" dirty="0" smtClean="0"/>
            <a:t> </a:t>
          </a:r>
          <a:r>
            <a:rPr lang="it-IT" dirty="0" err="1" smtClean="0"/>
            <a:t>caused</a:t>
          </a:r>
          <a:r>
            <a:rPr lang="it-IT" dirty="0" smtClean="0"/>
            <a:t> by the Irish </a:t>
          </a:r>
          <a:r>
            <a:rPr lang="it-IT" dirty="0" err="1" smtClean="0"/>
            <a:t>Republican</a:t>
          </a:r>
          <a:r>
            <a:rPr lang="it-IT" dirty="0" smtClean="0"/>
            <a:t> </a:t>
          </a:r>
          <a:r>
            <a:rPr lang="it-IT" dirty="0" err="1" smtClean="0"/>
            <a:t>Army</a:t>
          </a:r>
          <a:r>
            <a:rPr lang="it-IT" dirty="0" smtClean="0"/>
            <a:t> (IRA) on the </a:t>
          </a:r>
          <a:r>
            <a:rPr lang="it-IT" dirty="0" err="1" smtClean="0"/>
            <a:t>Catholic</a:t>
          </a:r>
          <a:r>
            <a:rPr lang="it-IT" dirty="0" smtClean="0"/>
            <a:t> side, and </a:t>
          </a:r>
          <a:r>
            <a:rPr lang="it-IT" dirty="0" err="1" smtClean="0"/>
            <a:t>groups</a:t>
          </a:r>
          <a:r>
            <a:rPr lang="it-IT" dirty="0" smtClean="0"/>
            <a:t> </a:t>
          </a:r>
          <a:r>
            <a:rPr lang="it-IT" dirty="0" err="1" smtClean="0"/>
            <a:t>including</a:t>
          </a:r>
          <a:r>
            <a:rPr lang="it-IT" dirty="0" smtClean="0"/>
            <a:t> Ulster </a:t>
          </a:r>
          <a:r>
            <a:rPr lang="it-IT" dirty="0" err="1" smtClean="0"/>
            <a:t>Volunteer</a:t>
          </a:r>
          <a:r>
            <a:rPr lang="it-IT" dirty="0" smtClean="0"/>
            <a:t> Force (UVF) on </a:t>
          </a:r>
          <a:r>
            <a:rPr lang="it-IT" dirty="0" err="1" smtClean="0"/>
            <a:t>Protestant</a:t>
          </a:r>
          <a:r>
            <a:rPr lang="it-IT" dirty="0" smtClean="0"/>
            <a:t> side.</a:t>
          </a:r>
          <a:endParaRPr lang="it-IT" dirty="0"/>
        </a:p>
      </dgm:t>
    </dgm:pt>
    <dgm:pt modelId="{01761ECB-4489-419A-AF98-2BA64756911E}" type="parTrans" cxnId="{F7582AD4-1B00-4D3D-AC8C-8983CB4B7257}">
      <dgm:prSet/>
      <dgm:spPr/>
      <dgm:t>
        <a:bodyPr/>
        <a:lstStyle/>
        <a:p>
          <a:endParaRPr lang="it-IT"/>
        </a:p>
      </dgm:t>
    </dgm:pt>
    <dgm:pt modelId="{647AF618-BF54-4CCF-857E-4299444EF9C6}" type="sibTrans" cxnId="{F7582AD4-1B00-4D3D-AC8C-8983CB4B7257}">
      <dgm:prSet/>
      <dgm:spPr/>
      <dgm:t>
        <a:bodyPr/>
        <a:lstStyle/>
        <a:p>
          <a:endParaRPr lang="it-IT"/>
        </a:p>
      </dgm:t>
    </dgm:pt>
    <dgm:pt modelId="{701AB623-4623-4763-A304-05924B92B353}">
      <dgm:prSet phldrT="[Testo]"/>
      <dgm:spPr/>
      <dgm:t>
        <a:bodyPr/>
        <a:lstStyle/>
        <a:p>
          <a:r>
            <a:rPr lang="it-IT" dirty="0" err="1" smtClean="0"/>
            <a:t>Talks</a:t>
          </a:r>
          <a:r>
            <a:rPr lang="it-IT" dirty="0" smtClean="0"/>
            <a:t> </a:t>
          </a:r>
          <a:r>
            <a:rPr lang="it-IT" dirty="0" err="1" smtClean="0"/>
            <a:t>between</a:t>
          </a:r>
          <a:r>
            <a:rPr lang="it-IT" dirty="0" smtClean="0"/>
            <a:t> </a:t>
          </a:r>
          <a:r>
            <a:rPr lang="it-IT" dirty="0" err="1" smtClean="0"/>
            <a:t>all</a:t>
          </a:r>
          <a:r>
            <a:rPr lang="it-IT" dirty="0" smtClean="0"/>
            <a:t> </a:t>
          </a:r>
          <a:r>
            <a:rPr lang="it-IT" dirty="0" err="1" smtClean="0"/>
            <a:t>political</a:t>
          </a:r>
          <a:r>
            <a:rPr lang="it-IT" dirty="0" smtClean="0"/>
            <a:t> </a:t>
          </a:r>
          <a:r>
            <a:rPr lang="it-IT" dirty="0" err="1" smtClean="0"/>
            <a:t>groups</a:t>
          </a:r>
          <a:r>
            <a:rPr lang="it-IT" dirty="0" smtClean="0"/>
            <a:t> and </a:t>
          </a:r>
          <a:r>
            <a:rPr lang="it-IT" dirty="0" err="1" smtClean="0"/>
            <a:t>including</a:t>
          </a:r>
          <a:r>
            <a:rPr lang="it-IT" dirty="0" smtClean="0"/>
            <a:t> the </a:t>
          </a:r>
          <a:r>
            <a:rPr lang="it-IT" dirty="0" err="1" smtClean="0"/>
            <a:t>British</a:t>
          </a:r>
          <a:r>
            <a:rPr lang="it-IT" dirty="0" smtClean="0"/>
            <a:t> and the Irish </a:t>
          </a:r>
          <a:r>
            <a:rPr lang="it-IT" dirty="0" err="1" smtClean="0"/>
            <a:t>governments</a:t>
          </a:r>
          <a:r>
            <a:rPr lang="it-IT" dirty="0" smtClean="0"/>
            <a:t> </a:t>
          </a:r>
          <a:r>
            <a:rPr lang="it-IT" dirty="0" err="1" smtClean="0"/>
            <a:t>resulted</a:t>
          </a:r>
          <a:r>
            <a:rPr lang="it-IT" dirty="0" smtClean="0"/>
            <a:t> in the </a:t>
          </a:r>
          <a:r>
            <a:rPr lang="it-IT" dirty="0" err="1" smtClean="0"/>
            <a:t>Good</a:t>
          </a:r>
          <a:r>
            <a:rPr lang="it-IT" dirty="0" smtClean="0"/>
            <a:t> </a:t>
          </a:r>
          <a:r>
            <a:rPr lang="it-IT" dirty="0" err="1" smtClean="0"/>
            <a:t>Friday</a:t>
          </a:r>
          <a:r>
            <a:rPr lang="it-IT" dirty="0" smtClean="0"/>
            <a:t> Agreement of April, 1998, and the </a:t>
          </a:r>
          <a:r>
            <a:rPr lang="it-IT" dirty="0" err="1" smtClean="0"/>
            <a:t>possibility</a:t>
          </a:r>
          <a:r>
            <a:rPr lang="it-IT" dirty="0" smtClean="0"/>
            <a:t> of a </a:t>
          </a:r>
          <a:r>
            <a:rPr lang="it-IT" dirty="0" err="1" smtClean="0"/>
            <a:t>Northern</a:t>
          </a:r>
          <a:r>
            <a:rPr lang="it-IT" dirty="0" smtClean="0"/>
            <a:t> </a:t>
          </a:r>
          <a:r>
            <a:rPr lang="it-IT" dirty="0" err="1" smtClean="0"/>
            <a:t>Ireland</a:t>
          </a:r>
          <a:r>
            <a:rPr lang="it-IT" dirty="0" smtClean="0"/>
            <a:t> </a:t>
          </a:r>
          <a:r>
            <a:rPr lang="it-IT" dirty="0" err="1" smtClean="0"/>
            <a:t>Parliament</a:t>
          </a:r>
          <a:r>
            <a:rPr lang="it-IT" dirty="0" smtClean="0"/>
            <a:t> </a:t>
          </a:r>
          <a:r>
            <a:rPr lang="it-IT" dirty="0" err="1" smtClean="0"/>
            <a:t>again</a:t>
          </a:r>
          <a:r>
            <a:rPr lang="it-IT" dirty="0" smtClean="0"/>
            <a:t>. </a:t>
          </a:r>
          <a:endParaRPr lang="it-IT" dirty="0"/>
        </a:p>
      </dgm:t>
    </dgm:pt>
    <dgm:pt modelId="{777FCDF0-29A0-4A84-A92E-A43CEDEBB600}" type="parTrans" cxnId="{8C76639F-2892-49A8-8D1D-C90245AB22CD}">
      <dgm:prSet/>
      <dgm:spPr/>
      <dgm:t>
        <a:bodyPr/>
        <a:lstStyle/>
        <a:p>
          <a:endParaRPr lang="it-IT"/>
        </a:p>
      </dgm:t>
    </dgm:pt>
    <dgm:pt modelId="{F691512D-5CD5-4F29-AC66-02F2C4F931A7}" type="sibTrans" cxnId="{8C76639F-2892-49A8-8D1D-C90245AB22CD}">
      <dgm:prSet/>
      <dgm:spPr/>
      <dgm:t>
        <a:bodyPr/>
        <a:lstStyle/>
        <a:p>
          <a:endParaRPr lang="it-IT"/>
        </a:p>
      </dgm:t>
    </dgm:pt>
    <dgm:pt modelId="{3485D84C-3CEF-48DF-B65A-F093D400C56D}" type="pres">
      <dgm:prSet presAssocID="{310AFFAD-67B8-49E8-837B-659012A3ED6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C94B903-7CEE-4BA3-92E0-92303CDE1E4A}" type="pres">
      <dgm:prSet presAssocID="{6954D615-0AB0-404C-8A9F-5E1D06DEC81B}" presName="comp" presStyleCnt="0"/>
      <dgm:spPr/>
    </dgm:pt>
    <dgm:pt modelId="{BA645E5A-D590-4352-A890-D508BCB38F20}" type="pres">
      <dgm:prSet presAssocID="{6954D615-0AB0-404C-8A9F-5E1D06DEC81B}" presName="box" presStyleLbl="node1" presStyleIdx="0" presStyleCnt="2" custScaleX="87592"/>
      <dgm:spPr/>
      <dgm:t>
        <a:bodyPr/>
        <a:lstStyle/>
        <a:p>
          <a:endParaRPr lang="it-IT"/>
        </a:p>
      </dgm:t>
    </dgm:pt>
    <dgm:pt modelId="{6E5E4D29-1378-4EE7-BE7F-A12B11D20B5F}" type="pres">
      <dgm:prSet presAssocID="{6954D615-0AB0-404C-8A9F-5E1D06DEC81B}" presName="img" presStyleLbl="fgImgPlace1" presStyleIdx="0" presStyleCnt="2" custScaleX="147663" custLinFactNeighborX="-17380" custLinFactNeighborY="126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FDD47348-3E5A-4556-99CD-F65A4FEC6483}" type="pres">
      <dgm:prSet presAssocID="{6954D615-0AB0-404C-8A9F-5E1D06DEC81B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590826-A7F3-44EB-B09D-DC17317C14D2}" type="pres">
      <dgm:prSet presAssocID="{647AF618-BF54-4CCF-857E-4299444EF9C6}" presName="spacer" presStyleCnt="0"/>
      <dgm:spPr/>
    </dgm:pt>
    <dgm:pt modelId="{31036101-F914-4EBC-8F5F-4A7E5B60CFEE}" type="pres">
      <dgm:prSet presAssocID="{701AB623-4623-4763-A304-05924B92B353}" presName="comp" presStyleCnt="0"/>
      <dgm:spPr/>
    </dgm:pt>
    <dgm:pt modelId="{B62ADCF5-81A9-4AC7-AB3F-0ACD5CAB3274}" type="pres">
      <dgm:prSet presAssocID="{701AB623-4623-4763-A304-05924B92B353}" presName="box" presStyleLbl="node1" presStyleIdx="1" presStyleCnt="2" custScaleX="92803"/>
      <dgm:spPr/>
      <dgm:t>
        <a:bodyPr/>
        <a:lstStyle/>
        <a:p>
          <a:endParaRPr lang="it-IT"/>
        </a:p>
      </dgm:t>
    </dgm:pt>
    <dgm:pt modelId="{685F76CB-97F1-46D4-AF5B-9C71B3B64594}" type="pres">
      <dgm:prSet presAssocID="{701AB623-4623-4763-A304-05924B92B353}" presName="img" presStyleLbl="fgImgPlace1" presStyleIdx="1" presStyleCnt="2" custScaleX="138936" custLinFactNeighborX="-8684" custLinFactNeighborY="-199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BFC4E3BC-5A21-4829-BFC5-B9F1C42FAFA4}" type="pres">
      <dgm:prSet presAssocID="{701AB623-4623-4763-A304-05924B92B353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C76639F-2892-49A8-8D1D-C90245AB22CD}" srcId="{310AFFAD-67B8-49E8-837B-659012A3ED61}" destId="{701AB623-4623-4763-A304-05924B92B353}" srcOrd="1" destOrd="0" parTransId="{777FCDF0-29A0-4A84-A92E-A43CEDEBB600}" sibTransId="{F691512D-5CD5-4F29-AC66-02F2C4F931A7}"/>
    <dgm:cxn modelId="{75E87D89-6DF0-4BB3-A77D-B27A7FA6BD73}" type="presOf" srcId="{310AFFAD-67B8-49E8-837B-659012A3ED61}" destId="{3485D84C-3CEF-48DF-B65A-F093D400C56D}" srcOrd="0" destOrd="0" presId="urn:microsoft.com/office/officeart/2005/8/layout/vList4"/>
    <dgm:cxn modelId="{F7582AD4-1B00-4D3D-AC8C-8983CB4B7257}" srcId="{310AFFAD-67B8-49E8-837B-659012A3ED61}" destId="{6954D615-0AB0-404C-8A9F-5E1D06DEC81B}" srcOrd="0" destOrd="0" parTransId="{01761ECB-4489-419A-AF98-2BA64756911E}" sibTransId="{647AF618-BF54-4CCF-857E-4299444EF9C6}"/>
    <dgm:cxn modelId="{6657DA3C-B410-44C8-A428-5A4646036D0F}" type="presOf" srcId="{6954D615-0AB0-404C-8A9F-5E1D06DEC81B}" destId="{FDD47348-3E5A-4556-99CD-F65A4FEC6483}" srcOrd="1" destOrd="0" presId="urn:microsoft.com/office/officeart/2005/8/layout/vList4"/>
    <dgm:cxn modelId="{1DF1B956-24AD-43F2-8778-CE08B9B5AE76}" type="presOf" srcId="{6954D615-0AB0-404C-8A9F-5E1D06DEC81B}" destId="{BA645E5A-D590-4352-A890-D508BCB38F20}" srcOrd="0" destOrd="0" presId="urn:microsoft.com/office/officeart/2005/8/layout/vList4"/>
    <dgm:cxn modelId="{0C451B71-0DE7-4073-AA5B-960FA0F157BB}" type="presOf" srcId="{701AB623-4623-4763-A304-05924B92B353}" destId="{B62ADCF5-81A9-4AC7-AB3F-0ACD5CAB3274}" srcOrd="0" destOrd="0" presId="urn:microsoft.com/office/officeart/2005/8/layout/vList4"/>
    <dgm:cxn modelId="{ED8C7592-3B06-4D8A-AA82-F3ACB8D4FF1C}" type="presOf" srcId="{701AB623-4623-4763-A304-05924B92B353}" destId="{BFC4E3BC-5A21-4829-BFC5-B9F1C42FAFA4}" srcOrd="1" destOrd="0" presId="urn:microsoft.com/office/officeart/2005/8/layout/vList4"/>
    <dgm:cxn modelId="{BE1A56DB-5FA6-4386-984C-7E9B771B602B}" type="presParOf" srcId="{3485D84C-3CEF-48DF-B65A-F093D400C56D}" destId="{3C94B903-7CEE-4BA3-92E0-92303CDE1E4A}" srcOrd="0" destOrd="0" presId="urn:microsoft.com/office/officeart/2005/8/layout/vList4"/>
    <dgm:cxn modelId="{221AA126-3AD3-45F9-B8DC-11BC12026B58}" type="presParOf" srcId="{3C94B903-7CEE-4BA3-92E0-92303CDE1E4A}" destId="{BA645E5A-D590-4352-A890-D508BCB38F20}" srcOrd="0" destOrd="0" presId="urn:microsoft.com/office/officeart/2005/8/layout/vList4"/>
    <dgm:cxn modelId="{BB09B697-AF08-44C6-A910-D17948456993}" type="presParOf" srcId="{3C94B903-7CEE-4BA3-92E0-92303CDE1E4A}" destId="{6E5E4D29-1378-4EE7-BE7F-A12B11D20B5F}" srcOrd="1" destOrd="0" presId="urn:microsoft.com/office/officeart/2005/8/layout/vList4"/>
    <dgm:cxn modelId="{8BCAD578-09F8-4781-8643-997874394F09}" type="presParOf" srcId="{3C94B903-7CEE-4BA3-92E0-92303CDE1E4A}" destId="{FDD47348-3E5A-4556-99CD-F65A4FEC6483}" srcOrd="2" destOrd="0" presId="urn:microsoft.com/office/officeart/2005/8/layout/vList4"/>
    <dgm:cxn modelId="{94E66908-3C76-40B4-A41F-A324A07BB477}" type="presParOf" srcId="{3485D84C-3CEF-48DF-B65A-F093D400C56D}" destId="{09590826-A7F3-44EB-B09D-DC17317C14D2}" srcOrd="1" destOrd="0" presId="urn:microsoft.com/office/officeart/2005/8/layout/vList4"/>
    <dgm:cxn modelId="{57BA01BC-679D-46DD-A4FB-76D79EDC88C9}" type="presParOf" srcId="{3485D84C-3CEF-48DF-B65A-F093D400C56D}" destId="{31036101-F914-4EBC-8F5F-4A7E5B60CFEE}" srcOrd="2" destOrd="0" presId="urn:microsoft.com/office/officeart/2005/8/layout/vList4"/>
    <dgm:cxn modelId="{68CB5741-D692-422A-95FF-80E35C5E0841}" type="presParOf" srcId="{31036101-F914-4EBC-8F5F-4A7E5B60CFEE}" destId="{B62ADCF5-81A9-4AC7-AB3F-0ACD5CAB3274}" srcOrd="0" destOrd="0" presId="urn:microsoft.com/office/officeart/2005/8/layout/vList4"/>
    <dgm:cxn modelId="{FF53D9D0-4990-4144-A2CE-692A0E24FFFE}" type="presParOf" srcId="{31036101-F914-4EBC-8F5F-4A7E5B60CFEE}" destId="{685F76CB-97F1-46D4-AF5B-9C71B3B64594}" srcOrd="1" destOrd="0" presId="urn:microsoft.com/office/officeart/2005/8/layout/vList4"/>
    <dgm:cxn modelId="{EB85A906-3EDD-4CE6-9A9C-38047BDB5474}" type="presParOf" srcId="{31036101-F914-4EBC-8F5F-4A7E5B60CFEE}" destId="{BFC4E3BC-5A21-4829-BFC5-B9F1C42FAFA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E9EF6-B18C-4AE9-AC28-63181FAC2EF0}">
      <dsp:nvSpPr>
        <dsp:cNvPr id="0" name=""/>
        <dsp:cNvSpPr/>
      </dsp:nvSpPr>
      <dsp:spPr>
        <a:xfrm>
          <a:off x="5109925" y="72004"/>
          <a:ext cx="3200934" cy="61926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In ancient times, Ireland was divided into </a:t>
          </a:r>
          <a:r>
            <a:rPr lang="en-US" sz="2600" b="1" kern="1200" dirty="0" smtClean="0"/>
            <a:t>provinces</a:t>
          </a:r>
          <a:r>
            <a:rPr lang="en-US" sz="2600" kern="1200" dirty="0" smtClean="0"/>
            <a:t>, each ruled by a King. These provinces were dynamic and their borders changed all the time. Today, when Irish talk about the provinces of Ireland, they mean </a:t>
          </a:r>
          <a:r>
            <a:rPr lang="en-US" sz="2600" b="1" kern="1200" dirty="0" err="1" smtClean="0"/>
            <a:t>Leinster</a:t>
          </a:r>
          <a:r>
            <a:rPr lang="en-US" sz="2600" b="1" kern="1200" dirty="0" smtClean="0"/>
            <a:t>, Ulster, Munster and Connaught. </a:t>
          </a:r>
          <a:endParaRPr lang="it-IT" sz="2600" b="1" kern="1200" dirty="0"/>
        </a:p>
      </dsp:txBody>
      <dsp:txXfrm>
        <a:off x="5109925" y="72004"/>
        <a:ext cx="3200934" cy="6192694"/>
      </dsp:txXfrm>
    </dsp:sp>
    <dsp:sp modelId="{50DDCFB2-455F-470C-BCF7-2EFBFC978786}">
      <dsp:nvSpPr>
        <dsp:cNvPr id="0" name=""/>
        <dsp:cNvSpPr/>
      </dsp:nvSpPr>
      <dsp:spPr>
        <a:xfrm>
          <a:off x="-101947" y="360042"/>
          <a:ext cx="5177758" cy="561661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A2B4A-DA39-4E8C-B811-358A9F5B474F}">
      <dsp:nvSpPr>
        <dsp:cNvPr id="0" name=""/>
        <dsp:cNvSpPr/>
      </dsp:nvSpPr>
      <dsp:spPr>
        <a:xfrm>
          <a:off x="849311" y="576803"/>
          <a:ext cx="4600564" cy="567234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A39EED-A929-4525-8B2E-3BD906A47A37}">
      <dsp:nvSpPr>
        <dsp:cNvPr id="0" name=""/>
        <dsp:cNvSpPr/>
      </dsp:nvSpPr>
      <dsp:spPr>
        <a:xfrm>
          <a:off x="5832336" y="856842"/>
          <a:ext cx="1780934" cy="49549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3000" kern="1200" dirty="0" smtClean="0"/>
            <a:t>There are 32 counties in Ireland with 6 of them in Northern Ireland. </a:t>
          </a:r>
          <a:endParaRPr lang="it-IT" sz="3000" kern="1200" dirty="0"/>
        </a:p>
      </dsp:txBody>
      <dsp:txXfrm>
        <a:off x="5832336" y="856842"/>
        <a:ext cx="1780934" cy="49549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27894-79E4-43F6-967A-4A5DABCF8344}">
      <dsp:nvSpPr>
        <dsp:cNvPr id="0" name=""/>
        <dsp:cNvSpPr/>
      </dsp:nvSpPr>
      <dsp:spPr>
        <a:xfrm rot="16200000">
          <a:off x="1296987" y="-1296987"/>
          <a:ext cx="4873625" cy="7467600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0" tIns="0" rIns="216297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err="1" smtClean="0"/>
            <a:t>Compared</a:t>
          </a:r>
          <a:r>
            <a:rPr lang="it-IT" sz="3400" kern="1200" dirty="0" smtClean="0"/>
            <a:t> to </a:t>
          </a:r>
          <a:r>
            <a:rPr lang="it-IT" sz="3400" kern="1200" dirty="0" err="1" smtClean="0"/>
            <a:t>other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parts</a:t>
          </a:r>
          <a:r>
            <a:rPr lang="it-IT" sz="3400" kern="1200" dirty="0" smtClean="0"/>
            <a:t> of Europe, </a:t>
          </a:r>
          <a:r>
            <a:rPr lang="it-IT" sz="3400" kern="1200" dirty="0" err="1" smtClean="0"/>
            <a:t>Ireland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is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very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sparsely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populated</a:t>
          </a:r>
          <a:r>
            <a:rPr lang="it-IT" sz="3400" kern="1200" dirty="0" smtClean="0"/>
            <a:t>. </a:t>
          </a:r>
          <a:r>
            <a:rPr lang="it-IT" sz="3400" kern="1200" dirty="0" err="1" smtClean="0"/>
            <a:t>Settlement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is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concerned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around</a:t>
          </a:r>
          <a:r>
            <a:rPr lang="it-IT" sz="3400" kern="1200" dirty="0" smtClean="0"/>
            <a:t> the </a:t>
          </a:r>
          <a:r>
            <a:rPr lang="it-IT" sz="3400" kern="1200" dirty="0" err="1" smtClean="0"/>
            <a:t>east</a:t>
          </a:r>
          <a:r>
            <a:rPr lang="it-IT" sz="3400" kern="1200" dirty="0" smtClean="0"/>
            <a:t> and </a:t>
          </a:r>
          <a:r>
            <a:rPr lang="it-IT" sz="3400" kern="1200" dirty="0" err="1" smtClean="0"/>
            <a:t>south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coasts</a:t>
          </a:r>
          <a:r>
            <a:rPr lang="it-IT" sz="3400" kern="1200" dirty="0" smtClean="0"/>
            <a:t>. The major </a:t>
          </a:r>
          <a:r>
            <a:rPr lang="it-IT" sz="3400" kern="1200" dirty="0" err="1" smtClean="0"/>
            <a:t>metropolitan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areas</a:t>
          </a:r>
          <a:r>
            <a:rPr lang="it-IT" sz="3400" kern="1200" dirty="0" smtClean="0"/>
            <a:t> include Belfast, Cork and </a:t>
          </a:r>
          <a:r>
            <a:rPr lang="it-IT" sz="3400" kern="1200" dirty="0" err="1" smtClean="0"/>
            <a:t>Dublin</a:t>
          </a:r>
          <a:r>
            <a:rPr lang="it-IT" sz="3400" kern="1200" dirty="0" smtClean="0"/>
            <a:t>.  </a:t>
          </a:r>
          <a:endParaRPr lang="it-IT" sz="3400" kern="1200" dirty="0"/>
        </a:p>
      </dsp:txBody>
      <dsp:txXfrm rot="5400000">
        <a:off x="0" y="974725"/>
        <a:ext cx="7467600" cy="29241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27894-79E4-43F6-967A-4A5DABCF8344}">
      <dsp:nvSpPr>
        <dsp:cNvPr id="0" name=""/>
        <dsp:cNvSpPr/>
      </dsp:nvSpPr>
      <dsp:spPr>
        <a:xfrm rot="16200000">
          <a:off x="1296987" y="-1296987"/>
          <a:ext cx="4873625" cy="7467600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2484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The </a:t>
          </a:r>
          <a:r>
            <a:rPr lang="it-IT" sz="3000" kern="1200" dirty="0" err="1" smtClean="0"/>
            <a:t>population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today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is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significantly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lower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than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it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was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about</a:t>
          </a:r>
          <a:r>
            <a:rPr lang="it-IT" sz="3000" kern="1200" dirty="0" smtClean="0"/>
            <a:t> 170 </a:t>
          </a:r>
          <a:r>
            <a:rPr lang="it-IT" sz="3000" kern="1200" dirty="0" err="1" smtClean="0"/>
            <a:t>years</a:t>
          </a:r>
          <a:r>
            <a:rPr lang="it-IT" sz="3000" kern="1200" dirty="0" smtClean="0"/>
            <a:t> ago. The </a:t>
          </a:r>
          <a:r>
            <a:rPr lang="it-IT" sz="3000" kern="1200" dirty="0" err="1" smtClean="0"/>
            <a:t>current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population</a:t>
          </a:r>
          <a:r>
            <a:rPr lang="it-IT" sz="3000" kern="1200" dirty="0" smtClean="0"/>
            <a:t> of the </a:t>
          </a:r>
          <a:r>
            <a:rPr lang="it-IT" sz="3000" kern="1200" dirty="0" err="1" smtClean="0"/>
            <a:t>island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is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approximately</a:t>
          </a:r>
          <a:r>
            <a:rPr lang="it-IT" sz="3000" kern="1200" dirty="0" smtClean="0"/>
            <a:t> 5.7 </a:t>
          </a:r>
          <a:r>
            <a:rPr lang="it-IT" sz="3000" kern="1200" dirty="0" err="1" smtClean="0"/>
            <a:t>million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people</a:t>
          </a:r>
          <a:r>
            <a:rPr lang="it-IT" sz="3000" kern="1200" dirty="0" smtClean="0"/>
            <a:t> (4 </a:t>
          </a:r>
          <a:r>
            <a:rPr lang="it-IT" sz="3000" kern="1200" dirty="0" err="1" smtClean="0"/>
            <a:t>million</a:t>
          </a:r>
          <a:r>
            <a:rPr lang="it-IT" sz="3000" kern="1200" dirty="0" smtClean="0"/>
            <a:t> in the Republic and 1.7 </a:t>
          </a:r>
          <a:r>
            <a:rPr lang="it-IT" sz="3000" kern="1200" dirty="0" err="1" smtClean="0"/>
            <a:t>million</a:t>
          </a:r>
          <a:r>
            <a:rPr lang="it-IT" sz="3000" kern="1200" dirty="0" smtClean="0"/>
            <a:t> in </a:t>
          </a:r>
          <a:r>
            <a:rPr lang="it-IT" sz="3000" kern="1200" dirty="0" err="1" smtClean="0"/>
            <a:t>Northern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Ireland</a:t>
          </a:r>
          <a:r>
            <a:rPr lang="it-IT" sz="3000" kern="1200" dirty="0" smtClean="0"/>
            <a:t>); in 1840 the </a:t>
          </a:r>
          <a:r>
            <a:rPr lang="it-IT" sz="3000" kern="1200" dirty="0" err="1" smtClean="0"/>
            <a:t>whole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population</a:t>
          </a:r>
          <a:r>
            <a:rPr lang="it-IT" sz="3000" kern="1200" dirty="0" smtClean="0"/>
            <a:t> of the </a:t>
          </a:r>
          <a:r>
            <a:rPr lang="it-IT" sz="3000" kern="1200" dirty="0" err="1" smtClean="0"/>
            <a:t>island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was</a:t>
          </a:r>
          <a:r>
            <a:rPr lang="it-IT" sz="3000" kern="1200" dirty="0" smtClean="0"/>
            <a:t> 8,175,124.</a:t>
          </a:r>
          <a:endParaRPr lang="it-IT" sz="3000" kern="1200" dirty="0"/>
        </a:p>
      </dsp:txBody>
      <dsp:txXfrm rot="5400000">
        <a:off x="0" y="974725"/>
        <a:ext cx="7467600" cy="2924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27894-79E4-43F6-967A-4A5DABCF8344}">
      <dsp:nvSpPr>
        <dsp:cNvPr id="0" name=""/>
        <dsp:cNvSpPr/>
      </dsp:nvSpPr>
      <dsp:spPr>
        <a:xfrm rot="16200000">
          <a:off x="1296987" y="-1296987"/>
          <a:ext cx="4873625" cy="7467600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err="1" smtClean="0"/>
            <a:t>Most</a:t>
          </a:r>
          <a:r>
            <a:rPr lang="it-IT" sz="2800" kern="1200" dirty="0" smtClean="0"/>
            <a:t> Irish </a:t>
          </a:r>
          <a:r>
            <a:rPr lang="it-IT" sz="2800" kern="1200" dirty="0" err="1" smtClean="0"/>
            <a:t>people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still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define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themselves</a:t>
          </a:r>
          <a:r>
            <a:rPr lang="it-IT" sz="2800" kern="1200" dirty="0" smtClean="0"/>
            <a:t> on </a:t>
          </a:r>
          <a:r>
            <a:rPr lang="it-IT" sz="2800" kern="1200" dirty="0" err="1" smtClean="0"/>
            <a:t>religious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grounds</a:t>
          </a:r>
          <a:r>
            <a:rPr lang="it-IT" sz="2800" kern="1200" dirty="0" smtClean="0"/>
            <a:t>. </a:t>
          </a:r>
          <a:r>
            <a:rPr lang="it-IT" sz="2800" kern="1200" dirty="0" err="1" smtClean="0"/>
            <a:t>Though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churchgoing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has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dimished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dramatically</a:t>
          </a:r>
          <a:r>
            <a:rPr lang="it-IT" sz="2800" kern="1200" dirty="0" smtClean="0"/>
            <a:t> in the Republic, the Roman </a:t>
          </a:r>
          <a:r>
            <a:rPr lang="it-IT" sz="2800" kern="1200" dirty="0" err="1" smtClean="0"/>
            <a:t>Catholic</a:t>
          </a:r>
          <a:r>
            <a:rPr lang="it-IT" sz="2800" kern="1200" dirty="0" smtClean="0"/>
            <a:t> Church </a:t>
          </a:r>
          <a:r>
            <a:rPr lang="it-IT" sz="2800" kern="1200" dirty="0" err="1" smtClean="0"/>
            <a:t>still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has</a:t>
          </a:r>
          <a:r>
            <a:rPr lang="it-IT" sz="2800" kern="1200" dirty="0" smtClean="0"/>
            <a:t> a strong </a:t>
          </a:r>
          <a:r>
            <a:rPr lang="it-IT" sz="2800" kern="1200" dirty="0" err="1" smtClean="0"/>
            <a:t>influence</a:t>
          </a:r>
          <a:r>
            <a:rPr lang="it-IT" sz="2800" kern="1200" dirty="0" smtClean="0"/>
            <a:t> on </a:t>
          </a:r>
          <a:r>
            <a:rPr lang="it-IT" sz="2800" kern="1200" dirty="0" err="1" smtClean="0"/>
            <a:t>political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decision-making</a:t>
          </a:r>
          <a:r>
            <a:rPr lang="it-IT" sz="2800" kern="1200" dirty="0" smtClean="0"/>
            <a:t>. The North </a:t>
          </a:r>
          <a:r>
            <a:rPr lang="it-IT" sz="2800" kern="1200" dirty="0" err="1" smtClean="0"/>
            <a:t>remains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rigidly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divided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between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catholics</a:t>
          </a:r>
          <a:r>
            <a:rPr lang="it-IT" sz="2800" kern="1200" dirty="0" smtClean="0"/>
            <a:t> and </a:t>
          </a:r>
          <a:r>
            <a:rPr lang="it-IT" sz="2800" kern="1200" dirty="0" err="1" smtClean="0"/>
            <a:t>Protestants</a:t>
          </a:r>
          <a:r>
            <a:rPr lang="it-IT" sz="2800" kern="1200" dirty="0" smtClean="0"/>
            <a:t>. </a:t>
          </a:r>
          <a:endParaRPr lang="it-IT" sz="2800" kern="1200" dirty="0"/>
        </a:p>
      </dsp:txBody>
      <dsp:txXfrm rot="5400000">
        <a:off x="0" y="974725"/>
        <a:ext cx="7467600" cy="29241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27894-79E4-43F6-967A-4A5DABCF8344}">
      <dsp:nvSpPr>
        <dsp:cNvPr id="0" name=""/>
        <dsp:cNvSpPr/>
      </dsp:nvSpPr>
      <dsp:spPr>
        <a:xfrm rot="16200000">
          <a:off x="1296987" y="-1296987"/>
          <a:ext cx="4873625" cy="7467600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2719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/>
            <a:t>The 1990s’ </a:t>
          </a:r>
          <a:r>
            <a:rPr lang="it-IT" sz="2600" kern="1200" dirty="0" err="1" smtClean="0"/>
            <a:t>economic</a:t>
          </a:r>
          <a:r>
            <a:rPr lang="it-IT" sz="2600" kern="1200" dirty="0" smtClean="0"/>
            <a:t> boom </a:t>
          </a:r>
          <a:r>
            <a:rPr lang="it-IT" sz="2600" kern="1200" dirty="0" err="1" smtClean="0"/>
            <a:t>was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accompanied</a:t>
          </a:r>
          <a:r>
            <a:rPr lang="it-IT" sz="2600" kern="1200" dirty="0" smtClean="0"/>
            <a:t> by the </a:t>
          </a:r>
          <a:r>
            <a:rPr lang="it-IT" sz="2600" kern="1200" dirty="0" err="1" smtClean="0"/>
            <a:t>arrival</a:t>
          </a:r>
          <a:r>
            <a:rPr lang="it-IT" sz="2600" kern="1200" dirty="0" smtClean="0"/>
            <a:t> of </a:t>
          </a:r>
          <a:r>
            <a:rPr lang="it-IT" sz="2600" kern="1200" dirty="0" err="1" smtClean="0"/>
            <a:t>refugees</a:t>
          </a:r>
          <a:r>
            <a:rPr lang="it-IT" sz="2600" kern="1200" dirty="0" smtClean="0"/>
            <a:t> and </a:t>
          </a:r>
          <a:r>
            <a:rPr lang="it-IT" sz="2600" kern="1200" dirty="0" err="1" smtClean="0"/>
            <a:t>asylum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seekers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that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has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challenged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Ireland’s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homogeneity</a:t>
          </a:r>
          <a:r>
            <a:rPr lang="it-IT" sz="2600" kern="1200" dirty="0" smtClean="0"/>
            <a:t>. </a:t>
          </a:r>
          <a:r>
            <a:rPr lang="it-IT" sz="2600" kern="1200" dirty="0" err="1" smtClean="0"/>
            <a:t>While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many</a:t>
          </a:r>
          <a:r>
            <a:rPr lang="it-IT" sz="2600" kern="1200" dirty="0" smtClean="0"/>
            <a:t> Irish </a:t>
          </a:r>
          <a:r>
            <a:rPr lang="it-IT" sz="2600" kern="1200" dirty="0" err="1" smtClean="0"/>
            <a:t>people</a:t>
          </a:r>
          <a:r>
            <a:rPr lang="it-IT" sz="2600" kern="1200" dirty="0" smtClean="0"/>
            <a:t>  </a:t>
          </a:r>
          <a:r>
            <a:rPr lang="it-IT" sz="2600" kern="1200" dirty="0" err="1" smtClean="0"/>
            <a:t>have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embraced</a:t>
          </a:r>
          <a:r>
            <a:rPr lang="it-IT" sz="2600" kern="1200" dirty="0" smtClean="0"/>
            <a:t> the </a:t>
          </a:r>
          <a:r>
            <a:rPr lang="it-IT" sz="2600" kern="1200" dirty="0" err="1" smtClean="0"/>
            <a:t>concept</a:t>
          </a:r>
          <a:r>
            <a:rPr lang="it-IT" sz="2600" kern="1200" dirty="0" smtClean="0"/>
            <a:t> of </a:t>
          </a:r>
          <a:r>
            <a:rPr lang="it-IT" sz="2600" kern="1200" dirty="0" err="1" smtClean="0"/>
            <a:t>multiculturalism</a:t>
          </a:r>
          <a:r>
            <a:rPr lang="it-IT" sz="2600" kern="1200" dirty="0" smtClean="0"/>
            <a:t>, </a:t>
          </a:r>
          <a:r>
            <a:rPr lang="it-IT" sz="2600" kern="1200" dirty="0" err="1" smtClean="0"/>
            <a:t>others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have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seen</a:t>
          </a:r>
          <a:r>
            <a:rPr lang="it-IT" sz="2600" kern="1200" dirty="0" smtClean="0"/>
            <a:t> the </a:t>
          </a:r>
          <a:r>
            <a:rPr lang="it-IT" sz="2600" kern="1200" dirty="0" err="1" smtClean="0"/>
            <a:t>newcomers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as</a:t>
          </a:r>
          <a:r>
            <a:rPr lang="it-IT" sz="2600" kern="1200" dirty="0" smtClean="0"/>
            <a:t> a </a:t>
          </a:r>
          <a:r>
            <a:rPr lang="it-IT" sz="2600" kern="1200" dirty="0" err="1" smtClean="0"/>
            <a:t>threat</a:t>
          </a:r>
          <a:r>
            <a:rPr lang="it-IT" sz="2600" kern="1200" dirty="0" smtClean="0"/>
            <a:t>, and </a:t>
          </a:r>
          <a:r>
            <a:rPr lang="it-IT" sz="2600" kern="1200" dirty="0" err="1" smtClean="0"/>
            <a:t>this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has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resulted</a:t>
          </a:r>
          <a:r>
            <a:rPr lang="it-IT" sz="2600" kern="1200" dirty="0" smtClean="0"/>
            <a:t> in a spate of </a:t>
          </a:r>
          <a:r>
            <a:rPr lang="it-IT" sz="2600" kern="1200" dirty="0" err="1" smtClean="0"/>
            <a:t>racist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attacks</a:t>
          </a:r>
          <a:r>
            <a:rPr lang="it-IT" sz="2600" kern="1200" dirty="0" smtClean="0"/>
            <a:t> over the last </a:t>
          </a:r>
          <a:r>
            <a:rPr lang="it-IT" sz="2600" kern="1200" dirty="0" err="1" smtClean="0"/>
            <a:t>few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years</a:t>
          </a:r>
          <a:r>
            <a:rPr lang="it-IT" sz="2600" kern="1200" dirty="0" smtClean="0"/>
            <a:t>.</a:t>
          </a:r>
          <a:endParaRPr lang="it-IT" sz="2600" kern="1200" dirty="0"/>
        </a:p>
      </dsp:txBody>
      <dsp:txXfrm rot="5400000">
        <a:off x="0" y="974725"/>
        <a:ext cx="7467600" cy="29241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27894-79E4-43F6-967A-4A5DABCF8344}">
      <dsp:nvSpPr>
        <dsp:cNvPr id="0" name=""/>
        <dsp:cNvSpPr/>
      </dsp:nvSpPr>
      <dsp:spPr>
        <a:xfrm rot="16200000">
          <a:off x="1296987" y="-1296987"/>
          <a:ext cx="4873625" cy="7467600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err="1" smtClean="0"/>
            <a:t>Nonetheless</a:t>
          </a:r>
          <a:r>
            <a:rPr lang="it-IT" sz="3100" kern="1200" dirty="0" smtClean="0"/>
            <a:t>, the Irish are </a:t>
          </a:r>
          <a:r>
            <a:rPr lang="it-IT" sz="3100" kern="1200" dirty="0" err="1" smtClean="0"/>
            <a:t>well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known</a:t>
          </a:r>
          <a:r>
            <a:rPr lang="it-IT" sz="3100" kern="1200" dirty="0" smtClean="0"/>
            <a:t> for </a:t>
          </a:r>
          <a:r>
            <a:rPr lang="it-IT" sz="3100" kern="1200" dirty="0" err="1" smtClean="0"/>
            <a:t>their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joviality</a:t>
          </a:r>
          <a:r>
            <a:rPr lang="it-IT" sz="3100" kern="1200" dirty="0" smtClean="0"/>
            <a:t>. </a:t>
          </a:r>
          <a:r>
            <a:rPr lang="it-IT" sz="3100" kern="1200" dirty="0" err="1" smtClean="0"/>
            <a:t>They</a:t>
          </a:r>
          <a:r>
            <a:rPr lang="it-IT" sz="3100" kern="1200" dirty="0" smtClean="0"/>
            <a:t> love to talk and </a:t>
          </a:r>
          <a:r>
            <a:rPr lang="it-IT" sz="3100" kern="1200" dirty="0" err="1" smtClean="0"/>
            <a:t>tell</a:t>
          </a:r>
          <a:r>
            <a:rPr lang="it-IT" sz="3100" kern="1200" dirty="0" smtClean="0"/>
            <a:t> stories, and </a:t>
          </a:r>
          <a:r>
            <a:rPr lang="it-IT" sz="3100" kern="1200" dirty="0" err="1" smtClean="0"/>
            <a:t>their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sense</a:t>
          </a:r>
          <a:r>
            <a:rPr lang="it-IT" sz="3100" kern="1200" dirty="0" smtClean="0"/>
            <a:t> of </a:t>
          </a:r>
          <a:r>
            <a:rPr lang="it-IT" sz="3100" kern="1200" dirty="0" err="1" smtClean="0"/>
            <a:t>houmor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is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unique</a:t>
          </a:r>
          <a:r>
            <a:rPr lang="it-IT" sz="3100" kern="1200" dirty="0" smtClean="0"/>
            <a:t>. The best </a:t>
          </a:r>
          <a:r>
            <a:rPr lang="it-IT" sz="3100" kern="1200" dirty="0" err="1" smtClean="0"/>
            <a:t>place</a:t>
          </a:r>
          <a:r>
            <a:rPr lang="it-IT" sz="3100" kern="1200" dirty="0" smtClean="0"/>
            <a:t> to </a:t>
          </a:r>
          <a:r>
            <a:rPr lang="it-IT" sz="3100" kern="1200" dirty="0" err="1" smtClean="0"/>
            <a:t>meet</a:t>
          </a:r>
          <a:r>
            <a:rPr lang="it-IT" sz="3100" kern="1200" dirty="0" smtClean="0"/>
            <a:t> a </a:t>
          </a:r>
          <a:r>
            <a:rPr lang="it-IT" sz="3100" kern="1200" dirty="0" err="1" smtClean="0"/>
            <a:t>typical</a:t>
          </a:r>
          <a:r>
            <a:rPr lang="it-IT" sz="3100" kern="1200" dirty="0" smtClean="0"/>
            <a:t> Irish </a:t>
          </a:r>
          <a:r>
            <a:rPr lang="it-IT" sz="3100" kern="1200" dirty="0" err="1" smtClean="0"/>
            <a:t>character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is</a:t>
          </a:r>
          <a:r>
            <a:rPr lang="it-IT" sz="3100" kern="1200" dirty="0" smtClean="0"/>
            <a:t> in </a:t>
          </a:r>
          <a:r>
            <a:rPr lang="it-IT" sz="3100" kern="1200" dirty="0" err="1" smtClean="0"/>
            <a:t>one</a:t>
          </a:r>
          <a:r>
            <a:rPr lang="it-IT" sz="3100" kern="1200" dirty="0" smtClean="0"/>
            <a:t> of the </a:t>
          </a:r>
          <a:r>
            <a:rPr lang="it-IT" sz="3100" kern="1200" dirty="0" err="1" smtClean="0"/>
            <a:t>many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pubs</a:t>
          </a:r>
          <a:r>
            <a:rPr lang="it-IT" sz="3100" kern="1200" dirty="0" smtClean="0"/>
            <a:t> the </a:t>
          </a:r>
          <a:r>
            <a:rPr lang="it-IT" sz="3100" kern="1200" dirty="0" err="1" smtClean="0"/>
            <a:t>island</a:t>
          </a:r>
          <a:r>
            <a:rPr lang="it-IT" sz="3100" kern="1200" dirty="0" smtClean="0"/>
            <a:t> </a:t>
          </a:r>
          <a:r>
            <a:rPr lang="it-IT" sz="3100" kern="1200" dirty="0" err="1" smtClean="0"/>
            <a:t>is</a:t>
          </a:r>
          <a:r>
            <a:rPr lang="it-IT" sz="3100" kern="1200" dirty="0" smtClean="0"/>
            <a:t> full of. </a:t>
          </a:r>
          <a:endParaRPr lang="it-IT" sz="3100" kern="1200" dirty="0"/>
        </a:p>
      </dsp:txBody>
      <dsp:txXfrm rot="5400000">
        <a:off x="0" y="974725"/>
        <a:ext cx="7467600" cy="29241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51E230-E138-403D-969E-44663CE2CBE0}">
      <dsp:nvSpPr>
        <dsp:cNvPr id="0" name=""/>
        <dsp:cNvSpPr/>
      </dsp:nvSpPr>
      <dsp:spPr>
        <a:xfrm>
          <a:off x="0" y="645467"/>
          <a:ext cx="8363272" cy="8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59BB1-C97D-460E-9FFB-1C6CA3028DA3}">
      <dsp:nvSpPr>
        <dsp:cNvPr id="0" name=""/>
        <dsp:cNvSpPr/>
      </dsp:nvSpPr>
      <dsp:spPr>
        <a:xfrm>
          <a:off x="370386" y="107384"/>
          <a:ext cx="7958903" cy="11325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a small, </a:t>
          </a:r>
          <a:r>
            <a:rPr lang="it-IT" sz="2800" kern="1200" dirty="0" err="1" smtClean="0"/>
            <a:t>modern</a:t>
          </a:r>
          <a:r>
            <a:rPr lang="it-IT" sz="2800" kern="1200" dirty="0" smtClean="0"/>
            <a:t>, </a:t>
          </a:r>
          <a:r>
            <a:rPr lang="it-IT" sz="2800" kern="1200" dirty="0" err="1" smtClean="0"/>
            <a:t>trade-dependent</a:t>
          </a:r>
          <a:r>
            <a:rPr lang="it-IT" sz="2800" kern="1200" dirty="0" smtClean="0"/>
            <a:t> economy </a:t>
          </a:r>
          <a:r>
            <a:rPr lang="it-IT" sz="2800" kern="1200" dirty="0" err="1" smtClean="0"/>
            <a:t>that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experienced</a:t>
          </a:r>
          <a:r>
            <a:rPr lang="it-IT" sz="2800" kern="1200" dirty="0" smtClean="0"/>
            <a:t> a </a:t>
          </a:r>
          <a:r>
            <a:rPr lang="it-IT" sz="2800" kern="1200" dirty="0" err="1" smtClean="0"/>
            <a:t>growth</a:t>
          </a:r>
          <a:r>
            <a:rPr lang="it-IT" sz="2800" kern="1200" dirty="0" smtClean="0"/>
            <a:t> of </a:t>
          </a:r>
          <a:r>
            <a:rPr lang="it-IT" sz="2800" kern="1200" dirty="0" err="1" smtClean="0"/>
            <a:t>about</a:t>
          </a:r>
          <a:r>
            <a:rPr lang="it-IT" sz="2800" kern="1200" dirty="0" smtClean="0"/>
            <a:t> 7% in 1995-2005</a:t>
          </a:r>
          <a:endParaRPr lang="it-IT" sz="2800" kern="1200" dirty="0"/>
        </a:p>
      </dsp:txBody>
      <dsp:txXfrm>
        <a:off x="425671" y="162669"/>
        <a:ext cx="7848333" cy="1021952"/>
      </dsp:txXfrm>
    </dsp:sp>
    <dsp:sp modelId="{8626378A-993D-4383-91BD-3FE233787A83}">
      <dsp:nvSpPr>
        <dsp:cNvPr id="0" name=""/>
        <dsp:cNvSpPr/>
      </dsp:nvSpPr>
      <dsp:spPr>
        <a:xfrm>
          <a:off x="0" y="2865341"/>
          <a:ext cx="8363272" cy="8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4BC651-8F25-481B-9421-1181A201EEFA}">
      <dsp:nvSpPr>
        <dsp:cNvPr id="0" name=""/>
        <dsp:cNvSpPr/>
      </dsp:nvSpPr>
      <dsp:spPr>
        <a:xfrm>
          <a:off x="398153" y="1685867"/>
          <a:ext cx="7963068" cy="16813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err="1" smtClean="0"/>
            <a:t>skipped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straight</a:t>
          </a:r>
          <a:r>
            <a:rPr lang="it-IT" sz="2800" kern="1200" dirty="0" smtClean="0"/>
            <a:t> from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		an </a:t>
          </a:r>
          <a:r>
            <a:rPr lang="it-IT" sz="2800" kern="1200" dirty="0" err="1" smtClean="0"/>
            <a:t>agricultural</a:t>
          </a:r>
          <a:r>
            <a:rPr lang="it-IT" sz="2800" kern="1200" dirty="0" smtClean="0"/>
            <a:t> economy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to a </a:t>
          </a:r>
          <a:r>
            <a:rPr lang="it-IT" sz="2800" kern="1200" dirty="0" err="1" smtClean="0"/>
            <a:t>post-industrial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one</a:t>
          </a:r>
          <a:endParaRPr lang="it-IT" sz="2800" kern="1200" dirty="0"/>
        </a:p>
      </dsp:txBody>
      <dsp:txXfrm>
        <a:off x="480228" y="1767942"/>
        <a:ext cx="7798918" cy="1517164"/>
      </dsp:txXfrm>
    </dsp:sp>
    <dsp:sp modelId="{1B316DC2-70DF-448E-B70A-E97BF1AE69A4}">
      <dsp:nvSpPr>
        <dsp:cNvPr id="0" name=""/>
        <dsp:cNvSpPr/>
      </dsp:nvSpPr>
      <dsp:spPr>
        <a:xfrm>
          <a:off x="0" y="4693520"/>
          <a:ext cx="8363272" cy="8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2CAEAD-CAED-4DA5-B39E-4FF5A67BDD4F}">
      <dsp:nvSpPr>
        <dsp:cNvPr id="0" name=""/>
        <dsp:cNvSpPr/>
      </dsp:nvSpPr>
      <dsp:spPr>
        <a:xfrm>
          <a:off x="398153" y="3905741"/>
          <a:ext cx="7963068" cy="12896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large computer and </a:t>
          </a:r>
          <a:r>
            <a:rPr lang="it-IT" sz="2800" kern="1200" dirty="0" err="1" smtClean="0"/>
            <a:t>telecommunications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firms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moved</a:t>
          </a:r>
          <a:r>
            <a:rPr lang="it-IT" sz="2800" kern="1200" dirty="0" smtClean="0"/>
            <a:t> in, </a:t>
          </a:r>
          <a:r>
            <a:rPr lang="it-IT" sz="2800" kern="1200" dirty="0" err="1" smtClean="0"/>
            <a:t>bringing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jobs</a:t>
          </a:r>
          <a:r>
            <a:rPr lang="it-IT" sz="2800" kern="1200" dirty="0" smtClean="0"/>
            <a:t> and </a:t>
          </a:r>
          <a:r>
            <a:rPr lang="it-IT" sz="2800" kern="1200" dirty="0" err="1" smtClean="0"/>
            <a:t>investment</a:t>
          </a:r>
          <a:endParaRPr lang="it-IT" sz="2800" kern="1200" dirty="0"/>
        </a:p>
      </dsp:txBody>
      <dsp:txXfrm>
        <a:off x="461107" y="3968695"/>
        <a:ext cx="7837160" cy="11637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A03A1-F84A-437F-A81A-96246EE57DEC}">
      <dsp:nvSpPr>
        <dsp:cNvPr id="0" name=""/>
        <dsp:cNvSpPr/>
      </dsp:nvSpPr>
      <dsp:spPr>
        <a:xfrm>
          <a:off x="3258899" y="617477"/>
          <a:ext cx="4888348" cy="1758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800" kern="1200" dirty="0" smtClean="0"/>
            <a:t>The </a:t>
          </a:r>
          <a:r>
            <a:rPr lang="it-IT" sz="2800" kern="1200" dirty="0" err="1" smtClean="0"/>
            <a:t>primary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engine</a:t>
          </a:r>
          <a:r>
            <a:rPr lang="it-IT" sz="2800" kern="1200" dirty="0" smtClean="0"/>
            <a:t> for </a:t>
          </a:r>
          <a:r>
            <a:rPr lang="it-IT" sz="2800" kern="1200" dirty="0" err="1" smtClean="0"/>
            <a:t>Ireland’s</a:t>
          </a:r>
          <a:r>
            <a:rPr lang="it-IT" sz="2800" kern="1200" dirty="0" smtClean="0"/>
            <a:t> </a:t>
          </a:r>
          <a:r>
            <a:rPr lang="it-IT" sz="2800" kern="1200" dirty="0" err="1" smtClean="0"/>
            <a:t>growth</a:t>
          </a:r>
          <a:r>
            <a:rPr lang="it-IT" sz="2800" kern="1200" dirty="0" smtClean="0"/>
            <a:t> </a:t>
          </a:r>
          <a:endParaRPr lang="it-IT" sz="2800" kern="1200" dirty="0"/>
        </a:p>
      </dsp:txBody>
      <dsp:txXfrm>
        <a:off x="3258899" y="837326"/>
        <a:ext cx="4228801" cy="1319095"/>
      </dsp:txXfrm>
    </dsp:sp>
    <dsp:sp modelId="{414C55A0-0AFC-47AB-91FB-22BE38D1D034}">
      <dsp:nvSpPr>
        <dsp:cNvPr id="0" name=""/>
        <dsp:cNvSpPr/>
      </dsp:nvSpPr>
      <dsp:spPr>
        <a:xfrm>
          <a:off x="0" y="767"/>
          <a:ext cx="3258899" cy="29922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400" kern="1200" dirty="0" err="1" smtClean="0"/>
            <a:t>Exports</a:t>
          </a:r>
          <a:r>
            <a:rPr lang="it-IT" sz="5400" kern="1200" dirty="0" smtClean="0"/>
            <a:t> </a:t>
          </a:r>
          <a:endParaRPr lang="it-IT" sz="5400" kern="1200" dirty="0"/>
        </a:p>
      </dsp:txBody>
      <dsp:txXfrm>
        <a:off x="146068" y="146835"/>
        <a:ext cx="2966763" cy="2700078"/>
      </dsp:txXfrm>
    </dsp:sp>
    <dsp:sp modelId="{9972D7D6-E8A5-4895-A1F3-AE8473CE364E}">
      <dsp:nvSpPr>
        <dsp:cNvPr id="0" name=""/>
        <dsp:cNvSpPr/>
      </dsp:nvSpPr>
      <dsp:spPr>
        <a:xfrm>
          <a:off x="3258899" y="3888431"/>
          <a:ext cx="4888348" cy="17997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Consumer </a:t>
          </a:r>
          <a:r>
            <a:rPr lang="it-IT" sz="2400" kern="1200" dirty="0" err="1" smtClean="0"/>
            <a:t>spending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Construction	</a:t>
          </a:r>
          <a:endParaRPr lang="it-IT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Business </a:t>
          </a:r>
          <a:r>
            <a:rPr lang="it-IT" sz="2400" kern="1200" dirty="0" err="1" smtClean="0"/>
            <a:t>investment</a:t>
          </a:r>
          <a:endParaRPr lang="it-IT" sz="2400" kern="1200" dirty="0"/>
        </a:p>
      </dsp:txBody>
      <dsp:txXfrm>
        <a:off x="3258899" y="4113401"/>
        <a:ext cx="4213439" cy="1349817"/>
      </dsp:txXfrm>
    </dsp:sp>
    <dsp:sp modelId="{690E7FF5-C1AB-4E6E-BCC2-1292A1FE6D4C}">
      <dsp:nvSpPr>
        <dsp:cNvPr id="0" name=""/>
        <dsp:cNvSpPr/>
      </dsp:nvSpPr>
      <dsp:spPr>
        <a:xfrm>
          <a:off x="0" y="3292203"/>
          <a:ext cx="3258899" cy="299221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400" kern="1200" dirty="0" smtClean="0"/>
            <a:t>Rise in</a:t>
          </a:r>
          <a:endParaRPr lang="it-IT" sz="5400" kern="1200" dirty="0"/>
        </a:p>
      </dsp:txBody>
      <dsp:txXfrm>
        <a:off x="146068" y="3438271"/>
        <a:ext cx="2966763" cy="27000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E24F8-753C-456C-A116-0FE6753D2965}">
      <dsp:nvSpPr>
        <dsp:cNvPr id="0" name=""/>
        <dsp:cNvSpPr/>
      </dsp:nvSpPr>
      <dsp:spPr>
        <a:xfrm>
          <a:off x="0" y="4080908"/>
          <a:ext cx="8075613" cy="133944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«The Irish </a:t>
          </a:r>
          <a:r>
            <a:rPr lang="it-IT" sz="2800" kern="1200" dirty="0" err="1" smtClean="0"/>
            <a:t>catastrophe</a:t>
          </a:r>
          <a:r>
            <a:rPr lang="it-IT" sz="2800" kern="1200" dirty="0" smtClean="0"/>
            <a:t>»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i="1" kern="1200" dirty="0" err="1" smtClean="0"/>
            <a:t>Jim</a:t>
          </a:r>
          <a:r>
            <a:rPr lang="it-IT" sz="2800" i="1" kern="1200" dirty="0" smtClean="0"/>
            <a:t> </a:t>
          </a:r>
          <a:r>
            <a:rPr lang="it-IT" sz="2800" i="1" kern="1200" dirty="0" err="1" smtClean="0"/>
            <a:t>Donnelly</a:t>
          </a:r>
          <a:r>
            <a:rPr lang="it-IT" sz="2800" i="1" kern="1200" dirty="0" smtClean="0"/>
            <a:t> </a:t>
          </a:r>
          <a:endParaRPr lang="it-IT" sz="2800" kern="1200" dirty="0"/>
        </a:p>
      </dsp:txBody>
      <dsp:txXfrm>
        <a:off x="0" y="4080908"/>
        <a:ext cx="8075613" cy="1339445"/>
      </dsp:txXfrm>
    </dsp:sp>
    <dsp:sp modelId="{4D416805-2D32-480D-B929-17D02693EAF0}">
      <dsp:nvSpPr>
        <dsp:cNvPr id="0" name=""/>
        <dsp:cNvSpPr/>
      </dsp:nvSpPr>
      <dsp:spPr>
        <a:xfrm rot="10800000">
          <a:off x="0" y="2040933"/>
          <a:ext cx="8075613" cy="2060066"/>
        </a:xfrm>
        <a:prstGeom prst="upArrowCallout">
          <a:avLst/>
        </a:prstGeom>
        <a:solidFill>
          <a:schemeClr val="accent3">
            <a:hueOff val="5096307"/>
            <a:satOff val="-416"/>
            <a:lumOff val="-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The Great Potato </a:t>
          </a:r>
          <a:r>
            <a:rPr lang="it-IT" sz="2800" kern="1200" dirty="0" err="1" smtClean="0"/>
            <a:t>Famine</a:t>
          </a:r>
          <a:endParaRPr lang="it-IT" sz="2800" kern="1200" dirty="0"/>
        </a:p>
      </dsp:txBody>
      <dsp:txXfrm rot="10800000">
        <a:off x="0" y="2040933"/>
        <a:ext cx="8075613" cy="1338569"/>
      </dsp:txXfrm>
    </dsp:sp>
    <dsp:sp modelId="{99927AC5-614D-4FCD-9A29-FD76BD6C05AC}">
      <dsp:nvSpPr>
        <dsp:cNvPr id="0" name=""/>
        <dsp:cNvSpPr/>
      </dsp:nvSpPr>
      <dsp:spPr>
        <a:xfrm rot="10800000">
          <a:off x="0" y="958"/>
          <a:ext cx="8075613" cy="2060066"/>
        </a:xfrm>
        <a:prstGeom prst="upArrowCallout">
          <a:avLst/>
        </a:prstGeom>
        <a:solidFill>
          <a:schemeClr val="accent3">
            <a:hueOff val="10192614"/>
            <a:satOff val="-831"/>
            <a:lumOff val="-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The Great </a:t>
          </a:r>
          <a:r>
            <a:rPr lang="it-IT" sz="2800" kern="1200" dirty="0" err="1" smtClean="0"/>
            <a:t>Famine</a:t>
          </a:r>
          <a:endParaRPr lang="it-IT" sz="2800" kern="1200" dirty="0"/>
        </a:p>
      </dsp:txBody>
      <dsp:txXfrm rot="10800000">
        <a:off x="0" y="958"/>
        <a:ext cx="8075613" cy="133856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13063" y="28230"/>
          <a:ext cx="8261265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«The Great </a:t>
          </a:r>
          <a:r>
            <a:rPr lang="it-IT" sz="3600" kern="1200" dirty="0" err="1" smtClean="0"/>
            <a:t>Famine</a:t>
          </a:r>
          <a:r>
            <a:rPr lang="it-IT" sz="3600" kern="1200" dirty="0" smtClean="0"/>
            <a:t> in </a:t>
          </a:r>
          <a:r>
            <a:rPr lang="it-IT" sz="3600" kern="1200" dirty="0" err="1" smtClean="0"/>
            <a:t>Ireland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began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as</a:t>
          </a:r>
          <a:r>
            <a:rPr lang="it-IT" sz="3600" kern="1200" dirty="0" smtClean="0"/>
            <a:t> </a:t>
          </a:r>
          <a:r>
            <a:rPr lang="it-IT" sz="3600" b="1" kern="1200" dirty="0" smtClean="0"/>
            <a:t>a </a:t>
          </a:r>
          <a:r>
            <a:rPr lang="it-IT" sz="3600" b="1" kern="1200" dirty="0" err="1" smtClean="0"/>
            <a:t>natural</a:t>
          </a:r>
          <a:r>
            <a:rPr lang="it-IT" sz="3600" b="1" kern="1200" dirty="0" smtClean="0"/>
            <a:t> </a:t>
          </a:r>
          <a:r>
            <a:rPr lang="it-IT" sz="3600" b="1" kern="1200" dirty="0" err="1" smtClean="0"/>
            <a:t>catastrophe</a:t>
          </a:r>
          <a:r>
            <a:rPr lang="it-IT" sz="3600" b="1" kern="1200" dirty="0" smtClean="0"/>
            <a:t> </a:t>
          </a:r>
          <a:r>
            <a:rPr lang="it-IT" sz="3600" kern="1200" dirty="0" smtClean="0"/>
            <a:t>of </a:t>
          </a:r>
          <a:r>
            <a:rPr lang="it-IT" sz="3600" b="1" kern="1200" dirty="0" err="1" smtClean="0"/>
            <a:t>extraordinary</a:t>
          </a:r>
          <a:r>
            <a:rPr lang="it-IT" sz="3600" b="1" kern="1200" dirty="0" smtClean="0"/>
            <a:t> </a:t>
          </a:r>
          <a:r>
            <a:rPr lang="it-IT" sz="3600" b="1" kern="1200" dirty="0" err="1" smtClean="0"/>
            <a:t>magnitude</a:t>
          </a:r>
          <a:r>
            <a:rPr lang="it-IT" sz="3600" kern="1200" dirty="0" smtClean="0"/>
            <a:t>, </a:t>
          </a:r>
          <a:r>
            <a:rPr lang="it-IT" sz="3600" kern="1200" dirty="0" err="1" smtClean="0"/>
            <a:t>but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its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effects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were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severely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worsened</a:t>
          </a:r>
          <a:r>
            <a:rPr lang="it-IT" sz="3600" kern="1200" dirty="0" smtClean="0"/>
            <a:t> by the </a:t>
          </a:r>
          <a:r>
            <a:rPr lang="it-IT" sz="3600" kern="1200" dirty="0" err="1" smtClean="0"/>
            <a:t>actions</a:t>
          </a:r>
          <a:r>
            <a:rPr lang="it-IT" sz="3600" kern="1200" dirty="0" smtClean="0"/>
            <a:t> and </a:t>
          </a:r>
          <a:r>
            <a:rPr lang="it-IT" sz="3600" kern="1200" dirty="0" err="1" smtClean="0"/>
            <a:t>inactions</a:t>
          </a:r>
          <a:r>
            <a:rPr lang="it-IT" sz="3600" kern="1200" dirty="0" smtClean="0"/>
            <a:t> of the Whig </a:t>
          </a:r>
          <a:r>
            <a:rPr lang="it-IT" sz="3600" kern="1200" dirty="0" err="1" smtClean="0"/>
            <a:t>government</a:t>
          </a:r>
          <a:r>
            <a:rPr lang="it-IT" sz="3600" kern="1200" dirty="0" smtClean="0"/>
            <a:t>, </a:t>
          </a:r>
          <a:r>
            <a:rPr lang="it-IT" sz="3600" kern="1200" dirty="0" err="1" smtClean="0"/>
            <a:t>headed</a:t>
          </a:r>
          <a:r>
            <a:rPr lang="it-IT" sz="3600" kern="1200" dirty="0" smtClean="0"/>
            <a:t> by Lord John Russell in the </a:t>
          </a:r>
          <a:r>
            <a:rPr lang="it-IT" sz="3600" kern="1200" dirty="0" err="1" smtClean="0"/>
            <a:t>crucial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year</a:t>
          </a:r>
          <a:r>
            <a:rPr lang="it-IT" sz="3600" kern="1200" dirty="0" smtClean="0"/>
            <a:t> from 1846 to 1852».   </a:t>
          </a:r>
          <a:endParaRPr lang="it-IT" sz="3600" kern="1200" dirty="0"/>
        </a:p>
      </dsp:txBody>
      <dsp:txXfrm>
        <a:off x="697810" y="312977"/>
        <a:ext cx="7691771" cy="526358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13063" y="28230"/>
          <a:ext cx="8261265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«</a:t>
          </a:r>
          <a:r>
            <a:rPr lang="it-IT" sz="3600" kern="1200" dirty="0" err="1" smtClean="0"/>
            <a:t>Altogether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about</a:t>
          </a:r>
          <a:r>
            <a:rPr lang="it-IT" sz="3600" kern="1200" dirty="0" smtClean="0"/>
            <a:t> a </a:t>
          </a:r>
          <a:r>
            <a:rPr lang="it-IT" sz="3600" kern="1200" dirty="0" err="1" smtClean="0"/>
            <a:t>million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people</a:t>
          </a:r>
          <a:r>
            <a:rPr lang="it-IT" sz="3600" kern="1200" dirty="0" smtClean="0"/>
            <a:t> in </a:t>
          </a:r>
          <a:r>
            <a:rPr lang="it-IT" sz="3600" kern="1200" dirty="0" err="1" smtClean="0"/>
            <a:t>Ireland</a:t>
          </a:r>
          <a:r>
            <a:rPr lang="it-IT" sz="3600" kern="1200" dirty="0" smtClean="0"/>
            <a:t> are </a:t>
          </a:r>
          <a:r>
            <a:rPr lang="it-IT" sz="3600" kern="1200" dirty="0" err="1" smtClean="0"/>
            <a:t>reliably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estimated</a:t>
          </a:r>
          <a:r>
            <a:rPr lang="it-IT" sz="3600" kern="1200" dirty="0" smtClean="0"/>
            <a:t> to </a:t>
          </a:r>
          <a:r>
            <a:rPr lang="it-IT" sz="3600" kern="1200" dirty="0" err="1" smtClean="0"/>
            <a:t>have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died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starvation</a:t>
          </a:r>
          <a:r>
            <a:rPr lang="it-IT" sz="3600" kern="1200" dirty="0" smtClean="0"/>
            <a:t> and </a:t>
          </a:r>
          <a:r>
            <a:rPr lang="it-IT" sz="3600" kern="1200" dirty="0" err="1" smtClean="0"/>
            <a:t>epidemic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disease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between</a:t>
          </a:r>
          <a:r>
            <a:rPr lang="it-IT" sz="3600" kern="1200" dirty="0" smtClean="0"/>
            <a:t> 1846 and 1851, and some </a:t>
          </a:r>
          <a:r>
            <a:rPr lang="it-IT" sz="3600" kern="1200" dirty="0" err="1" smtClean="0"/>
            <a:t>two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million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emigrated</a:t>
          </a:r>
          <a:r>
            <a:rPr lang="it-IT" sz="3600" kern="1200" dirty="0" smtClean="0"/>
            <a:t> in a </a:t>
          </a:r>
          <a:r>
            <a:rPr lang="it-IT" sz="3600" kern="1200" dirty="0" err="1" smtClean="0"/>
            <a:t>period</a:t>
          </a:r>
          <a:r>
            <a:rPr lang="it-IT" sz="3600" kern="1200" dirty="0" smtClean="0"/>
            <a:t> of a </a:t>
          </a:r>
          <a:r>
            <a:rPr lang="it-IT" sz="3600" kern="1200" dirty="0" err="1" smtClean="0"/>
            <a:t>little</a:t>
          </a:r>
          <a:r>
            <a:rPr lang="it-IT" sz="3600" kern="1200" dirty="0" smtClean="0"/>
            <a:t> more </a:t>
          </a:r>
          <a:r>
            <a:rPr lang="it-IT" sz="3600" kern="1200" dirty="0" err="1" smtClean="0"/>
            <a:t>than</a:t>
          </a:r>
          <a:r>
            <a:rPr lang="it-IT" sz="3600" kern="1200" dirty="0" smtClean="0"/>
            <a:t> a decade (1845-1855)».   </a:t>
          </a:r>
          <a:endParaRPr lang="it-IT" sz="3600" kern="1200" dirty="0"/>
        </a:p>
      </dsp:txBody>
      <dsp:txXfrm>
        <a:off x="697810" y="312977"/>
        <a:ext cx="7691771" cy="526358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13063" y="28230"/>
          <a:ext cx="8261265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«The Irish </a:t>
          </a:r>
          <a:r>
            <a:rPr lang="it-IT" sz="3600" kern="1200" dirty="0" err="1" smtClean="0"/>
            <a:t>famine</a:t>
          </a:r>
          <a:r>
            <a:rPr lang="it-IT" sz="3600" kern="1200" dirty="0" smtClean="0"/>
            <a:t> of the late 1840s </a:t>
          </a:r>
          <a:r>
            <a:rPr lang="it-IT" sz="3600" kern="1200" dirty="0" err="1" smtClean="0"/>
            <a:t>killed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nearly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one-height</a:t>
          </a:r>
          <a:r>
            <a:rPr lang="it-IT" sz="3600" kern="1200" dirty="0" smtClean="0"/>
            <a:t> of the </a:t>
          </a:r>
          <a:r>
            <a:rPr lang="it-IT" sz="3600" kern="1200" dirty="0" err="1" smtClean="0"/>
            <a:t>entire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population</a:t>
          </a:r>
          <a:r>
            <a:rPr lang="it-IT" sz="3600" kern="1200" dirty="0" smtClean="0"/>
            <a:t>».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Successive </a:t>
          </a:r>
          <a:r>
            <a:rPr lang="it-IT" sz="3600" kern="1200" dirty="0" err="1" smtClean="0"/>
            <a:t>blasts</a:t>
          </a:r>
          <a:r>
            <a:rPr lang="it-IT" sz="3600" kern="1200" dirty="0" smtClean="0"/>
            <a:t> of potato </a:t>
          </a:r>
          <a:r>
            <a:rPr lang="it-IT" sz="3600" kern="1200" dirty="0" err="1" smtClean="0"/>
            <a:t>blight</a:t>
          </a:r>
          <a:r>
            <a:rPr lang="it-IT" sz="3600" kern="1200" dirty="0" smtClean="0"/>
            <a:t> – </a:t>
          </a:r>
          <a:r>
            <a:rPr lang="it-IT" sz="3600" kern="1200" dirty="0" err="1" smtClean="0"/>
            <a:t>proper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name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fungus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Phytophthora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infestans</a:t>
          </a:r>
          <a:r>
            <a:rPr lang="it-IT" sz="3600" kern="1200" dirty="0" smtClean="0"/>
            <a:t> – </a:t>
          </a:r>
          <a:r>
            <a:rPr lang="it-IT" sz="3600" kern="1200" dirty="0" err="1" smtClean="0"/>
            <a:t>robbed</a:t>
          </a:r>
          <a:r>
            <a:rPr lang="it-IT" sz="3600" kern="1200" dirty="0" smtClean="0"/>
            <a:t> more </a:t>
          </a:r>
          <a:r>
            <a:rPr lang="it-IT" sz="3600" kern="1200" dirty="0" err="1" smtClean="0"/>
            <a:t>than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one-third</a:t>
          </a:r>
          <a:r>
            <a:rPr lang="it-IT" sz="3600" kern="1200" dirty="0" smtClean="0"/>
            <a:t> of the </a:t>
          </a:r>
          <a:r>
            <a:rPr lang="it-IT" sz="3600" kern="1200" dirty="0" err="1" smtClean="0"/>
            <a:t>population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their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usual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means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subsistence</a:t>
          </a:r>
          <a:r>
            <a:rPr lang="it-IT" sz="3600" kern="1200" dirty="0" smtClean="0"/>
            <a:t> for </a:t>
          </a:r>
          <a:r>
            <a:rPr lang="it-IT" sz="3600" kern="1200" dirty="0" err="1" smtClean="0"/>
            <a:t>four</a:t>
          </a:r>
          <a:r>
            <a:rPr lang="it-IT" sz="3600" kern="1200" dirty="0" smtClean="0"/>
            <a:t> or </a:t>
          </a:r>
          <a:r>
            <a:rPr lang="it-IT" sz="3600" kern="1200" dirty="0" err="1" smtClean="0"/>
            <a:t>five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years</a:t>
          </a:r>
          <a:r>
            <a:rPr lang="it-IT" sz="3600" kern="1200" dirty="0" smtClean="0"/>
            <a:t>.   </a:t>
          </a:r>
          <a:endParaRPr lang="it-IT" sz="3600" kern="1200" dirty="0"/>
        </a:p>
      </dsp:txBody>
      <dsp:txXfrm>
        <a:off x="697810" y="312977"/>
        <a:ext cx="7691771" cy="526358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858788"/>
          <a:ext cx="8676456" cy="25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181227" y="309176"/>
          <a:ext cx="8260880" cy="59040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«</a:t>
          </a:r>
          <a:r>
            <a:rPr lang="it-IT" sz="3600" kern="1200" dirty="0" err="1" smtClean="0"/>
            <a:t>This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was</a:t>
          </a:r>
          <a:r>
            <a:rPr lang="it-IT" sz="3600" kern="1200" dirty="0" smtClean="0"/>
            <a:t> </a:t>
          </a:r>
          <a:r>
            <a:rPr lang="it-IT" sz="3600" b="1" kern="1200" dirty="0" err="1" smtClean="0"/>
            <a:t>not</a:t>
          </a:r>
          <a:r>
            <a:rPr lang="it-IT" sz="3600" kern="1200" dirty="0" smtClean="0"/>
            <a:t> an </a:t>
          </a:r>
          <a:r>
            <a:rPr lang="it-IT" sz="3600" b="1" kern="1200" dirty="0" err="1" smtClean="0"/>
            <a:t>artificial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famine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as</a:t>
          </a:r>
          <a:r>
            <a:rPr lang="it-IT" sz="3600" kern="1200" dirty="0" smtClean="0"/>
            <a:t> the </a:t>
          </a:r>
          <a:r>
            <a:rPr lang="it-IT" sz="3600" kern="1200" dirty="0" err="1" smtClean="0"/>
            <a:t>trsditional</a:t>
          </a:r>
          <a:r>
            <a:rPr lang="it-IT" sz="3600" kern="1200" dirty="0" smtClean="0"/>
            <a:t> Irish </a:t>
          </a:r>
          <a:r>
            <a:rPr lang="it-IT" sz="3600" kern="1200" dirty="0" err="1" smtClean="0"/>
            <a:t>nationalist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interpretation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has</a:t>
          </a:r>
          <a:r>
            <a:rPr lang="it-IT" sz="3600" kern="1200" dirty="0" smtClean="0"/>
            <a:t> long </a:t>
          </a:r>
          <a:r>
            <a:rPr lang="it-IT" sz="3600" kern="1200" dirty="0" err="1" smtClean="0"/>
            <a:t>maintained</a:t>
          </a:r>
          <a:r>
            <a:rPr lang="it-IT" sz="3600" kern="1200" dirty="0" smtClean="0"/>
            <a:t>. 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The </a:t>
          </a:r>
          <a:r>
            <a:rPr lang="it-IT" sz="3600" kern="1200" dirty="0" err="1" smtClean="0"/>
            <a:t>original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gross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deficiency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food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was</a:t>
          </a:r>
          <a:r>
            <a:rPr lang="it-IT" sz="3600" kern="1200" dirty="0" smtClean="0"/>
            <a:t> </a:t>
          </a:r>
          <a:r>
            <a:rPr lang="it-IT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real</a:t>
          </a:r>
          <a:r>
            <a:rPr lang="it-IT" sz="3600" kern="1200" dirty="0" smtClean="0"/>
            <a:t>».   </a:t>
          </a:r>
          <a:endParaRPr lang="it-IT" sz="3600" kern="1200" dirty="0"/>
        </a:p>
      </dsp:txBody>
      <dsp:txXfrm>
        <a:off x="469437" y="597386"/>
        <a:ext cx="7684460" cy="532758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13063" y="28230"/>
          <a:ext cx="8261265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In 1846-47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b="1" kern="1200" dirty="0" err="1" smtClean="0"/>
            <a:t>blight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destroyed</a:t>
          </a:r>
          <a:r>
            <a:rPr lang="it-IT" sz="3600" kern="1200" dirty="0" smtClean="0"/>
            <a:t> the </a:t>
          </a:r>
          <a:r>
            <a:rPr lang="it-IT" sz="3600" kern="1200" dirty="0" err="1" smtClean="0"/>
            <a:t>crop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that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previously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provided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approximately</a:t>
          </a:r>
          <a:r>
            <a:rPr lang="it-IT" sz="3600" kern="1200" dirty="0" smtClean="0"/>
            <a:t> 60% of the </a:t>
          </a:r>
          <a:r>
            <a:rPr lang="it-IT" sz="3600" kern="1200" dirty="0" err="1" smtClean="0"/>
            <a:t>nation’s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food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needs</a:t>
          </a:r>
          <a:r>
            <a:rPr lang="it-IT" sz="3600" kern="1200" dirty="0" smtClean="0"/>
            <a:t>.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The </a:t>
          </a:r>
          <a:r>
            <a:rPr lang="it-IT" sz="3600" kern="1200" dirty="0" err="1" smtClean="0"/>
            <a:t>food</a:t>
          </a:r>
          <a:r>
            <a:rPr lang="it-IT" sz="3600" kern="1200" dirty="0" smtClean="0"/>
            <a:t> gap </a:t>
          </a:r>
          <a:r>
            <a:rPr lang="it-IT" sz="3600" kern="1200" dirty="0" err="1" smtClean="0"/>
            <a:t>created</a:t>
          </a:r>
          <a:r>
            <a:rPr lang="it-IT" sz="3600" kern="1200" dirty="0" smtClean="0"/>
            <a:t> by the </a:t>
          </a:r>
          <a:r>
            <a:rPr lang="it-IT" sz="3600" kern="1200" dirty="0" err="1" smtClean="0"/>
            <a:t>loss</a:t>
          </a:r>
          <a:r>
            <a:rPr lang="it-IT" sz="3600" kern="1200" dirty="0" smtClean="0"/>
            <a:t> of the potato in the late 1840s </a:t>
          </a:r>
          <a:r>
            <a:rPr lang="it-IT" sz="3600" kern="1200" dirty="0" err="1" smtClean="0"/>
            <a:t>was</a:t>
          </a:r>
          <a:r>
            <a:rPr lang="it-IT" sz="3600" kern="1200" dirty="0" smtClean="0"/>
            <a:t> so </a:t>
          </a:r>
          <a:r>
            <a:rPr lang="it-IT" sz="3600" kern="1200" dirty="0" err="1" smtClean="0"/>
            <a:t>enormous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that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could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not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have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been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filled</a:t>
          </a:r>
          <a:r>
            <a:rPr lang="it-IT" sz="3600" kern="1200" dirty="0" smtClean="0"/>
            <a:t>.</a:t>
          </a:r>
          <a:endParaRPr lang="it-IT" sz="3600" kern="1200" dirty="0"/>
        </a:p>
      </dsp:txBody>
      <dsp:txXfrm>
        <a:off x="697810" y="312977"/>
        <a:ext cx="7691771" cy="526358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13063" y="28230"/>
          <a:ext cx="8261265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err="1" smtClean="0"/>
            <a:t>After</a:t>
          </a:r>
          <a:r>
            <a:rPr lang="it-IT" sz="3600" kern="1200" dirty="0" smtClean="0"/>
            <a:t> 1847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b="1" kern="1200" dirty="0" err="1" smtClean="0"/>
            <a:t>There</a:t>
          </a:r>
          <a:r>
            <a:rPr lang="it-IT" sz="3600" b="1" kern="1200" dirty="0" smtClean="0"/>
            <a:t> </a:t>
          </a:r>
          <a:r>
            <a:rPr lang="it-IT" sz="3600" b="1" kern="1200" dirty="0" err="1" smtClean="0"/>
            <a:t>was</a:t>
          </a:r>
          <a:r>
            <a:rPr lang="it-IT" sz="3600" b="1" kern="1200" dirty="0" smtClean="0"/>
            <a:t> an </a:t>
          </a:r>
          <a:r>
            <a:rPr lang="it-IT" sz="3600" b="1" kern="1200" dirty="0" err="1" smtClean="0"/>
            <a:t>artifical</a:t>
          </a:r>
          <a:r>
            <a:rPr lang="it-IT" sz="3600" b="1" kern="1200" dirty="0" smtClean="0"/>
            <a:t> </a:t>
          </a:r>
          <a:r>
            <a:rPr lang="it-IT" sz="3600" b="1" kern="1200" dirty="0" err="1" smtClean="0"/>
            <a:t>famine</a:t>
          </a:r>
          <a:r>
            <a:rPr lang="it-IT" sz="3600" b="1" kern="1200" dirty="0" smtClean="0"/>
            <a:t> in </a:t>
          </a:r>
          <a:r>
            <a:rPr lang="it-IT" sz="3600" b="1" kern="1200" dirty="0" err="1" smtClean="0"/>
            <a:t>Ireland</a:t>
          </a:r>
          <a:r>
            <a:rPr lang="it-IT" sz="3600" b="1" kern="1200" dirty="0" smtClean="0"/>
            <a:t>.</a:t>
          </a:r>
        </a:p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b="0" kern="1200" dirty="0" err="1" smtClean="0"/>
            <a:t>There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existed</a:t>
          </a:r>
          <a:r>
            <a:rPr lang="it-IT" sz="3600" b="0" kern="1200" dirty="0" smtClean="0"/>
            <a:t> an </a:t>
          </a:r>
          <a:r>
            <a:rPr lang="it-IT" sz="3600" b="0" kern="1200" dirty="0" err="1" smtClean="0"/>
            <a:t>absolute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sufficiency</a:t>
          </a:r>
          <a:r>
            <a:rPr lang="it-IT" sz="3600" b="0" kern="1200" dirty="0" smtClean="0"/>
            <a:t> of </a:t>
          </a:r>
          <a:r>
            <a:rPr lang="it-IT" sz="3600" b="0" kern="1200" dirty="0" err="1" smtClean="0"/>
            <a:t>food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that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could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have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prevented</a:t>
          </a:r>
          <a:r>
            <a:rPr lang="it-IT" sz="3600" b="0" kern="1200" dirty="0" smtClean="0"/>
            <a:t> mass </a:t>
          </a:r>
          <a:r>
            <a:rPr lang="it-IT" sz="3600" b="0" kern="1200" dirty="0" err="1" smtClean="0"/>
            <a:t>starvation</a:t>
          </a:r>
          <a:r>
            <a:rPr lang="it-IT" sz="3600" b="0" kern="1200" dirty="0" smtClean="0"/>
            <a:t>, </a:t>
          </a:r>
          <a:r>
            <a:rPr lang="it-IT" sz="3600" b="0" kern="1200" dirty="0" err="1" smtClean="0"/>
            <a:t>if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it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had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been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properly</a:t>
          </a:r>
          <a:r>
            <a:rPr lang="it-IT" sz="3600" b="0" kern="1200" dirty="0" smtClean="0"/>
            <a:t> </a:t>
          </a:r>
          <a:r>
            <a:rPr lang="it-IT" sz="3600" b="0" kern="1200" dirty="0" err="1" smtClean="0"/>
            <a:t>distributed</a:t>
          </a:r>
          <a:r>
            <a:rPr lang="it-IT" sz="3600" b="0" kern="1200" dirty="0" smtClean="0"/>
            <a:t> so </a:t>
          </a:r>
          <a:r>
            <a:rPr lang="it-IT" sz="3600" b="0" kern="1200" dirty="0" err="1" smtClean="0"/>
            <a:t>as</a:t>
          </a:r>
          <a:r>
            <a:rPr lang="it-IT" sz="3600" b="0" kern="1200" dirty="0" smtClean="0"/>
            <a:t> to </a:t>
          </a:r>
          <a:r>
            <a:rPr lang="it-IT" sz="3600" b="0" kern="1200" dirty="0" err="1" smtClean="0"/>
            <a:t>reach</a:t>
          </a:r>
          <a:r>
            <a:rPr lang="it-IT" sz="3600" b="0" kern="1200" dirty="0" smtClean="0"/>
            <a:t> the </a:t>
          </a:r>
          <a:r>
            <a:rPr lang="it-IT" sz="3600" b="0" kern="1200" dirty="0" err="1" smtClean="0"/>
            <a:t>smallholders</a:t>
          </a:r>
          <a:r>
            <a:rPr lang="it-IT" sz="3600" b="0" kern="1200" dirty="0" smtClean="0"/>
            <a:t> and </a:t>
          </a:r>
          <a:r>
            <a:rPr lang="it-IT" sz="3600" b="0" kern="1200" dirty="0" err="1" smtClean="0"/>
            <a:t>labourers</a:t>
          </a:r>
          <a:r>
            <a:rPr lang="it-IT" sz="3600" b="0" kern="1200" dirty="0" smtClean="0"/>
            <a:t> of the west and the </a:t>
          </a:r>
          <a:r>
            <a:rPr lang="it-IT" sz="3600" b="0" kern="1200" dirty="0" err="1" smtClean="0"/>
            <a:t>south</a:t>
          </a:r>
          <a:r>
            <a:rPr lang="it-IT" sz="3600" b="0" kern="1200" dirty="0" smtClean="0"/>
            <a:t> of </a:t>
          </a:r>
          <a:r>
            <a:rPr lang="it-IT" sz="3600" b="0" kern="1200" dirty="0" err="1" smtClean="0"/>
            <a:t>Ireland</a:t>
          </a:r>
          <a:r>
            <a:rPr lang="it-IT" sz="3600" b="0" kern="1200" dirty="0" smtClean="0"/>
            <a:t>. </a:t>
          </a:r>
          <a:endParaRPr lang="it-IT" sz="3600" kern="1200" dirty="0"/>
        </a:p>
      </dsp:txBody>
      <dsp:txXfrm>
        <a:off x="697810" y="312977"/>
        <a:ext cx="7691771" cy="526358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33399" y="28230"/>
          <a:ext cx="8068011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err="1" smtClean="0"/>
            <a:t>Why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didn’t</a:t>
          </a:r>
          <a:r>
            <a:rPr lang="it-IT" sz="3600" kern="1200" dirty="0" smtClean="0"/>
            <a:t> the </a:t>
          </a:r>
          <a:r>
            <a:rPr lang="it-IT" sz="3600" kern="1200" dirty="0" err="1" smtClean="0"/>
            <a:t>British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government</a:t>
          </a:r>
          <a:r>
            <a:rPr lang="it-IT" sz="3600" kern="1200" dirty="0" smtClean="0"/>
            <a:t> do </a:t>
          </a:r>
          <a:r>
            <a:rPr lang="it-IT" sz="3600" kern="1200" dirty="0" err="1" smtClean="0"/>
            <a:t>much</a:t>
          </a:r>
          <a:r>
            <a:rPr lang="it-IT" sz="3600" kern="1200" dirty="0" smtClean="0"/>
            <a:t> more to mitigate the </a:t>
          </a:r>
          <a:r>
            <a:rPr lang="it-IT" sz="3600" kern="1200" dirty="0" err="1" smtClean="0"/>
            <a:t>effects</a:t>
          </a:r>
          <a:r>
            <a:rPr lang="it-IT" sz="3600" kern="1200" dirty="0" smtClean="0"/>
            <a:t> of the </a:t>
          </a:r>
          <a:r>
            <a:rPr lang="it-IT" sz="3600" kern="1200" dirty="0" err="1" smtClean="0"/>
            <a:t>enormous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initial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food</a:t>
          </a:r>
          <a:r>
            <a:rPr lang="it-IT" sz="3600" kern="1200" dirty="0" smtClean="0"/>
            <a:t> gap of 1846-47? </a:t>
          </a:r>
          <a:endParaRPr lang="it-IT" sz="3600" kern="1200" dirty="0"/>
        </a:p>
      </dsp:txBody>
      <dsp:txXfrm>
        <a:off x="718146" y="312977"/>
        <a:ext cx="7498517" cy="526358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33399" y="28230"/>
          <a:ext cx="8068011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1. The </a:t>
          </a:r>
          <a:r>
            <a:rPr lang="it-IT" sz="3600" kern="1200" dirty="0" err="1" smtClean="0"/>
            <a:t>government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might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have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prohibited</a:t>
          </a:r>
          <a:r>
            <a:rPr lang="it-IT" sz="3600" kern="1200" dirty="0" smtClean="0"/>
            <a:t> the export of </a:t>
          </a:r>
          <a:r>
            <a:rPr lang="it-IT" sz="3600" kern="1200" dirty="0" err="1" smtClean="0"/>
            <a:t>grain</a:t>
          </a:r>
          <a:r>
            <a:rPr lang="it-IT" sz="3600" kern="1200" dirty="0" smtClean="0"/>
            <a:t> from </a:t>
          </a:r>
          <a:r>
            <a:rPr lang="it-IT" sz="3600" kern="1200" dirty="0" err="1" smtClean="0"/>
            <a:t>Ireland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during</a:t>
          </a:r>
          <a:r>
            <a:rPr lang="it-IT" sz="3600" kern="1200" dirty="0" smtClean="0"/>
            <a:t> the </a:t>
          </a:r>
          <a:r>
            <a:rPr lang="it-IT" sz="3600" kern="1200" dirty="0" err="1" smtClean="0"/>
            <a:t>winter</a:t>
          </a:r>
          <a:r>
            <a:rPr lang="it-IT" sz="3600" kern="1200" dirty="0" smtClean="0"/>
            <a:t> 1846-47 and </a:t>
          </a:r>
          <a:r>
            <a:rPr lang="it-IT" sz="3600" kern="1200" dirty="0" err="1" smtClean="0"/>
            <a:t>early</a:t>
          </a:r>
          <a:r>
            <a:rPr lang="it-IT" sz="3600" kern="1200" dirty="0" smtClean="0"/>
            <a:t> in the </a:t>
          </a:r>
          <a:r>
            <a:rPr lang="it-IT" sz="3600" kern="1200" dirty="0" err="1" smtClean="0"/>
            <a:t>following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spring</a:t>
          </a:r>
          <a:r>
            <a:rPr lang="it-IT" sz="3600" kern="1200" dirty="0" smtClean="0"/>
            <a:t>, </a:t>
          </a:r>
          <a:r>
            <a:rPr lang="it-IT" sz="3600" kern="1200" dirty="0" err="1" smtClean="0"/>
            <a:t>when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there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was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little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food</a:t>
          </a:r>
          <a:r>
            <a:rPr lang="it-IT" sz="3600" kern="1200" dirty="0" smtClean="0"/>
            <a:t> in the country and </a:t>
          </a:r>
          <a:r>
            <a:rPr lang="it-IT" sz="3600" kern="1200" dirty="0" err="1" smtClean="0"/>
            <a:t>before</a:t>
          </a:r>
          <a:r>
            <a:rPr lang="it-IT" sz="3600" kern="1200" dirty="0" smtClean="0"/>
            <a:t> large </a:t>
          </a:r>
          <a:r>
            <a:rPr lang="it-IT" sz="3600" kern="1200" dirty="0" err="1" smtClean="0"/>
            <a:t>supplies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foreign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grain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began</a:t>
          </a:r>
          <a:r>
            <a:rPr lang="it-IT" sz="3600" kern="1200" dirty="0" smtClean="0"/>
            <a:t> to </a:t>
          </a:r>
          <a:r>
            <a:rPr lang="it-IT" sz="3600" kern="1200" dirty="0" err="1" smtClean="0"/>
            <a:t>arrive</a:t>
          </a:r>
          <a:r>
            <a:rPr lang="it-IT" sz="3600" kern="1200" dirty="0" smtClean="0"/>
            <a:t>.  </a:t>
          </a:r>
          <a:endParaRPr lang="it-IT" sz="3600" kern="1200" dirty="0"/>
        </a:p>
      </dsp:txBody>
      <dsp:txXfrm>
        <a:off x="718146" y="312977"/>
        <a:ext cx="7498517" cy="526358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403746"/>
          <a:ext cx="8676456" cy="781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33399" y="28230"/>
          <a:ext cx="8068011" cy="58330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2. The </a:t>
          </a:r>
          <a:r>
            <a:rPr lang="it-IT" sz="3600" kern="1200" dirty="0" err="1" smtClean="0"/>
            <a:t>government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could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have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continued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its</a:t>
          </a:r>
          <a:r>
            <a:rPr lang="it-IT" sz="3600" kern="1200" dirty="0" smtClean="0"/>
            <a:t> so-</a:t>
          </a:r>
          <a:r>
            <a:rPr lang="it-IT" sz="3600" kern="1200" dirty="0" err="1" smtClean="0"/>
            <a:t>called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soup-kitchen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scheme</a:t>
          </a:r>
          <a:r>
            <a:rPr lang="it-IT" sz="3600" kern="1200" dirty="0" smtClean="0"/>
            <a:t> for a </a:t>
          </a:r>
          <a:r>
            <a:rPr lang="it-IT" sz="3600" kern="1200" dirty="0" err="1" smtClean="0"/>
            <a:t>much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longer</a:t>
          </a:r>
          <a:r>
            <a:rPr lang="it-IT" sz="3600" kern="1200" dirty="0" smtClean="0"/>
            <a:t> time. The </a:t>
          </a:r>
          <a:r>
            <a:rPr lang="it-IT" sz="3600" kern="1200" dirty="0" err="1" smtClean="0"/>
            <a:t>scheme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was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remarkably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inexpensive</a:t>
          </a:r>
          <a:r>
            <a:rPr lang="it-IT" sz="3600" kern="1200" dirty="0" smtClean="0"/>
            <a:t> and </a:t>
          </a:r>
          <a:r>
            <a:rPr lang="it-IT" sz="3600" kern="1200" dirty="0" err="1" smtClean="0"/>
            <a:t>effective</a:t>
          </a:r>
          <a:r>
            <a:rPr lang="it-IT" sz="3600" kern="1200" dirty="0" smtClean="0"/>
            <a:t>. </a:t>
          </a:r>
          <a:r>
            <a:rPr lang="it-IT" sz="3600" kern="1200" dirty="0" err="1" smtClean="0"/>
            <a:t>It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should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not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have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been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dismantled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after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only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six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months</a:t>
          </a:r>
          <a:r>
            <a:rPr lang="it-IT" sz="3600" kern="1200" dirty="0" smtClean="0"/>
            <a:t> and in </a:t>
          </a:r>
          <a:r>
            <a:rPr lang="it-IT" sz="3600" kern="1200" dirty="0" err="1" smtClean="0"/>
            <a:t>spite</a:t>
          </a:r>
          <a:r>
            <a:rPr lang="it-IT" sz="3600" kern="1200" dirty="0" smtClean="0"/>
            <a:t> of the </a:t>
          </a:r>
          <a:r>
            <a:rPr lang="it-IT" sz="3600" kern="1200" dirty="0" err="1" smtClean="0"/>
            <a:t>enormous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harvest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deficiency</a:t>
          </a:r>
          <a:r>
            <a:rPr lang="it-IT" sz="3600" kern="1200" dirty="0" smtClean="0"/>
            <a:t> of 1847. </a:t>
          </a:r>
          <a:endParaRPr lang="it-IT" sz="3600" kern="1200" dirty="0"/>
        </a:p>
      </dsp:txBody>
      <dsp:txXfrm>
        <a:off x="718146" y="312977"/>
        <a:ext cx="7498517" cy="526358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C9EDA-7C05-42D3-8808-180E52037F88}">
      <dsp:nvSpPr>
        <dsp:cNvPr id="0" name=""/>
        <dsp:cNvSpPr/>
      </dsp:nvSpPr>
      <dsp:spPr>
        <a:xfrm>
          <a:off x="0" y="5575615"/>
          <a:ext cx="8676456" cy="806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1A5C1-AC24-4C09-BCDA-B90A8C4AD9DA}">
      <dsp:nvSpPr>
        <dsp:cNvPr id="0" name=""/>
        <dsp:cNvSpPr/>
      </dsp:nvSpPr>
      <dsp:spPr>
        <a:xfrm>
          <a:off x="433399" y="26696"/>
          <a:ext cx="8068011" cy="60212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9565" tIns="0" rIns="229565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3. The </a:t>
          </a:r>
          <a:r>
            <a:rPr lang="it-IT" sz="3600" kern="1200" dirty="0" err="1" smtClean="0"/>
            <a:t>British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government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should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have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been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willing</a:t>
          </a:r>
          <a:r>
            <a:rPr lang="it-IT" sz="3600" kern="1200" dirty="0" smtClean="0"/>
            <a:t> to </a:t>
          </a:r>
          <a:r>
            <a:rPr lang="it-IT" sz="3600" kern="1200" dirty="0" err="1" smtClean="0"/>
            <a:t>treat</a:t>
          </a:r>
          <a:r>
            <a:rPr lang="it-IT" sz="3600" kern="1200" dirty="0" smtClean="0"/>
            <a:t> the </a:t>
          </a:r>
          <a:r>
            <a:rPr lang="it-IT" sz="3600" kern="1200" dirty="0" err="1" smtClean="0"/>
            <a:t>famine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crisis</a:t>
          </a:r>
          <a:r>
            <a:rPr lang="it-IT" sz="3600" kern="1200" dirty="0" smtClean="0"/>
            <a:t> in </a:t>
          </a:r>
          <a:r>
            <a:rPr lang="it-IT" sz="3600" kern="1200" dirty="0" err="1" smtClean="0"/>
            <a:t>Ireland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as</a:t>
          </a:r>
          <a:r>
            <a:rPr lang="it-IT" sz="3600" kern="1200" dirty="0" smtClean="0"/>
            <a:t> an </a:t>
          </a:r>
          <a:r>
            <a:rPr lang="it-IT" sz="3600" kern="1200" dirty="0" err="1" smtClean="0"/>
            <a:t>imperial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responsability</a:t>
          </a:r>
          <a:r>
            <a:rPr lang="it-IT" sz="3600" kern="1200" dirty="0" smtClean="0"/>
            <a:t> and to bear the </a:t>
          </a:r>
          <a:r>
            <a:rPr lang="it-IT" sz="3600" kern="1200" dirty="0" err="1" smtClean="0"/>
            <a:t>costs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relief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after</a:t>
          </a:r>
          <a:r>
            <a:rPr lang="it-IT" sz="3600" kern="1200" dirty="0" smtClean="0"/>
            <a:t> the </a:t>
          </a:r>
          <a:r>
            <a:rPr lang="it-IT" sz="3600" kern="1200" dirty="0" err="1" smtClean="0"/>
            <a:t>summer</a:t>
          </a:r>
          <a:r>
            <a:rPr lang="it-IT" sz="3600" kern="1200" dirty="0" smtClean="0"/>
            <a:t> of 1847. In </a:t>
          </a:r>
          <a:r>
            <a:rPr lang="it-IT" sz="3600" kern="1200" dirty="0" err="1" smtClean="0"/>
            <a:t>stead</a:t>
          </a:r>
          <a:r>
            <a:rPr lang="it-IT" sz="3600" kern="1200" dirty="0" smtClean="0"/>
            <a:t>, in an </a:t>
          </a:r>
          <a:r>
            <a:rPr lang="it-IT" sz="3600" kern="1200" dirty="0" err="1" smtClean="0"/>
            <a:t>armosphere</a:t>
          </a:r>
          <a:r>
            <a:rPr lang="it-IT" sz="3600" kern="1200" dirty="0" smtClean="0"/>
            <a:t> of </a:t>
          </a:r>
          <a:r>
            <a:rPr lang="it-IT" sz="3600" kern="1200" dirty="0" err="1" smtClean="0"/>
            <a:t>rising</a:t>
          </a:r>
          <a:r>
            <a:rPr lang="it-IT" sz="3600" kern="1200" dirty="0" smtClean="0"/>
            <a:t> «</a:t>
          </a:r>
          <a:r>
            <a:rPr lang="it-IT" sz="3600" kern="1200" dirty="0" err="1" smtClean="0"/>
            <a:t>famine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fatigue</a:t>
          </a:r>
          <a:r>
            <a:rPr lang="it-IT" sz="3600" kern="1200" dirty="0" smtClean="0"/>
            <a:t>» in Britain, </a:t>
          </a:r>
          <a:r>
            <a:rPr lang="it-IT" sz="3600" kern="1200" dirty="0" err="1" smtClean="0"/>
            <a:t>Ireland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at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that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point</a:t>
          </a:r>
          <a:r>
            <a:rPr lang="it-IT" sz="3600" kern="1200" dirty="0" smtClean="0"/>
            <a:t> and for the remainder of the </a:t>
          </a:r>
          <a:r>
            <a:rPr lang="it-IT" sz="3600" kern="1200" dirty="0" err="1" smtClean="0"/>
            <a:t>famine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was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thrown</a:t>
          </a:r>
          <a:r>
            <a:rPr lang="it-IT" sz="3600" kern="1200" dirty="0" smtClean="0"/>
            <a:t> back </a:t>
          </a:r>
          <a:r>
            <a:rPr lang="it-IT" sz="3600" kern="1200" dirty="0" err="1" smtClean="0"/>
            <a:t>essentially</a:t>
          </a:r>
          <a:r>
            <a:rPr lang="it-IT" sz="3600" kern="1200" dirty="0" smtClean="0"/>
            <a:t> on </a:t>
          </a:r>
          <a:r>
            <a:rPr lang="it-IT" sz="3600" kern="1200" dirty="0" err="1" smtClean="0"/>
            <a:t>its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own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inadequate</a:t>
          </a:r>
          <a:r>
            <a:rPr lang="it-IT" sz="3600" kern="1200" dirty="0" smtClean="0"/>
            <a:t> </a:t>
          </a:r>
          <a:r>
            <a:rPr lang="it-IT" sz="3600" kern="1200" dirty="0" err="1" smtClean="0"/>
            <a:t>resourses</a:t>
          </a:r>
          <a:r>
            <a:rPr lang="it-IT" sz="3600" kern="1200" dirty="0" smtClean="0"/>
            <a:t>. </a:t>
          </a:r>
          <a:endParaRPr lang="it-IT" sz="3600" kern="1200" dirty="0"/>
        </a:p>
      </dsp:txBody>
      <dsp:txXfrm>
        <a:off x="727332" y="320629"/>
        <a:ext cx="7480145" cy="543337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8A78D1-CA85-4F8D-BF07-2910FF9F445E}">
      <dsp:nvSpPr>
        <dsp:cNvPr id="0" name=""/>
        <dsp:cNvSpPr/>
      </dsp:nvSpPr>
      <dsp:spPr>
        <a:xfrm>
          <a:off x="2780228" y="1794079"/>
          <a:ext cx="5644707" cy="25530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6500" kern="1200" dirty="0" smtClean="0"/>
            <a:t>The </a:t>
          </a:r>
          <a:r>
            <a:rPr lang="it-IT" sz="6500" kern="1200" dirty="0" err="1" smtClean="0"/>
            <a:t>Celtic</a:t>
          </a:r>
          <a:r>
            <a:rPr lang="it-IT" sz="6500" kern="1200" dirty="0" smtClean="0"/>
            <a:t> Tiger</a:t>
          </a:r>
          <a:endParaRPr lang="it-IT" sz="6500" kern="1200" dirty="0"/>
        </a:p>
      </dsp:txBody>
      <dsp:txXfrm>
        <a:off x="2780228" y="1794079"/>
        <a:ext cx="5644707" cy="2553010"/>
      </dsp:txXfrm>
    </dsp:sp>
    <dsp:sp modelId="{B7306595-27C4-4DEA-9B1B-0271B7827539}">
      <dsp:nvSpPr>
        <dsp:cNvPr id="0" name=""/>
        <dsp:cNvSpPr/>
      </dsp:nvSpPr>
      <dsp:spPr>
        <a:xfrm>
          <a:off x="0" y="1794079"/>
          <a:ext cx="2527480" cy="25530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A599F-81EF-49EA-B201-C235C9D060C9}">
      <dsp:nvSpPr>
        <dsp:cNvPr id="0" name=""/>
        <dsp:cNvSpPr/>
      </dsp:nvSpPr>
      <dsp:spPr>
        <a:xfrm>
          <a:off x="0" y="607130"/>
          <a:ext cx="8363272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0DABC-CA98-4970-BD42-9FE2BEAB3525}">
      <dsp:nvSpPr>
        <dsp:cNvPr id="0" name=""/>
        <dsp:cNvSpPr/>
      </dsp:nvSpPr>
      <dsp:spPr>
        <a:xfrm>
          <a:off x="418163" y="30302"/>
          <a:ext cx="7526041" cy="10343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err="1" smtClean="0"/>
            <a:t>Period</a:t>
          </a:r>
          <a:r>
            <a:rPr lang="it-IT" sz="3200" kern="1200" dirty="0" smtClean="0"/>
            <a:t> of </a:t>
          </a:r>
          <a:r>
            <a:rPr lang="it-IT" sz="3200" kern="1200" dirty="0" err="1" smtClean="0"/>
            <a:t>rapid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economic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growth</a:t>
          </a:r>
          <a:r>
            <a:rPr lang="it-IT" sz="3200" kern="1200" dirty="0" smtClean="0"/>
            <a:t> in </a:t>
          </a:r>
          <a:r>
            <a:rPr lang="it-IT" sz="3200" kern="1200" dirty="0" err="1" smtClean="0"/>
            <a:t>Ireland</a:t>
          </a:r>
          <a:endParaRPr lang="it-IT" sz="3200" kern="1200" dirty="0"/>
        </a:p>
      </dsp:txBody>
      <dsp:txXfrm>
        <a:off x="468658" y="80797"/>
        <a:ext cx="7425051" cy="933397"/>
      </dsp:txXfrm>
    </dsp:sp>
    <dsp:sp modelId="{6A66B31F-5B4F-40D9-8DEB-F954B5947481}">
      <dsp:nvSpPr>
        <dsp:cNvPr id="0" name=""/>
        <dsp:cNvSpPr/>
      </dsp:nvSpPr>
      <dsp:spPr>
        <a:xfrm>
          <a:off x="0" y="2013290"/>
          <a:ext cx="8363272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922649"/>
              <a:satOff val="-530"/>
              <a:lumOff val="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10A1B-5170-4BE5-875F-8E75B12619EC}">
      <dsp:nvSpPr>
        <dsp:cNvPr id="0" name=""/>
        <dsp:cNvSpPr/>
      </dsp:nvSpPr>
      <dsp:spPr>
        <a:xfrm>
          <a:off x="418163" y="1555730"/>
          <a:ext cx="5854290" cy="915120"/>
        </a:xfrm>
        <a:prstGeom prst="roundRect">
          <a:avLst/>
        </a:prstGeom>
        <a:solidFill>
          <a:schemeClr val="accent2">
            <a:hueOff val="-922649"/>
            <a:satOff val="-530"/>
            <a:lumOff val="14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err="1" smtClean="0"/>
            <a:t>Economic</a:t>
          </a:r>
          <a:r>
            <a:rPr lang="it-IT" sz="3200" kern="1200" dirty="0" smtClean="0"/>
            <a:t> boom </a:t>
          </a:r>
          <a:endParaRPr lang="it-IT" sz="3200" kern="1200" dirty="0"/>
        </a:p>
      </dsp:txBody>
      <dsp:txXfrm>
        <a:off x="462835" y="1600402"/>
        <a:ext cx="5764946" cy="825776"/>
      </dsp:txXfrm>
    </dsp:sp>
    <dsp:sp modelId="{984389A1-BB8D-4A37-ACA3-E94950694773}">
      <dsp:nvSpPr>
        <dsp:cNvPr id="0" name=""/>
        <dsp:cNvSpPr/>
      </dsp:nvSpPr>
      <dsp:spPr>
        <a:xfrm>
          <a:off x="0" y="3419450"/>
          <a:ext cx="8363272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845297"/>
              <a:satOff val="-1061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E0374C-034C-499B-A279-68F478EC3DC9}">
      <dsp:nvSpPr>
        <dsp:cNvPr id="0" name=""/>
        <dsp:cNvSpPr/>
      </dsp:nvSpPr>
      <dsp:spPr>
        <a:xfrm>
          <a:off x="418163" y="2961890"/>
          <a:ext cx="5854290" cy="915120"/>
        </a:xfrm>
        <a:prstGeom prst="roundRect">
          <a:avLst/>
        </a:prstGeom>
        <a:solidFill>
          <a:schemeClr val="accent2">
            <a:hueOff val="-1845297"/>
            <a:satOff val="-1061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1995 – 2008</a:t>
          </a:r>
          <a:endParaRPr lang="it-IT" sz="3200" kern="1200" dirty="0"/>
        </a:p>
      </dsp:txBody>
      <dsp:txXfrm>
        <a:off x="462835" y="3006562"/>
        <a:ext cx="5764946" cy="825776"/>
      </dsp:txXfrm>
    </dsp:sp>
    <dsp:sp modelId="{2227B6A4-EB9F-4207-97FA-DEB2B54D05E3}">
      <dsp:nvSpPr>
        <dsp:cNvPr id="0" name=""/>
        <dsp:cNvSpPr/>
      </dsp:nvSpPr>
      <dsp:spPr>
        <a:xfrm>
          <a:off x="0" y="4825610"/>
          <a:ext cx="8363272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2767946"/>
              <a:satOff val="-1591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418F6-8CD3-407C-962B-CBDF1FE10C16}">
      <dsp:nvSpPr>
        <dsp:cNvPr id="0" name=""/>
        <dsp:cNvSpPr/>
      </dsp:nvSpPr>
      <dsp:spPr>
        <a:xfrm>
          <a:off x="418163" y="4368050"/>
          <a:ext cx="5854290" cy="915120"/>
        </a:xfrm>
        <a:prstGeom prst="roundRect">
          <a:avLst/>
        </a:prstGeom>
        <a:solidFill>
          <a:schemeClr val="accent2">
            <a:hueOff val="-2767946"/>
            <a:satOff val="-1591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2008 &gt; </a:t>
          </a:r>
          <a:r>
            <a:rPr lang="it-IT" sz="3200" kern="1200" dirty="0" err="1" smtClean="0"/>
            <a:t>recession</a:t>
          </a:r>
          <a:endParaRPr lang="it-IT" sz="3200" kern="1200" dirty="0"/>
        </a:p>
      </dsp:txBody>
      <dsp:txXfrm>
        <a:off x="462835" y="4412722"/>
        <a:ext cx="5764946" cy="82577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A599F-81EF-49EA-B201-C235C9D060C9}">
      <dsp:nvSpPr>
        <dsp:cNvPr id="0" name=""/>
        <dsp:cNvSpPr/>
      </dsp:nvSpPr>
      <dsp:spPr>
        <a:xfrm>
          <a:off x="0" y="1515751"/>
          <a:ext cx="8363272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0DABC-CA98-4970-BD42-9FE2BEAB3525}">
      <dsp:nvSpPr>
        <dsp:cNvPr id="0" name=""/>
        <dsp:cNvSpPr/>
      </dsp:nvSpPr>
      <dsp:spPr>
        <a:xfrm>
          <a:off x="418163" y="39989"/>
          <a:ext cx="7526041" cy="212520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err="1" smtClean="0"/>
            <a:t>Metaphor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coined</a:t>
          </a:r>
          <a:r>
            <a:rPr lang="it-IT" sz="3200" kern="1200" dirty="0" smtClean="0"/>
            <a:t> by Kevin </a:t>
          </a:r>
          <a:r>
            <a:rPr lang="it-IT" sz="3200" kern="1200" dirty="0" err="1" smtClean="0"/>
            <a:t>Gardiner</a:t>
          </a:r>
          <a:r>
            <a:rPr lang="it-IT" sz="3200" kern="1200" dirty="0" smtClean="0"/>
            <a:t> – UK </a:t>
          </a:r>
          <a:r>
            <a:rPr lang="it-IT" sz="3200" kern="1200" dirty="0" err="1" smtClean="0"/>
            <a:t>economist</a:t>
          </a:r>
          <a:r>
            <a:rPr lang="it-IT" sz="3200" kern="1200" dirty="0" smtClean="0"/>
            <a:t> in 1994</a:t>
          </a:r>
          <a:endParaRPr lang="it-IT" sz="3200" kern="1200" dirty="0"/>
        </a:p>
      </dsp:txBody>
      <dsp:txXfrm>
        <a:off x="521907" y="143733"/>
        <a:ext cx="7318553" cy="1917713"/>
      </dsp:txXfrm>
    </dsp:sp>
    <dsp:sp modelId="{6A66B31F-5B4F-40D9-8DEB-F954B5947481}">
      <dsp:nvSpPr>
        <dsp:cNvPr id="0" name=""/>
        <dsp:cNvSpPr/>
      </dsp:nvSpPr>
      <dsp:spPr>
        <a:xfrm>
          <a:off x="0" y="4488323"/>
          <a:ext cx="8363272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2767946"/>
              <a:satOff val="-1591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10A1B-5170-4BE5-875F-8E75B12619EC}">
      <dsp:nvSpPr>
        <dsp:cNvPr id="0" name=""/>
        <dsp:cNvSpPr/>
      </dsp:nvSpPr>
      <dsp:spPr>
        <a:xfrm>
          <a:off x="398153" y="2862151"/>
          <a:ext cx="7963068" cy="2275611"/>
        </a:xfrm>
        <a:prstGeom prst="roundRect">
          <a:avLst/>
        </a:prstGeom>
        <a:solidFill>
          <a:schemeClr val="accent2">
            <a:hueOff val="-2767946"/>
            <a:satOff val="-1591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err="1" smtClean="0"/>
            <a:t>Gardiner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compared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Ireland’s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unexpected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economic</a:t>
          </a:r>
          <a:r>
            <a:rPr lang="it-IT" sz="3200" kern="1200" dirty="0" smtClean="0"/>
            <a:t> take-off to the Asian </a:t>
          </a:r>
          <a:r>
            <a:rPr lang="it-IT" sz="3200" kern="1200" dirty="0" err="1" smtClean="0"/>
            <a:t>tiger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economies</a:t>
          </a:r>
          <a:endParaRPr lang="it-IT" sz="3200" kern="1200" dirty="0"/>
        </a:p>
      </dsp:txBody>
      <dsp:txXfrm>
        <a:off x="509239" y="2973237"/>
        <a:ext cx="7740896" cy="205343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A599F-81EF-49EA-B201-C235C9D060C9}">
      <dsp:nvSpPr>
        <dsp:cNvPr id="0" name=""/>
        <dsp:cNvSpPr/>
      </dsp:nvSpPr>
      <dsp:spPr>
        <a:xfrm>
          <a:off x="0" y="3089607"/>
          <a:ext cx="8363272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0DABC-CA98-4970-BD42-9FE2BEAB3525}">
      <dsp:nvSpPr>
        <dsp:cNvPr id="0" name=""/>
        <dsp:cNvSpPr/>
      </dsp:nvSpPr>
      <dsp:spPr>
        <a:xfrm>
          <a:off x="418163" y="909505"/>
          <a:ext cx="7526041" cy="313950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278" tIns="0" rIns="221278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/>
            <a:t>The </a:t>
          </a:r>
          <a:r>
            <a:rPr lang="it-IT" sz="3200" kern="1200" dirty="0" err="1" smtClean="0"/>
            <a:t>Celtic</a:t>
          </a:r>
          <a:r>
            <a:rPr lang="it-IT" sz="3200" kern="1200" smtClean="0"/>
            <a:t> Tiger </a:t>
          </a:r>
          <a:r>
            <a:rPr lang="it-IT" sz="3200" kern="1200" dirty="0" err="1" smtClean="0"/>
            <a:t>represented</a:t>
          </a:r>
          <a:r>
            <a:rPr lang="it-IT" sz="3200" kern="1200" dirty="0" smtClean="0"/>
            <a:t> a model for </a:t>
          </a:r>
          <a:r>
            <a:rPr lang="it-IT" sz="3200" kern="1200" dirty="0" err="1" smtClean="0"/>
            <a:t>economic</a:t>
          </a:r>
          <a:r>
            <a:rPr lang="it-IT" sz="3200" kern="1200" dirty="0" smtClean="0"/>
            <a:t> </a:t>
          </a:r>
          <a:r>
            <a:rPr lang="it-IT" sz="3200" kern="1200" dirty="0" err="1" smtClean="0"/>
            <a:t>development</a:t>
          </a:r>
          <a:endParaRPr lang="it-IT" sz="3200" kern="1200" dirty="0"/>
        </a:p>
      </dsp:txBody>
      <dsp:txXfrm>
        <a:off x="571421" y="1062763"/>
        <a:ext cx="7219525" cy="2832986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FC70B-AEFA-485B-9CFC-D7FDB6A6C2B1}">
      <dsp:nvSpPr>
        <dsp:cNvPr id="0" name=""/>
        <dsp:cNvSpPr/>
      </dsp:nvSpPr>
      <dsp:spPr>
        <a:xfrm>
          <a:off x="0" y="0"/>
          <a:ext cx="8291264" cy="182074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GDP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err="1" smtClean="0"/>
            <a:t>Gross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Domestic</a:t>
          </a:r>
          <a:r>
            <a:rPr lang="it-IT" sz="3000" kern="1200" dirty="0" smtClean="0"/>
            <a:t> Product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err="1" smtClean="0"/>
            <a:t>at</a:t>
          </a:r>
          <a:r>
            <a:rPr lang="it-IT" sz="3000" kern="1200" dirty="0" smtClean="0"/>
            <a:t> the turn of the </a:t>
          </a:r>
          <a:r>
            <a:rPr lang="it-IT" sz="3000" kern="1200" dirty="0" err="1" smtClean="0"/>
            <a:t>millennium</a:t>
          </a:r>
          <a:endParaRPr lang="it-IT" sz="3000" kern="1200" dirty="0" smtClean="0"/>
        </a:p>
      </dsp:txBody>
      <dsp:txXfrm>
        <a:off x="0" y="0"/>
        <a:ext cx="8291264" cy="1820748"/>
      </dsp:txXfrm>
    </dsp:sp>
    <dsp:sp modelId="{65263699-8346-4C41-8CBF-C38E4FEC7996}">
      <dsp:nvSpPr>
        <dsp:cNvPr id="0" name=""/>
        <dsp:cNvSpPr/>
      </dsp:nvSpPr>
      <dsp:spPr>
        <a:xfrm>
          <a:off x="0" y="1820748"/>
          <a:ext cx="4145631" cy="38235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600" kern="1200" dirty="0" smtClean="0"/>
            <a:t>10% </a:t>
          </a:r>
        </a:p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600" kern="1200" dirty="0" err="1" smtClean="0"/>
            <a:t>above</a:t>
          </a:r>
          <a:r>
            <a:rPr lang="it-IT" sz="4600" kern="1200" dirty="0" smtClean="0"/>
            <a:t> </a:t>
          </a:r>
          <a:r>
            <a:rPr lang="it-IT" sz="4600" kern="1200" dirty="0" err="1" smtClean="0"/>
            <a:t>that</a:t>
          </a:r>
          <a:r>
            <a:rPr lang="it-IT" sz="4600" kern="1200" dirty="0" smtClean="0"/>
            <a:t> the </a:t>
          </a:r>
          <a:r>
            <a:rPr lang="it-IT" sz="4600" kern="1200" dirty="0" err="1" smtClean="0"/>
            <a:t>four</a:t>
          </a:r>
          <a:r>
            <a:rPr lang="it-IT" sz="4600" kern="1200" dirty="0" smtClean="0"/>
            <a:t> big </a:t>
          </a:r>
          <a:r>
            <a:rPr lang="it-IT" sz="4600" kern="1200" dirty="0" err="1" smtClean="0"/>
            <a:t>European</a:t>
          </a:r>
          <a:r>
            <a:rPr lang="it-IT" sz="4600" kern="1200" dirty="0" smtClean="0"/>
            <a:t> </a:t>
          </a:r>
          <a:r>
            <a:rPr lang="it-IT" sz="4600" kern="1200" dirty="0" err="1" smtClean="0"/>
            <a:t>economies</a:t>
          </a:r>
          <a:endParaRPr lang="it-IT" sz="4600" kern="1200" dirty="0"/>
        </a:p>
      </dsp:txBody>
      <dsp:txXfrm>
        <a:off x="0" y="1820748"/>
        <a:ext cx="4145631" cy="3823571"/>
      </dsp:txXfrm>
    </dsp:sp>
    <dsp:sp modelId="{70AEE443-FF02-437C-BC40-2406A6DF914B}">
      <dsp:nvSpPr>
        <dsp:cNvPr id="0" name=""/>
        <dsp:cNvSpPr/>
      </dsp:nvSpPr>
      <dsp:spPr>
        <a:xfrm>
          <a:off x="4145632" y="1820748"/>
          <a:ext cx="4145631" cy="38235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600" kern="1200" dirty="0" smtClean="0"/>
            <a:t>the </a:t>
          </a:r>
          <a:r>
            <a:rPr lang="it-IT" sz="4600" kern="1200" dirty="0" err="1" smtClean="0"/>
            <a:t>second</a:t>
          </a:r>
          <a:r>
            <a:rPr lang="it-IT" sz="4600" kern="1200" dirty="0" smtClean="0"/>
            <a:t> </a:t>
          </a:r>
          <a:r>
            <a:rPr lang="it-IT" sz="4600" kern="1200" dirty="0" err="1" smtClean="0"/>
            <a:t>highest</a:t>
          </a:r>
          <a:r>
            <a:rPr lang="it-IT" sz="4600" kern="1200" dirty="0" smtClean="0"/>
            <a:t> in the EU </a:t>
          </a:r>
          <a:r>
            <a:rPr lang="it-IT" sz="4600" kern="1200" dirty="0" err="1" smtClean="0"/>
            <a:t>behind</a:t>
          </a:r>
          <a:r>
            <a:rPr lang="it-IT" sz="4600" kern="1200" dirty="0" smtClean="0"/>
            <a:t> </a:t>
          </a:r>
          <a:r>
            <a:rPr lang="it-IT" sz="4600" kern="1200" dirty="0" err="1" smtClean="0"/>
            <a:t>Luxemburg</a:t>
          </a:r>
          <a:endParaRPr lang="it-IT" sz="4600" kern="1200" dirty="0"/>
        </a:p>
      </dsp:txBody>
      <dsp:txXfrm>
        <a:off x="4145632" y="1820748"/>
        <a:ext cx="4145631" cy="3823571"/>
      </dsp:txXfrm>
    </dsp:sp>
    <dsp:sp modelId="{17CFC695-A942-4950-9EB4-3AD5F6957180}">
      <dsp:nvSpPr>
        <dsp:cNvPr id="0" name=""/>
        <dsp:cNvSpPr/>
      </dsp:nvSpPr>
      <dsp:spPr>
        <a:xfrm>
          <a:off x="0" y="5644319"/>
          <a:ext cx="8291264" cy="424841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C316C-8860-40A2-A981-19A45C075AE8}">
      <dsp:nvSpPr>
        <dsp:cNvPr id="0" name=""/>
        <dsp:cNvSpPr/>
      </dsp:nvSpPr>
      <dsp:spPr>
        <a:xfrm>
          <a:off x="-4383" y="538475"/>
          <a:ext cx="7003903" cy="16217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err="1" smtClean="0"/>
            <a:t>What</a:t>
          </a:r>
          <a:r>
            <a:rPr lang="it-IT" sz="3400" kern="1200" dirty="0" smtClean="0"/>
            <a:t> </a:t>
          </a:r>
          <a:r>
            <a:rPr lang="it-IT" sz="3400" kern="1200" dirty="0" err="1" smtClean="0"/>
            <a:t>did</a:t>
          </a:r>
          <a:r>
            <a:rPr lang="it-IT" sz="3400" kern="1200" dirty="0" smtClean="0"/>
            <a:t> the Irish </a:t>
          </a:r>
          <a:r>
            <a:rPr lang="it-IT" sz="3400" kern="1200" dirty="0" err="1" smtClean="0"/>
            <a:t>government</a:t>
          </a:r>
          <a:r>
            <a:rPr lang="it-IT" sz="3400" kern="1200" dirty="0" smtClean="0"/>
            <a:t> do</a:t>
          </a:r>
          <a:endParaRPr lang="it-IT" sz="3400" kern="1200" dirty="0"/>
        </a:p>
      </dsp:txBody>
      <dsp:txXfrm>
        <a:off x="43117" y="585975"/>
        <a:ext cx="4271048" cy="1526768"/>
      </dsp:txXfrm>
    </dsp:sp>
    <dsp:sp modelId="{66E8C013-DC1E-45C0-BA21-951F457A9858}">
      <dsp:nvSpPr>
        <dsp:cNvPr id="0" name=""/>
        <dsp:cNvSpPr/>
      </dsp:nvSpPr>
      <dsp:spPr>
        <a:xfrm>
          <a:off x="518759" y="3456390"/>
          <a:ext cx="6882759" cy="22388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/>
            <a:t>in </a:t>
          </a:r>
          <a:r>
            <a:rPr lang="it-IT" sz="3400" kern="1200" dirty="0" err="1" smtClean="0"/>
            <a:t>order</a:t>
          </a:r>
          <a:r>
            <a:rPr lang="it-IT" sz="3400" kern="1200" dirty="0" smtClean="0"/>
            <a:t> to </a:t>
          </a:r>
          <a:r>
            <a:rPr lang="it-IT" sz="3400" kern="1200" dirty="0" err="1" smtClean="0"/>
            <a:t>improve</a:t>
          </a:r>
          <a:r>
            <a:rPr lang="it-IT" sz="3400" kern="1200" dirty="0" smtClean="0"/>
            <a:t> economy in the country?</a:t>
          </a:r>
          <a:endParaRPr lang="it-IT" sz="3400" kern="1200" dirty="0"/>
        </a:p>
      </dsp:txBody>
      <dsp:txXfrm>
        <a:off x="584331" y="3521962"/>
        <a:ext cx="3808858" cy="2107659"/>
      </dsp:txXfrm>
    </dsp:sp>
    <dsp:sp modelId="{38386DF5-4BB5-49E8-8DE2-E996D7DB871A}">
      <dsp:nvSpPr>
        <dsp:cNvPr id="0" name=""/>
        <dsp:cNvSpPr/>
      </dsp:nvSpPr>
      <dsp:spPr>
        <a:xfrm>
          <a:off x="5236584" y="2121492"/>
          <a:ext cx="1754167" cy="175416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600" kern="1200"/>
        </a:p>
      </dsp:txBody>
      <dsp:txXfrm>
        <a:off x="5631272" y="2121492"/>
        <a:ext cx="964791" cy="1320011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57CE18-9468-43E6-940B-BD528E571D3B}">
      <dsp:nvSpPr>
        <dsp:cNvPr id="0" name=""/>
        <dsp:cNvSpPr/>
      </dsp:nvSpPr>
      <dsp:spPr>
        <a:xfrm rot="16200000">
          <a:off x="-1717816" y="1718828"/>
          <a:ext cx="6069161" cy="2631504"/>
        </a:xfrm>
        <a:prstGeom prst="flowChartManualOperati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3228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The Irish </a:t>
          </a:r>
          <a:r>
            <a:rPr lang="it-IT" sz="2900" kern="1200" dirty="0" err="1" smtClean="0"/>
            <a:t>government</a:t>
          </a:r>
          <a:endParaRPr lang="it-IT" sz="2900" kern="1200" dirty="0" smtClean="0"/>
        </a:p>
      </dsp:txBody>
      <dsp:txXfrm rot="5400000">
        <a:off x="1012" y="1213832"/>
        <a:ext cx="2631504" cy="3641497"/>
      </dsp:txXfrm>
    </dsp:sp>
    <dsp:sp modelId="{4969057B-58F6-49C1-AACA-DA59D87B9DE1}">
      <dsp:nvSpPr>
        <dsp:cNvPr id="0" name=""/>
        <dsp:cNvSpPr/>
      </dsp:nvSpPr>
      <dsp:spPr>
        <a:xfrm rot="16200000">
          <a:off x="1111051" y="1718828"/>
          <a:ext cx="6069161" cy="2631504"/>
        </a:xfrm>
        <a:prstGeom prst="flowChartManualOperation">
          <a:avLst/>
        </a:prstGeom>
        <a:solidFill>
          <a:schemeClr val="accent2">
            <a:shade val="80000"/>
            <a:hueOff val="40919"/>
            <a:satOff val="980"/>
            <a:lumOff val="1002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3228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err="1" smtClean="0"/>
            <a:t>has</a:t>
          </a:r>
          <a:r>
            <a:rPr lang="it-IT" sz="2900" kern="1200" dirty="0" smtClean="0"/>
            <a:t> </a:t>
          </a:r>
          <a:r>
            <a:rPr lang="it-IT" sz="2900" kern="1200" dirty="0" err="1" smtClean="0"/>
            <a:t>implemented</a:t>
          </a:r>
          <a:r>
            <a:rPr lang="it-IT" sz="2900" kern="1200" dirty="0" smtClean="0"/>
            <a:t> a </a:t>
          </a:r>
          <a:r>
            <a:rPr lang="it-IT" sz="2900" kern="1200" dirty="0" err="1" smtClean="0"/>
            <a:t>series</a:t>
          </a:r>
          <a:r>
            <a:rPr lang="it-IT" sz="2900" kern="1200" dirty="0" smtClean="0"/>
            <a:t> of </a:t>
          </a:r>
          <a:r>
            <a:rPr lang="it-IT" sz="2900" kern="1200" dirty="0" err="1" smtClean="0"/>
            <a:t>national</a:t>
          </a:r>
          <a:r>
            <a:rPr lang="it-IT" sz="2900" kern="1200" dirty="0" smtClean="0"/>
            <a:t> </a:t>
          </a:r>
          <a:r>
            <a:rPr lang="it-IT" sz="2900" kern="1200" dirty="0" err="1" smtClean="0"/>
            <a:t>economic</a:t>
          </a:r>
          <a:r>
            <a:rPr lang="it-IT" sz="2900" kern="1200" dirty="0" smtClean="0"/>
            <a:t> </a:t>
          </a:r>
          <a:r>
            <a:rPr lang="it-IT" sz="2900" kern="1200" dirty="0" err="1" smtClean="0"/>
            <a:t>programmes</a:t>
          </a:r>
          <a:endParaRPr lang="it-IT" sz="2900" kern="1200" dirty="0" smtClean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err="1" smtClean="0"/>
            <a:t>designed</a:t>
          </a:r>
          <a:r>
            <a:rPr lang="it-IT" sz="2900" kern="1200" dirty="0" smtClean="0"/>
            <a:t> to</a:t>
          </a:r>
          <a:endParaRPr lang="it-IT" sz="2900" kern="1200" dirty="0"/>
        </a:p>
      </dsp:txBody>
      <dsp:txXfrm rot="5400000">
        <a:off x="2829879" y="1213832"/>
        <a:ext cx="2631504" cy="3641497"/>
      </dsp:txXfrm>
    </dsp:sp>
    <dsp:sp modelId="{6BC0E6AD-9C1A-46B3-B350-69B5491A401D}">
      <dsp:nvSpPr>
        <dsp:cNvPr id="0" name=""/>
        <dsp:cNvSpPr/>
      </dsp:nvSpPr>
      <dsp:spPr>
        <a:xfrm rot="16200000">
          <a:off x="3939919" y="1718828"/>
          <a:ext cx="6069161" cy="2631504"/>
        </a:xfrm>
        <a:prstGeom prst="flowChartManualOperation">
          <a:avLst/>
        </a:prstGeom>
        <a:solidFill>
          <a:schemeClr val="accent2">
            <a:shade val="80000"/>
            <a:hueOff val="81838"/>
            <a:satOff val="1959"/>
            <a:lumOff val="200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0" tIns="0" rIns="183228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- reduce </a:t>
          </a:r>
          <a:r>
            <a:rPr lang="it-IT" sz="2900" kern="1200" dirty="0" err="1" smtClean="0"/>
            <a:t>government</a:t>
          </a:r>
          <a:r>
            <a:rPr lang="it-IT" sz="2900" kern="1200" dirty="0" smtClean="0"/>
            <a:t> </a:t>
          </a:r>
          <a:r>
            <a:rPr lang="it-IT" sz="2900" kern="1200" dirty="0" err="1" smtClean="0"/>
            <a:t>spending</a:t>
          </a:r>
          <a:endParaRPr lang="it-IT" sz="2900" kern="1200" dirty="0" smtClean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- </a:t>
          </a:r>
          <a:r>
            <a:rPr lang="it-IT" sz="2900" kern="1200" dirty="0" err="1" smtClean="0"/>
            <a:t>curb</a:t>
          </a:r>
          <a:r>
            <a:rPr lang="it-IT" sz="2900" kern="1200" dirty="0" smtClean="0"/>
            <a:t> </a:t>
          </a:r>
          <a:r>
            <a:rPr lang="it-IT" sz="2900" kern="1200" dirty="0" err="1" smtClean="0"/>
            <a:t>prices</a:t>
          </a:r>
          <a:r>
            <a:rPr lang="it-IT" sz="2900" kern="1200" dirty="0" smtClean="0"/>
            <a:t> and </a:t>
          </a:r>
          <a:r>
            <a:rPr lang="it-IT" sz="2900" kern="1200" dirty="0" err="1" smtClean="0"/>
            <a:t>wages</a:t>
          </a:r>
          <a:r>
            <a:rPr lang="it-IT" sz="2900" kern="1200" dirty="0" smtClean="0"/>
            <a:t> 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- </a:t>
          </a:r>
          <a:r>
            <a:rPr lang="it-IT" sz="2900" kern="1200" dirty="0" err="1" smtClean="0"/>
            <a:t>increase</a:t>
          </a:r>
          <a:r>
            <a:rPr lang="it-IT" sz="2900" kern="1200" dirty="0" smtClean="0"/>
            <a:t> </a:t>
          </a:r>
          <a:r>
            <a:rPr lang="it-IT" sz="2900" kern="1200" dirty="0" err="1" smtClean="0"/>
            <a:t>labour</a:t>
          </a:r>
          <a:r>
            <a:rPr lang="it-IT" sz="2900" kern="1200" dirty="0" smtClean="0"/>
            <a:t> force </a:t>
          </a:r>
          <a:r>
            <a:rPr lang="it-IT" sz="2900" kern="1200" dirty="0" err="1" smtClean="0"/>
            <a:t>skills</a:t>
          </a:r>
          <a:endParaRPr lang="it-IT" sz="2900" kern="1200" dirty="0"/>
        </a:p>
      </dsp:txBody>
      <dsp:txXfrm rot="5400000">
        <a:off x="5658747" y="1213832"/>
        <a:ext cx="2631504" cy="364149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FBAA9-E95C-443A-8611-CCCC09361685}">
      <dsp:nvSpPr>
        <dsp:cNvPr id="0" name=""/>
        <dsp:cNvSpPr/>
      </dsp:nvSpPr>
      <dsp:spPr>
        <a:xfrm>
          <a:off x="0" y="432042"/>
          <a:ext cx="8291264" cy="12928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5400" kern="1200" dirty="0" smtClean="0"/>
            <a:t>EU </a:t>
          </a:r>
          <a:r>
            <a:rPr lang="it-IT" sz="5400" kern="1200" dirty="0" err="1" smtClean="0"/>
            <a:t>contribution</a:t>
          </a:r>
          <a:endParaRPr lang="it-IT" sz="5400" kern="1200" dirty="0"/>
        </a:p>
      </dsp:txBody>
      <dsp:txXfrm>
        <a:off x="63112" y="495154"/>
        <a:ext cx="8165040" cy="1166626"/>
      </dsp:txXfrm>
    </dsp:sp>
    <dsp:sp modelId="{0E2F49B6-1D89-4245-A442-9B0FE1D244A9}">
      <dsp:nvSpPr>
        <dsp:cNvPr id="0" name=""/>
        <dsp:cNvSpPr/>
      </dsp:nvSpPr>
      <dsp:spPr>
        <a:xfrm>
          <a:off x="0" y="2275330"/>
          <a:ext cx="8291264" cy="3027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248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5100" kern="1200" dirty="0" err="1" smtClean="0"/>
            <a:t>Investment</a:t>
          </a:r>
          <a:r>
            <a:rPr lang="it-IT" sz="5100" kern="1200" dirty="0" smtClean="0"/>
            <a:t> funds from the EU </a:t>
          </a:r>
          <a:r>
            <a:rPr lang="it-IT" sz="5100" kern="1200" dirty="0" err="1" smtClean="0"/>
            <a:t>helped</a:t>
          </a:r>
          <a:r>
            <a:rPr lang="it-IT" sz="5100" kern="1200" dirty="0" smtClean="0"/>
            <a:t> renovate the </a:t>
          </a:r>
          <a:r>
            <a:rPr lang="it-IT" sz="5100" kern="1200" dirty="0" err="1" smtClean="0"/>
            <a:t>country’s</a:t>
          </a:r>
          <a:r>
            <a:rPr lang="it-IT" sz="5100" kern="1200" dirty="0" smtClean="0"/>
            <a:t> </a:t>
          </a:r>
          <a:r>
            <a:rPr lang="it-IT" sz="5100" kern="1200" dirty="0" err="1" smtClean="0"/>
            <a:t>infrastructure</a:t>
          </a:r>
          <a:endParaRPr lang="it-IT" sz="5100" kern="1200" dirty="0"/>
        </a:p>
      </dsp:txBody>
      <dsp:txXfrm>
        <a:off x="0" y="2275330"/>
        <a:ext cx="8291264" cy="3027374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0784F-40C9-43A7-AB84-6B56CB805637}">
      <dsp:nvSpPr>
        <dsp:cNvPr id="0" name=""/>
        <dsp:cNvSpPr/>
      </dsp:nvSpPr>
      <dsp:spPr>
        <a:xfrm>
          <a:off x="396749" y="2308"/>
          <a:ext cx="7497764" cy="1388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800" kern="1200" dirty="0" smtClean="0"/>
            <a:t>The situation </a:t>
          </a:r>
          <a:r>
            <a:rPr lang="it-IT" sz="4800" kern="1200" dirty="0" err="1" smtClean="0"/>
            <a:t>today</a:t>
          </a:r>
          <a:endParaRPr lang="it-IT" sz="4800" kern="1200" dirty="0"/>
        </a:p>
      </dsp:txBody>
      <dsp:txXfrm>
        <a:off x="437413" y="42972"/>
        <a:ext cx="7416436" cy="1307031"/>
      </dsp:txXfrm>
    </dsp:sp>
    <dsp:sp modelId="{24304B65-B46F-4BE4-8348-46682F80BC6A}">
      <dsp:nvSpPr>
        <dsp:cNvPr id="0" name=""/>
        <dsp:cNvSpPr/>
      </dsp:nvSpPr>
      <dsp:spPr>
        <a:xfrm>
          <a:off x="396749" y="1640573"/>
          <a:ext cx="1388359" cy="138835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374F9-F24F-4BAA-9BF6-8F6B1963C3C9}">
      <dsp:nvSpPr>
        <dsp:cNvPr id="0" name=""/>
        <dsp:cNvSpPr/>
      </dsp:nvSpPr>
      <dsp:spPr>
        <a:xfrm>
          <a:off x="1868411" y="1640573"/>
          <a:ext cx="6026102" cy="138835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Boom </a:t>
          </a:r>
          <a:r>
            <a:rPr lang="it-IT" sz="3000" kern="1200" dirty="0" err="1" smtClean="0"/>
            <a:t>has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slowed</a:t>
          </a:r>
          <a:endParaRPr lang="it-IT" sz="3000" kern="1200" dirty="0"/>
        </a:p>
      </dsp:txBody>
      <dsp:txXfrm>
        <a:off x="1936197" y="1708359"/>
        <a:ext cx="5890530" cy="1252787"/>
      </dsp:txXfrm>
    </dsp:sp>
    <dsp:sp modelId="{C68BE8F3-AE1E-4FB4-BFC7-EBD7E291CAA0}">
      <dsp:nvSpPr>
        <dsp:cNvPr id="0" name=""/>
        <dsp:cNvSpPr/>
      </dsp:nvSpPr>
      <dsp:spPr>
        <a:xfrm>
          <a:off x="396749" y="3195536"/>
          <a:ext cx="1388359" cy="1388359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78AED-0333-4F86-8507-1726F2DDF265}">
      <dsp:nvSpPr>
        <dsp:cNvPr id="0" name=""/>
        <dsp:cNvSpPr/>
      </dsp:nvSpPr>
      <dsp:spPr>
        <a:xfrm>
          <a:off x="1868411" y="3195536"/>
          <a:ext cx="6026102" cy="1388359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err="1" smtClean="0"/>
            <a:t>Unemployment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is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rising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again</a:t>
          </a:r>
          <a:endParaRPr lang="it-IT" sz="3000" kern="1200" dirty="0"/>
        </a:p>
      </dsp:txBody>
      <dsp:txXfrm>
        <a:off x="1936197" y="3263322"/>
        <a:ext cx="5890530" cy="1252787"/>
      </dsp:txXfrm>
    </dsp:sp>
    <dsp:sp modelId="{B06CFAAB-9B30-4385-A5F7-D83E9EA8ACB1}">
      <dsp:nvSpPr>
        <dsp:cNvPr id="0" name=""/>
        <dsp:cNvSpPr/>
      </dsp:nvSpPr>
      <dsp:spPr>
        <a:xfrm>
          <a:off x="396749" y="4750500"/>
          <a:ext cx="1388359" cy="1388359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B9EC7-8851-4479-90E0-0B8CE7B80087}">
      <dsp:nvSpPr>
        <dsp:cNvPr id="0" name=""/>
        <dsp:cNvSpPr/>
      </dsp:nvSpPr>
      <dsp:spPr>
        <a:xfrm>
          <a:off x="1868411" y="4750500"/>
          <a:ext cx="6026102" cy="1388359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The </a:t>
          </a:r>
          <a:r>
            <a:rPr lang="it-IT" sz="3000" kern="1200" dirty="0" err="1" smtClean="0"/>
            <a:t>cost</a:t>
          </a:r>
          <a:r>
            <a:rPr lang="it-IT" sz="3000" kern="1200" dirty="0" smtClean="0"/>
            <a:t> of living </a:t>
          </a:r>
          <a:r>
            <a:rPr lang="it-IT" sz="3000" kern="1200" dirty="0" err="1" smtClean="0"/>
            <a:t>is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getting</a:t>
          </a:r>
          <a:r>
            <a:rPr lang="it-IT" sz="3000" kern="1200" dirty="0" smtClean="0"/>
            <a:t> </a:t>
          </a:r>
          <a:r>
            <a:rPr lang="it-IT" sz="3000" kern="1200" dirty="0" err="1" smtClean="0"/>
            <a:t>higher</a:t>
          </a:r>
          <a:r>
            <a:rPr lang="it-IT" sz="3000" kern="1200" dirty="0" smtClean="0"/>
            <a:t> and </a:t>
          </a:r>
          <a:r>
            <a:rPr lang="it-IT" sz="3000" kern="1200" dirty="0" err="1" smtClean="0"/>
            <a:t>higher</a:t>
          </a:r>
          <a:endParaRPr lang="it-IT" sz="3000" kern="1200" dirty="0"/>
        </a:p>
      </dsp:txBody>
      <dsp:txXfrm>
        <a:off x="1936197" y="4818286"/>
        <a:ext cx="5890530" cy="1252787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45E5A-D590-4352-A890-D508BCB38F20}">
      <dsp:nvSpPr>
        <dsp:cNvPr id="0" name=""/>
        <dsp:cNvSpPr/>
      </dsp:nvSpPr>
      <dsp:spPr>
        <a:xfrm>
          <a:off x="0" y="0"/>
          <a:ext cx="8291264" cy="1716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700" kern="1200" dirty="0" smtClean="0"/>
            <a:t>From 1921 to 1972 </a:t>
          </a:r>
          <a:r>
            <a:rPr lang="it-IT" sz="2700" kern="1200" dirty="0" err="1" smtClean="0"/>
            <a:t>Northern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Ireland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had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its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own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parliament</a:t>
          </a:r>
          <a:r>
            <a:rPr lang="it-IT" sz="2700" kern="1200" dirty="0" smtClean="0"/>
            <a:t> in Belfast, the capital. </a:t>
          </a:r>
          <a:endParaRPr lang="it-IT" sz="2700" kern="1200" dirty="0"/>
        </a:p>
      </dsp:txBody>
      <dsp:txXfrm>
        <a:off x="1829912" y="0"/>
        <a:ext cx="6461351" cy="1716592"/>
      </dsp:txXfrm>
    </dsp:sp>
    <dsp:sp modelId="{6E5E4D29-1378-4EE7-BE7F-A12B11D20B5F}">
      <dsp:nvSpPr>
        <dsp:cNvPr id="0" name=""/>
        <dsp:cNvSpPr/>
      </dsp:nvSpPr>
      <dsp:spPr>
        <a:xfrm>
          <a:off x="171659" y="171659"/>
          <a:ext cx="1658252" cy="13732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ADCF5-81A9-4AC7-AB3F-0ACD5CAB3274}">
      <dsp:nvSpPr>
        <dsp:cNvPr id="0" name=""/>
        <dsp:cNvSpPr/>
      </dsp:nvSpPr>
      <dsp:spPr>
        <a:xfrm>
          <a:off x="0" y="1888252"/>
          <a:ext cx="8291264" cy="1716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700" kern="1200" dirty="0" err="1" smtClean="0"/>
            <a:t>Politically</a:t>
          </a:r>
          <a:r>
            <a:rPr lang="it-IT" sz="2700" kern="1200" dirty="0" smtClean="0"/>
            <a:t>, and </a:t>
          </a:r>
          <a:r>
            <a:rPr lang="it-IT" sz="2700" kern="1200" dirty="0" err="1" smtClean="0"/>
            <a:t>economically</a:t>
          </a:r>
          <a:r>
            <a:rPr lang="it-IT" sz="2700" kern="1200" dirty="0" smtClean="0"/>
            <a:t>, the province </a:t>
          </a:r>
          <a:r>
            <a:rPr lang="it-IT" sz="2700" kern="1200" dirty="0" err="1" smtClean="0"/>
            <a:t>was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controlled</a:t>
          </a:r>
          <a:r>
            <a:rPr lang="it-IT" sz="2700" kern="1200" dirty="0" smtClean="0"/>
            <a:t> by </a:t>
          </a:r>
          <a:r>
            <a:rPr lang="it-IT" sz="2700" kern="1200" dirty="0" err="1" smtClean="0"/>
            <a:t>Protestants</a:t>
          </a:r>
          <a:r>
            <a:rPr lang="it-IT" sz="2700" kern="1200" dirty="0" smtClean="0"/>
            <a:t>, </a:t>
          </a:r>
          <a:r>
            <a:rPr lang="it-IT" sz="2700" kern="1200" dirty="0" err="1" smtClean="0"/>
            <a:t>who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were</a:t>
          </a:r>
          <a:r>
            <a:rPr lang="it-IT" sz="2700" kern="1200" dirty="0" smtClean="0"/>
            <a:t> the </a:t>
          </a:r>
          <a:r>
            <a:rPr lang="it-IT" sz="2700" kern="1200" dirty="0" err="1" smtClean="0"/>
            <a:t>majority</a:t>
          </a:r>
          <a:r>
            <a:rPr lang="it-IT" sz="2700" kern="1200" dirty="0" smtClean="0"/>
            <a:t> of the </a:t>
          </a:r>
          <a:r>
            <a:rPr lang="it-IT" sz="2700" kern="1200" dirty="0" err="1" smtClean="0"/>
            <a:t>population</a:t>
          </a:r>
          <a:r>
            <a:rPr lang="it-IT" sz="2700" kern="1200" dirty="0" smtClean="0"/>
            <a:t>.</a:t>
          </a:r>
          <a:endParaRPr lang="it-IT" sz="2700" kern="1200" dirty="0"/>
        </a:p>
      </dsp:txBody>
      <dsp:txXfrm>
        <a:off x="1829912" y="1888252"/>
        <a:ext cx="6461351" cy="1716592"/>
      </dsp:txXfrm>
    </dsp:sp>
    <dsp:sp modelId="{685F76CB-97F1-46D4-AF5B-9C71B3B64594}">
      <dsp:nvSpPr>
        <dsp:cNvPr id="0" name=""/>
        <dsp:cNvSpPr/>
      </dsp:nvSpPr>
      <dsp:spPr>
        <a:xfrm>
          <a:off x="171659" y="2059911"/>
          <a:ext cx="1658252" cy="13732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B2796-5557-4A38-AFCC-173004F8CA8D}">
      <dsp:nvSpPr>
        <dsp:cNvPr id="0" name=""/>
        <dsp:cNvSpPr/>
      </dsp:nvSpPr>
      <dsp:spPr>
        <a:xfrm>
          <a:off x="0" y="3776504"/>
          <a:ext cx="8291264" cy="1716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700" kern="1200" dirty="0" smtClean="0"/>
            <a:t>In the late 1960s, </a:t>
          </a:r>
          <a:r>
            <a:rPr lang="it-IT" sz="2700" kern="1200" dirty="0" err="1" smtClean="0"/>
            <a:t>there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were</a:t>
          </a:r>
          <a:r>
            <a:rPr lang="it-IT" sz="2700" kern="1200" dirty="0" smtClean="0"/>
            <a:t> large, </a:t>
          </a:r>
          <a:r>
            <a:rPr lang="it-IT" sz="2700" kern="1200" dirty="0" err="1" smtClean="0"/>
            <a:t>peaceful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demonstrations</a:t>
          </a:r>
          <a:r>
            <a:rPr lang="it-IT" sz="2700" kern="1200" dirty="0" smtClean="0"/>
            <a:t> by </a:t>
          </a:r>
          <a:r>
            <a:rPr lang="it-IT" sz="2700" kern="1200" dirty="0" err="1" smtClean="0"/>
            <a:t>Catholics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who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wanted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better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political</a:t>
          </a:r>
          <a:r>
            <a:rPr lang="it-IT" sz="2700" kern="1200" dirty="0" smtClean="0"/>
            <a:t> </a:t>
          </a:r>
          <a:r>
            <a:rPr lang="it-IT" sz="2700" kern="1200" dirty="0" err="1" smtClean="0"/>
            <a:t>representation</a:t>
          </a:r>
          <a:r>
            <a:rPr lang="it-IT" sz="2700" kern="1200" dirty="0" smtClean="0"/>
            <a:t>, </a:t>
          </a:r>
          <a:r>
            <a:rPr lang="it-IT" sz="2700" kern="1200" dirty="0" err="1" smtClean="0"/>
            <a:t>jobs</a:t>
          </a:r>
          <a:r>
            <a:rPr lang="it-IT" sz="2700" kern="1200" dirty="0" smtClean="0"/>
            <a:t> and </a:t>
          </a:r>
          <a:r>
            <a:rPr lang="it-IT" sz="2700" kern="1200" dirty="0" err="1" smtClean="0"/>
            <a:t>housing</a:t>
          </a:r>
          <a:r>
            <a:rPr lang="it-IT" sz="2700" kern="1200" dirty="0" smtClean="0"/>
            <a:t>. </a:t>
          </a:r>
          <a:endParaRPr lang="it-IT" sz="2700" kern="1200" dirty="0"/>
        </a:p>
      </dsp:txBody>
      <dsp:txXfrm>
        <a:off x="1829912" y="3776504"/>
        <a:ext cx="6461351" cy="1716592"/>
      </dsp:txXfrm>
    </dsp:sp>
    <dsp:sp modelId="{AE9F9CF8-666B-487A-A03C-88C1F8E9546E}">
      <dsp:nvSpPr>
        <dsp:cNvPr id="0" name=""/>
        <dsp:cNvSpPr/>
      </dsp:nvSpPr>
      <dsp:spPr>
        <a:xfrm>
          <a:off x="171659" y="3948163"/>
          <a:ext cx="1658252" cy="13732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45E5A-D590-4352-A890-D508BCB38F20}">
      <dsp:nvSpPr>
        <dsp:cNvPr id="0" name=""/>
        <dsp:cNvSpPr/>
      </dsp:nvSpPr>
      <dsp:spPr>
        <a:xfrm>
          <a:off x="0" y="0"/>
          <a:ext cx="8291264" cy="1716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500" kern="1200" dirty="0" err="1" smtClean="0"/>
            <a:t>Protestant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reaction</a:t>
          </a:r>
          <a:r>
            <a:rPr lang="it-IT" sz="3500" kern="1200" dirty="0" smtClean="0"/>
            <a:t> to the </a:t>
          </a:r>
          <a:r>
            <a:rPr lang="it-IT" sz="3500" kern="1200" dirty="0" err="1" smtClean="0"/>
            <a:t>demonstrations</a:t>
          </a:r>
          <a:r>
            <a:rPr lang="it-IT" sz="3500" kern="1200" dirty="0" smtClean="0"/>
            <a:t> by </a:t>
          </a:r>
          <a:r>
            <a:rPr lang="it-IT" sz="3500" kern="1200" dirty="0" err="1" smtClean="0"/>
            <a:t>Catholics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was</a:t>
          </a:r>
          <a:r>
            <a:rPr lang="it-IT" sz="3500" kern="1200" dirty="0" smtClean="0"/>
            <a:t> strong and </a:t>
          </a:r>
          <a:r>
            <a:rPr lang="it-IT" sz="3500" kern="1200" dirty="0" err="1" smtClean="0"/>
            <a:t>often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violent</a:t>
          </a:r>
          <a:r>
            <a:rPr lang="it-IT" sz="3500" kern="1200" dirty="0" smtClean="0"/>
            <a:t>. </a:t>
          </a:r>
          <a:endParaRPr lang="it-IT" sz="3500" kern="1200" dirty="0"/>
        </a:p>
      </dsp:txBody>
      <dsp:txXfrm>
        <a:off x="1829912" y="0"/>
        <a:ext cx="6461351" cy="1716592"/>
      </dsp:txXfrm>
    </dsp:sp>
    <dsp:sp modelId="{6E5E4D29-1378-4EE7-BE7F-A12B11D20B5F}">
      <dsp:nvSpPr>
        <dsp:cNvPr id="0" name=""/>
        <dsp:cNvSpPr/>
      </dsp:nvSpPr>
      <dsp:spPr>
        <a:xfrm>
          <a:off x="171659" y="171659"/>
          <a:ext cx="1658252" cy="13732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ADCF5-81A9-4AC7-AB3F-0ACD5CAB3274}">
      <dsp:nvSpPr>
        <dsp:cNvPr id="0" name=""/>
        <dsp:cNvSpPr/>
      </dsp:nvSpPr>
      <dsp:spPr>
        <a:xfrm>
          <a:off x="0" y="1888252"/>
          <a:ext cx="8291264" cy="1716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500" kern="1200" dirty="0" smtClean="0"/>
            <a:t>In 1969, </a:t>
          </a:r>
          <a:r>
            <a:rPr lang="it-IT" sz="3500" kern="1200" dirty="0" err="1" smtClean="0"/>
            <a:t>British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soldiers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were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sent</a:t>
          </a:r>
          <a:r>
            <a:rPr lang="it-IT" sz="3500" kern="1200" dirty="0" smtClean="0"/>
            <a:t> to </a:t>
          </a:r>
          <a:r>
            <a:rPr lang="it-IT" sz="3500" kern="1200" dirty="0" err="1" smtClean="0"/>
            <a:t>Northern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Ireland</a:t>
          </a:r>
          <a:r>
            <a:rPr lang="it-IT" sz="3500" kern="1200" dirty="0" smtClean="0"/>
            <a:t> to help </a:t>
          </a:r>
          <a:r>
            <a:rPr lang="it-IT" sz="3500" kern="1200" dirty="0" err="1" smtClean="0"/>
            <a:t>keep</a:t>
          </a:r>
          <a:r>
            <a:rPr lang="it-IT" sz="3500" kern="1200" dirty="0" smtClean="0"/>
            <a:t> the </a:t>
          </a:r>
          <a:r>
            <a:rPr lang="it-IT" sz="3500" kern="1200" dirty="0" err="1" smtClean="0"/>
            <a:t>peace</a:t>
          </a:r>
          <a:r>
            <a:rPr lang="it-IT" sz="3500" kern="1200" dirty="0" smtClean="0"/>
            <a:t>. </a:t>
          </a:r>
          <a:endParaRPr lang="it-IT" sz="3500" kern="1200" dirty="0"/>
        </a:p>
      </dsp:txBody>
      <dsp:txXfrm>
        <a:off x="1829912" y="1888252"/>
        <a:ext cx="6461351" cy="1716592"/>
      </dsp:txXfrm>
    </dsp:sp>
    <dsp:sp modelId="{685F76CB-97F1-46D4-AF5B-9C71B3B64594}">
      <dsp:nvSpPr>
        <dsp:cNvPr id="0" name=""/>
        <dsp:cNvSpPr/>
      </dsp:nvSpPr>
      <dsp:spPr>
        <a:xfrm>
          <a:off x="171659" y="2059911"/>
          <a:ext cx="1658252" cy="13732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B2796-5557-4A38-AFCC-173004F8CA8D}">
      <dsp:nvSpPr>
        <dsp:cNvPr id="0" name=""/>
        <dsp:cNvSpPr/>
      </dsp:nvSpPr>
      <dsp:spPr>
        <a:xfrm>
          <a:off x="0" y="3776504"/>
          <a:ext cx="8291264" cy="17165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500" kern="1200" dirty="0" smtClean="0"/>
            <a:t>In 1972, 13 </a:t>
          </a:r>
          <a:r>
            <a:rPr lang="it-IT" sz="3500" kern="1200" dirty="0" err="1" smtClean="0"/>
            <a:t>Catholics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were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killed</a:t>
          </a:r>
          <a:r>
            <a:rPr lang="it-IT" sz="3500" kern="1200" dirty="0" smtClean="0"/>
            <a:t> by </a:t>
          </a:r>
          <a:r>
            <a:rPr lang="it-IT" sz="3500" kern="1200" dirty="0" err="1" smtClean="0"/>
            <a:t>British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soldiers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during</a:t>
          </a:r>
          <a:r>
            <a:rPr lang="it-IT" sz="3500" kern="1200" dirty="0" smtClean="0"/>
            <a:t> a </a:t>
          </a:r>
          <a:r>
            <a:rPr lang="it-IT" sz="3500" kern="1200" dirty="0" err="1" smtClean="0"/>
            <a:t>civil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rights</a:t>
          </a:r>
          <a:r>
            <a:rPr lang="it-IT" sz="3500" kern="1200" dirty="0" smtClean="0"/>
            <a:t> march.</a:t>
          </a:r>
          <a:endParaRPr lang="it-IT" sz="3500" kern="1200" dirty="0"/>
        </a:p>
      </dsp:txBody>
      <dsp:txXfrm>
        <a:off x="1829912" y="3776504"/>
        <a:ext cx="6461351" cy="1716592"/>
      </dsp:txXfrm>
    </dsp:sp>
    <dsp:sp modelId="{AE9F9CF8-666B-487A-A03C-88C1F8E9546E}">
      <dsp:nvSpPr>
        <dsp:cNvPr id="0" name=""/>
        <dsp:cNvSpPr/>
      </dsp:nvSpPr>
      <dsp:spPr>
        <a:xfrm>
          <a:off x="171659" y="3948163"/>
          <a:ext cx="1658252" cy="137327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45E5A-D590-4352-A890-D508BCB38F20}">
      <dsp:nvSpPr>
        <dsp:cNvPr id="0" name=""/>
        <dsp:cNvSpPr/>
      </dsp:nvSpPr>
      <dsp:spPr>
        <a:xfrm>
          <a:off x="0" y="0"/>
          <a:ext cx="8291264" cy="26151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500" kern="1200" dirty="0" err="1" smtClean="0"/>
            <a:t>This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incidents</a:t>
          </a:r>
          <a:r>
            <a:rPr lang="it-IT" sz="3500" kern="1200" dirty="0" smtClean="0"/>
            <a:t>, </a:t>
          </a:r>
          <a:r>
            <a:rPr lang="it-IT" sz="3500" kern="1200" dirty="0" err="1" smtClean="0"/>
            <a:t>known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as</a:t>
          </a:r>
          <a:r>
            <a:rPr lang="it-IT" sz="3500" kern="1200" dirty="0" smtClean="0"/>
            <a:t> </a:t>
          </a:r>
          <a:r>
            <a:rPr lang="it-IT" sz="3500" b="1" kern="1200" dirty="0" err="1" smtClean="0"/>
            <a:t>Bloody</a:t>
          </a:r>
          <a:r>
            <a:rPr lang="it-IT" sz="3500" b="1" kern="1200" dirty="0" smtClean="0"/>
            <a:t> </a:t>
          </a:r>
          <a:r>
            <a:rPr lang="it-IT" sz="3500" b="1" kern="1200" dirty="0" err="1" smtClean="0"/>
            <a:t>Sunday</a:t>
          </a:r>
          <a:r>
            <a:rPr lang="it-IT" sz="3500" kern="1200" dirty="0" smtClean="0"/>
            <a:t>, led to </a:t>
          </a:r>
          <a:r>
            <a:rPr lang="it-IT" sz="3500" kern="1200" dirty="0" err="1" smtClean="0"/>
            <a:t>even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greater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problems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between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Catholics</a:t>
          </a:r>
          <a:r>
            <a:rPr lang="it-IT" sz="3500" kern="1200" dirty="0" smtClean="0"/>
            <a:t> and </a:t>
          </a:r>
          <a:r>
            <a:rPr lang="it-IT" sz="3500" kern="1200" dirty="0" err="1" smtClean="0"/>
            <a:t>Protestants</a:t>
          </a:r>
          <a:r>
            <a:rPr lang="it-IT" sz="3500" kern="1200" dirty="0" smtClean="0"/>
            <a:t>.</a:t>
          </a:r>
          <a:endParaRPr lang="it-IT" sz="3500" kern="1200" dirty="0"/>
        </a:p>
      </dsp:txBody>
      <dsp:txXfrm>
        <a:off x="1919764" y="0"/>
        <a:ext cx="6371499" cy="2615121"/>
      </dsp:txXfrm>
    </dsp:sp>
    <dsp:sp modelId="{6E5E4D29-1378-4EE7-BE7F-A12B11D20B5F}">
      <dsp:nvSpPr>
        <dsp:cNvPr id="0" name=""/>
        <dsp:cNvSpPr/>
      </dsp:nvSpPr>
      <dsp:spPr>
        <a:xfrm>
          <a:off x="261512" y="261512"/>
          <a:ext cx="1658252" cy="20920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ADCF5-81A9-4AC7-AB3F-0ACD5CAB3274}">
      <dsp:nvSpPr>
        <dsp:cNvPr id="0" name=""/>
        <dsp:cNvSpPr/>
      </dsp:nvSpPr>
      <dsp:spPr>
        <a:xfrm>
          <a:off x="0" y="2876634"/>
          <a:ext cx="8291264" cy="26151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500" kern="1200" dirty="0" err="1" smtClean="0"/>
            <a:t>This</a:t>
          </a:r>
          <a:r>
            <a:rPr lang="it-IT" sz="3500" kern="1200" dirty="0" smtClean="0"/>
            <a:t> long </a:t>
          </a:r>
          <a:r>
            <a:rPr lang="it-IT" sz="3500" kern="1200" dirty="0" err="1" smtClean="0"/>
            <a:t>period</a:t>
          </a:r>
          <a:r>
            <a:rPr lang="it-IT" sz="3500" kern="1200" dirty="0" smtClean="0"/>
            <a:t> of </a:t>
          </a:r>
          <a:r>
            <a:rPr lang="it-IT" sz="3500" kern="1200" dirty="0" err="1" smtClean="0"/>
            <a:t>violence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since</a:t>
          </a:r>
          <a:r>
            <a:rPr lang="it-IT" sz="3500" kern="1200" dirty="0" smtClean="0"/>
            <a:t> the 1960s </a:t>
          </a:r>
          <a:r>
            <a:rPr lang="it-IT" sz="3500" kern="1200" dirty="0" err="1" smtClean="0"/>
            <a:t>was</a:t>
          </a:r>
          <a:r>
            <a:rPr lang="it-IT" sz="3500" kern="1200" dirty="0" smtClean="0"/>
            <a:t> </a:t>
          </a:r>
          <a:r>
            <a:rPr lang="it-IT" sz="3500" kern="1200" dirty="0" err="1" smtClean="0"/>
            <a:t>called</a:t>
          </a:r>
          <a:r>
            <a:rPr lang="it-IT" sz="3500" kern="1200" dirty="0" smtClean="0"/>
            <a:t> </a:t>
          </a:r>
          <a:r>
            <a:rPr lang="it-IT" sz="3500" b="1" kern="1200" dirty="0" smtClean="0"/>
            <a:t>the </a:t>
          </a:r>
          <a:r>
            <a:rPr lang="it-IT" sz="3500" b="1" kern="1200" dirty="0" err="1" smtClean="0"/>
            <a:t>Troubles</a:t>
          </a:r>
          <a:r>
            <a:rPr lang="it-IT" sz="3500" kern="1200" dirty="0" smtClean="0"/>
            <a:t>. </a:t>
          </a:r>
          <a:endParaRPr lang="it-IT" sz="3500" kern="1200" dirty="0"/>
        </a:p>
      </dsp:txBody>
      <dsp:txXfrm>
        <a:off x="1919764" y="2876634"/>
        <a:ext cx="6371499" cy="2615121"/>
      </dsp:txXfrm>
    </dsp:sp>
    <dsp:sp modelId="{685F76CB-97F1-46D4-AF5B-9C71B3B64594}">
      <dsp:nvSpPr>
        <dsp:cNvPr id="0" name=""/>
        <dsp:cNvSpPr/>
      </dsp:nvSpPr>
      <dsp:spPr>
        <a:xfrm>
          <a:off x="261512" y="3138146"/>
          <a:ext cx="1658252" cy="20920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E4FE87-4E64-48AE-A6D2-33568448E204}">
      <dsp:nvSpPr>
        <dsp:cNvPr id="0" name=""/>
        <dsp:cNvSpPr/>
      </dsp:nvSpPr>
      <dsp:spPr>
        <a:xfrm>
          <a:off x="-6209237" y="-950212"/>
          <a:ext cx="7393522" cy="7393522"/>
        </a:xfrm>
        <a:prstGeom prst="blockArc">
          <a:avLst>
            <a:gd name="adj1" fmla="val 18900000"/>
            <a:gd name="adj2" fmla="val 2700000"/>
            <a:gd name="adj3" fmla="val 29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973B39-4A05-484F-81C5-0D1CCC4AA3C6}">
      <dsp:nvSpPr>
        <dsp:cNvPr id="0" name=""/>
        <dsp:cNvSpPr/>
      </dsp:nvSpPr>
      <dsp:spPr>
        <a:xfrm>
          <a:off x="762441" y="549309"/>
          <a:ext cx="7453017" cy="1098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2029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err="1" smtClean="0"/>
            <a:t>period</a:t>
          </a:r>
          <a:r>
            <a:rPr lang="it-IT" sz="2300" kern="1200" dirty="0" smtClean="0"/>
            <a:t> of </a:t>
          </a:r>
          <a:r>
            <a:rPr lang="it-IT" sz="2300" kern="1200" dirty="0" err="1" smtClean="0"/>
            <a:t>civil</a:t>
          </a:r>
          <a:r>
            <a:rPr lang="it-IT" sz="2300" kern="1200" dirty="0" smtClean="0"/>
            <a:t> </a:t>
          </a:r>
          <a:r>
            <a:rPr lang="it-IT" sz="2300" kern="1200" dirty="0" err="1" smtClean="0"/>
            <a:t>unrest</a:t>
          </a:r>
          <a:r>
            <a:rPr lang="it-IT" sz="2300" kern="1200" dirty="0" smtClean="0"/>
            <a:t> </a:t>
          </a:r>
        </a:p>
      </dsp:txBody>
      <dsp:txXfrm>
        <a:off x="762441" y="549309"/>
        <a:ext cx="7453017" cy="1098619"/>
      </dsp:txXfrm>
    </dsp:sp>
    <dsp:sp modelId="{7B0714B9-15B4-41E1-BB42-021A10A4CFCE}">
      <dsp:nvSpPr>
        <dsp:cNvPr id="0" name=""/>
        <dsp:cNvSpPr/>
      </dsp:nvSpPr>
      <dsp:spPr>
        <a:xfrm>
          <a:off x="75804" y="411982"/>
          <a:ext cx="1373274" cy="13732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F94835-C1B7-44FB-BD22-C30717A4C6A2}">
      <dsp:nvSpPr>
        <dsp:cNvPr id="0" name=""/>
        <dsp:cNvSpPr/>
      </dsp:nvSpPr>
      <dsp:spPr>
        <a:xfrm>
          <a:off x="1161790" y="2197238"/>
          <a:ext cx="7053669" cy="1098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2029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err="1" smtClean="0"/>
            <a:t>discrimination</a:t>
          </a:r>
          <a:r>
            <a:rPr lang="it-IT" sz="2300" kern="1200" dirty="0" smtClean="0"/>
            <a:t> </a:t>
          </a:r>
          <a:r>
            <a:rPr lang="it-IT" sz="2300" kern="1200" dirty="0" err="1" smtClean="0"/>
            <a:t>against</a:t>
          </a:r>
          <a:r>
            <a:rPr lang="it-IT" sz="2300" kern="1200" dirty="0" smtClean="0"/>
            <a:t> the </a:t>
          </a:r>
          <a:r>
            <a:rPr lang="it-IT" sz="2300" kern="1200" dirty="0" err="1" smtClean="0"/>
            <a:t>minority</a:t>
          </a:r>
          <a:r>
            <a:rPr lang="it-IT" sz="2300" kern="1200" dirty="0" smtClean="0"/>
            <a:t> </a:t>
          </a:r>
          <a:r>
            <a:rPr lang="it-IT" sz="2300" kern="1200" dirty="0" err="1" smtClean="0"/>
            <a:t>Catholic</a:t>
          </a:r>
          <a:r>
            <a:rPr lang="it-IT" sz="2300" kern="1200" dirty="0" smtClean="0"/>
            <a:t> community by </a:t>
          </a:r>
          <a:r>
            <a:rPr lang="it-IT" sz="2300" kern="1200" dirty="0" err="1" smtClean="0"/>
            <a:t>Protestant</a:t>
          </a:r>
          <a:r>
            <a:rPr lang="it-IT" sz="2300" kern="1200" dirty="0" smtClean="0"/>
            <a:t> </a:t>
          </a:r>
          <a:r>
            <a:rPr lang="it-IT" sz="2300" kern="1200" dirty="0" err="1" smtClean="0"/>
            <a:t>majority</a:t>
          </a:r>
          <a:r>
            <a:rPr lang="it-IT" sz="2300" kern="1200" dirty="0" smtClean="0"/>
            <a:t> led to a </a:t>
          </a:r>
          <a:r>
            <a:rPr lang="it-IT" sz="2300" kern="1200" dirty="0" err="1" smtClean="0"/>
            <a:t>civil</a:t>
          </a:r>
          <a:r>
            <a:rPr lang="it-IT" sz="2300" kern="1200" dirty="0" smtClean="0"/>
            <a:t> </a:t>
          </a:r>
          <a:r>
            <a:rPr lang="it-IT" sz="2300" kern="1200" dirty="0" err="1" smtClean="0"/>
            <a:t>rights</a:t>
          </a:r>
          <a:r>
            <a:rPr lang="it-IT" sz="2300" kern="1200" dirty="0" smtClean="0"/>
            <a:t> </a:t>
          </a:r>
          <a:r>
            <a:rPr lang="it-IT" sz="2300" kern="1200" dirty="0" err="1" smtClean="0"/>
            <a:t>campaign</a:t>
          </a:r>
          <a:r>
            <a:rPr lang="it-IT" sz="2300" kern="1200" dirty="0" smtClean="0"/>
            <a:t> in 1968-69.</a:t>
          </a:r>
          <a:endParaRPr lang="it-IT" sz="2300" kern="1200" dirty="0"/>
        </a:p>
      </dsp:txBody>
      <dsp:txXfrm>
        <a:off x="1161790" y="2197238"/>
        <a:ext cx="7053669" cy="1098619"/>
      </dsp:txXfrm>
    </dsp:sp>
    <dsp:sp modelId="{B28418E6-A86E-4E82-950E-AD368095F783}">
      <dsp:nvSpPr>
        <dsp:cNvPr id="0" name=""/>
        <dsp:cNvSpPr/>
      </dsp:nvSpPr>
      <dsp:spPr>
        <a:xfrm>
          <a:off x="475152" y="2059911"/>
          <a:ext cx="1373274" cy="13732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7782E2-38CE-452F-9A1A-4278094BD411}">
      <dsp:nvSpPr>
        <dsp:cNvPr id="0" name=""/>
        <dsp:cNvSpPr/>
      </dsp:nvSpPr>
      <dsp:spPr>
        <a:xfrm>
          <a:off x="762441" y="3845167"/>
          <a:ext cx="7453017" cy="10986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2029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More </a:t>
          </a:r>
          <a:r>
            <a:rPr lang="it-IT" sz="2300" kern="1200" dirty="0" err="1" smtClean="0"/>
            <a:t>than</a:t>
          </a:r>
          <a:r>
            <a:rPr lang="it-IT" sz="2300" kern="1200" dirty="0" smtClean="0"/>
            <a:t> 3,000 </a:t>
          </a:r>
          <a:r>
            <a:rPr lang="it-IT" sz="2300" kern="1200" dirty="0" err="1" smtClean="0"/>
            <a:t>people</a:t>
          </a:r>
          <a:r>
            <a:rPr lang="it-IT" sz="2300" kern="1200" dirty="0" smtClean="0"/>
            <a:t> </a:t>
          </a:r>
          <a:r>
            <a:rPr lang="it-IT" sz="2300" kern="1200" dirty="0" err="1" smtClean="0"/>
            <a:t>died</a:t>
          </a:r>
          <a:r>
            <a:rPr lang="it-IT" sz="2300" kern="1200" dirty="0" smtClean="0"/>
            <a:t> and 30,000 </a:t>
          </a:r>
          <a:r>
            <a:rPr lang="it-IT" sz="2300" kern="1200" dirty="0" err="1" smtClean="0"/>
            <a:t>injured</a:t>
          </a:r>
          <a:r>
            <a:rPr lang="it-IT" sz="2300" kern="1200" dirty="0" smtClean="0"/>
            <a:t>.</a:t>
          </a:r>
          <a:endParaRPr lang="it-IT" sz="2300" kern="1200" dirty="0"/>
        </a:p>
      </dsp:txBody>
      <dsp:txXfrm>
        <a:off x="762441" y="3845167"/>
        <a:ext cx="7453017" cy="1098619"/>
      </dsp:txXfrm>
    </dsp:sp>
    <dsp:sp modelId="{8D08C45C-EFA9-4CC5-ABD5-F3FDCD6653D7}">
      <dsp:nvSpPr>
        <dsp:cNvPr id="0" name=""/>
        <dsp:cNvSpPr/>
      </dsp:nvSpPr>
      <dsp:spPr>
        <a:xfrm>
          <a:off x="75804" y="3707840"/>
          <a:ext cx="1373274" cy="13732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45E5A-D590-4352-A890-D508BCB38F20}">
      <dsp:nvSpPr>
        <dsp:cNvPr id="0" name=""/>
        <dsp:cNvSpPr/>
      </dsp:nvSpPr>
      <dsp:spPr>
        <a:xfrm>
          <a:off x="838422" y="0"/>
          <a:ext cx="7262483" cy="26151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err="1" smtClean="0"/>
            <a:t>Terrorist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violence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has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been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caused</a:t>
          </a:r>
          <a:r>
            <a:rPr lang="it-IT" sz="2600" kern="1200" dirty="0" smtClean="0"/>
            <a:t> by the Irish </a:t>
          </a:r>
          <a:r>
            <a:rPr lang="it-IT" sz="2600" kern="1200" dirty="0" err="1" smtClean="0"/>
            <a:t>Republican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Army</a:t>
          </a:r>
          <a:r>
            <a:rPr lang="it-IT" sz="2600" kern="1200" dirty="0" smtClean="0"/>
            <a:t> (IRA) on the </a:t>
          </a:r>
          <a:r>
            <a:rPr lang="it-IT" sz="2600" kern="1200" dirty="0" err="1" smtClean="0"/>
            <a:t>Catholic</a:t>
          </a:r>
          <a:r>
            <a:rPr lang="it-IT" sz="2600" kern="1200" dirty="0" smtClean="0"/>
            <a:t> side, and </a:t>
          </a:r>
          <a:r>
            <a:rPr lang="it-IT" sz="2600" kern="1200" dirty="0" err="1" smtClean="0"/>
            <a:t>groups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including</a:t>
          </a:r>
          <a:r>
            <a:rPr lang="it-IT" sz="2600" kern="1200" dirty="0" smtClean="0"/>
            <a:t> Ulster </a:t>
          </a:r>
          <a:r>
            <a:rPr lang="it-IT" sz="2600" kern="1200" dirty="0" err="1" smtClean="0"/>
            <a:t>Volunteer</a:t>
          </a:r>
          <a:r>
            <a:rPr lang="it-IT" sz="2600" kern="1200" dirty="0" smtClean="0"/>
            <a:t> Force (UVF) on </a:t>
          </a:r>
          <a:r>
            <a:rPr lang="it-IT" sz="2600" kern="1200" dirty="0" err="1" smtClean="0"/>
            <a:t>Protestant</a:t>
          </a:r>
          <a:r>
            <a:rPr lang="it-IT" sz="2600" kern="1200" dirty="0" smtClean="0"/>
            <a:t> side.</a:t>
          </a:r>
          <a:endParaRPr lang="it-IT" sz="2600" kern="1200" dirty="0"/>
        </a:p>
      </dsp:txBody>
      <dsp:txXfrm>
        <a:off x="2519982" y="0"/>
        <a:ext cx="5580923" cy="2615121"/>
      </dsp:txXfrm>
    </dsp:sp>
    <dsp:sp modelId="{6E5E4D29-1378-4EE7-BE7F-A12B11D20B5F}">
      <dsp:nvSpPr>
        <dsp:cNvPr id="0" name=""/>
        <dsp:cNvSpPr/>
      </dsp:nvSpPr>
      <dsp:spPr>
        <a:xfrm>
          <a:off x="0" y="288039"/>
          <a:ext cx="2448625" cy="20920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ADCF5-81A9-4AC7-AB3F-0ACD5CAB3274}">
      <dsp:nvSpPr>
        <dsp:cNvPr id="0" name=""/>
        <dsp:cNvSpPr/>
      </dsp:nvSpPr>
      <dsp:spPr>
        <a:xfrm>
          <a:off x="478199" y="2876634"/>
          <a:ext cx="7694541" cy="26151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err="1" smtClean="0"/>
            <a:t>Talks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between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all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political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groups</a:t>
          </a:r>
          <a:r>
            <a:rPr lang="it-IT" sz="2600" kern="1200" dirty="0" smtClean="0"/>
            <a:t> and </a:t>
          </a:r>
          <a:r>
            <a:rPr lang="it-IT" sz="2600" kern="1200" dirty="0" err="1" smtClean="0"/>
            <a:t>including</a:t>
          </a:r>
          <a:r>
            <a:rPr lang="it-IT" sz="2600" kern="1200" dirty="0" smtClean="0"/>
            <a:t> the </a:t>
          </a:r>
          <a:r>
            <a:rPr lang="it-IT" sz="2600" kern="1200" dirty="0" err="1" smtClean="0"/>
            <a:t>British</a:t>
          </a:r>
          <a:r>
            <a:rPr lang="it-IT" sz="2600" kern="1200" dirty="0" smtClean="0"/>
            <a:t> and the Irish </a:t>
          </a:r>
          <a:r>
            <a:rPr lang="it-IT" sz="2600" kern="1200" dirty="0" err="1" smtClean="0"/>
            <a:t>governments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resulted</a:t>
          </a:r>
          <a:r>
            <a:rPr lang="it-IT" sz="2600" kern="1200" dirty="0" smtClean="0"/>
            <a:t> in the </a:t>
          </a:r>
          <a:r>
            <a:rPr lang="it-IT" sz="2600" kern="1200" dirty="0" err="1" smtClean="0"/>
            <a:t>Good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Friday</a:t>
          </a:r>
          <a:r>
            <a:rPr lang="it-IT" sz="2600" kern="1200" dirty="0" smtClean="0"/>
            <a:t> Agreement of April, 1998, and the </a:t>
          </a:r>
          <a:r>
            <a:rPr lang="it-IT" sz="2600" kern="1200" dirty="0" err="1" smtClean="0"/>
            <a:t>possibility</a:t>
          </a:r>
          <a:r>
            <a:rPr lang="it-IT" sz="2600" kern="1200" dirty="0" smtClean="0"/>
            <a:t> of a </a:t>
          </a:r>
          <a:r>
            <a:rPr lang="it-IT" sz="2600" kern="1200" dirty="0" err="1" smtClean="0"/>
            <a:t>Northern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Ireland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Parliament</a:t>
          </a:r>
          <a:r>
            <a:rPr lang="it-IT" sz="2600" kern="1200" dirty="0" smtClean="0"/>
            <a:t> </a:t>
          </a:r>
          <a:r>
            <a:rPr lang="it-IT" sz="2600" kern="1200" dirty="0" err="1" smtClean="0"/>
            <a:t>again</a:t>
          </a:r>
          <a:r>
            <a:rPr lang="it-IT" sz="2600" kern="1200" dirty="0" smtClean="0"/>
            <a:t>. </a:t>
          </a:r>
          <a:endParaRPr lang="it-IT" sz="2600" kern="1200" dirty="0"/>
        </a:p>
      </dsp:txBody>
      <dsp:txXfrm>
        <a:off x="2259799" y="2876634"/>
        <a:ext cx="5912942" cy="2615121"/>
      </dsp:txXfrm>
    </dsp:sp>
    <dsp:sp modelId="{685F76CB-97F1-46D4-AF5B-9C71B3B64594}">
      <dsp:nvSpPr>
        <dsp:cNvPr id="0" name=""/>
        <dsp:cNvSpPr/>
      </dsp:nvSpPr>
      <dsp:spPr>
        <a:xfrm>
          <a:off x="0" y="3096346"/>
          <a:ext cx="2303910" cy="20920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1A31A1C-E1CD-4EDE-BE90-3408716D982F}" type="datetimeFigureOut">
              <a:rPr lang="it-IT" smtClean="0"/>
              <a:pPr/>
              <a:t>28/12/2012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46D4C23-A774-415E-89AD-071AE700CE5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87624" y="2204864"/>
            <a:ext cx="7406640" cy="1472184"/>
          </a:xfrm>
        </p:spPr>
        <p:txBody>
          <a:bodyPr/>
          <a:lstStyle/>
          <a:p>
            <a:pPr algn="ctr"/>
            <a:r>
              <a:rPr lang="it-IT" sz="6000" dirty="0" smtClean="0">
                <a:latin typeface="Georgia" pitchFamily="18" charset="0"/>
              </a:rPr>
              <a:t>IRELAND(S)</a:t>
            </a:r>
            <a:endParaRPr lang="it-IT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49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2488557496"/>
              </p:ext>
            </p:extLst>
          </p:nvPr>
        </p:nvGraphicFramePr>
        <p:xfrm>
          <a:off x="251520" y="260648"/>
          <a:ext cx="8208912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759958325"/>
              </p:ext>
            </p:extLst>
          </p:nvPr>
        </p:nvGraphicFramePr>
        <p:xfrm>
          <a:off x="179512" y="260648"/>
          <a:ext cx="8568952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267744" y="332656"/>
            <a:ext cx="6172200" cy="3456384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THE PEOPLE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IN</a:t>
            </a:r>
            <a:br>
              <a:rPr lang="it-IT" dirty="0" smtClean="0"/>
            </a:b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IRELAND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77072"/>
            <a:ext cx="438150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25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01960"/>
          </a:xfrm>
        </p:spPr>
        <p:txBody>
          <a:bodyPr/>
          <a:lstStyle/>
          <a:p>
            <a:r>
              <a:rPr lang="it-IT" dirty="0" err="1" smtClean="0"/>
              <a:t>Inhabitated</a:t>
            </a:r>
            <a:r>
              <a:rPr lang="it-IT" dirty="0" smtClean="0"/>
              <a:t> </a:t>
            </a:r>
            <a:r>
              <a:rPr lang="it-IT" dirty="0" err="1" smtClean="0"/>
              <a:t>areas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94612277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01960"/>
          </a:xfrm>
        </p:spPr>
        <p:txBody>
          <a:bodyPr/>
          <a:lstStyle/>
          <a:p>
            <a:r>
              <a:rPr lang="it-IT" dirty="0" err="1" smtClean="0"/>
              <a:t>Changes</a:t>
            </a:r>
            <a:r>
              <a:rPr lang="it-IT" dirty="0" smtClean="0"/>
              <a:t> in the </a:t>
            </a:r>
            <a:r>
              <a:rPr lang="it-IT" dirty="0" err="1" smtClean="0"/>
              <a:t>number</a:t>
            </a:r>
            <a:r>
              <a:rPr lang="it-IT" dirty="0" smtClean="0"/>
              <a:t> of </a:t>
            </a:r>
            <a:r>
              <a:rPr lang="it-IT" dirty="0" err="1" smtClean="0"/>
              <a:t>inhabitants</a:t>
            </a:r>
            <a:r>
              <a:rPr lang="it-IT" dirty="0" smtClean="0"/>
              <a:t> 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65979963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60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01960"/>
          </a:xfrm>
        </p:spPr>
        <p:txBody>
          <a:bodyPr/>
          <a:lstStyle/>
          <a:p>
            <a:r>
              <a:rPr lang="it-IT" dirty="0" err="1" smtClean="0"/>
              <a:t>Religious</a:t>
            </a:r>
            <a:r>
              <a:rPr lang="it-IT" dirty="0" smtClean="0"/>
              <a:t> </a:t>
            </a:r>
            <a:r>
              <a:rPr lang="it-IT" dirty="0" err="1" smtClean="0"/>
              <a:t>identity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80297746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869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01960"/>
          </a:xfrm>
        </p:spPr>
        <p:txBody>
          <a:bodyPr/>
          <a:lstStyle/>
          <a:p>
            <a:r>
              <a:rPr lang="it-IT" dirty="0" smtClean="0"/>
              <a:t>A </a:t>
            </a:r>
            <a:r>
              <a:rPr lang="it-IT" dirty="0" err="1" smtClean="0"/>
              <a:t>challenge</a:t>
            </a:r>
            <a:r>
              <a:rPr lang="it-IT" dirty="0" smtClean="0"/>
              <a:t> to Irish </a:t>
            </a:r>
            <a:r>
              <a:rPr lang="it-IT" dirty="0" err="1" smtClean="0"/>
              <a:t>homogeneity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86970590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06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01960"/>
          </a:xfrm>
        </p:spPr>
        <p:txBody>
          <a:bodyPr>
            <a:normAutofit/>
          </a:bodyPr>
          <a:lstStyle/>
          <a:p>
            <a:r>
              <a:rPr lang="it-IT" dirty="0" smtClean="0"/>
              <a:t>The Irish </a:t>
            </a:r>
            <a:r>
              <a:rPr lang="it-IT" dirty="0" err="1" smtClean="0"/>
              <a:t>character</a:t>
            </a:r>
            <a:r>
              <a:rPr lang="it-IT" dirty="0" smtClean="0"/>
              <a:t> 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18621165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95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31640" y="473558"/>
            <a:ext cx="3816424" cy="1875321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THE </a:t>
            </a:r>
            <a:r>
              <a:rPr lang="it-IT" dirty="0" smtClean="0"/>
              <a:t>IRISH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ECONOMY</a:t>
            </a:r>
            <a:endParaRPr lang="it-IT" dirty="0"/>
          </a:p>
        </p:txBody>
      </p:sp>
      <p:pic>
        <p:nvPicPr>
          <p:cNvPr id="2050" name="Picture 2" descr="http://mindthis.ca/wordpress/wp-content/uploads/2010/09/bad_economic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04864"/>
            <a:ext cx="5519936" cy="41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82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634082"/>
          </a:xfrm>
        </p:spPr>
        <p:txBody>
          <a:bodyPr/>
          <a:lstStyle/>
          <a:p>
            <a:r>
              <a:rPr lang="it-IT" dirty="0" smtClean="0"/>
              <a:t>IRELAND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64919029"/>
              </p:ext>
            </p:extLst>
          </p:nvPr>
        </p:nvGraphicFramePr>
        <p:xfrm>
          <a:off x="457200" y="908720"/>
          <a:ext cx="8363272" cy="5565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043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77809807"/>
              </p:ext>
            </p:extLst>
          </p:nvPr>
        </p:nvGraphicFramePr>
        <p:xfrm>
          <a:off x="457200" y="188640"/>
          <a:ext cx="8147248" cy="6285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837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it-IT" dirty="0" smtClean="0"/>
              <a:t>The Irish </a:t>
            </a:r>
            <a:r>
              <a:rPr lang="it-IT" dirty="0" err="1" smtClean="0"/>
              <a:t>Famine</a:t>
            </a:r>
            <a:r>
              <a:rPr lang="it-IT" dirty="0" smtClean="0"/>
              <a:t> – 1840s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53037273"/>
              </p:ext>
            </p:extLst>
          </p:nvPr>
        </p:nvGraphicFramePr>
        <p:xfrm>
          <a:off x="457200" y="1052513"/>
          <a:ext cx="8075613" cy="5421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791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92863418"/>
              </p:ext>
            </p:extLst>
          </p:nvPr>
        </p:nvGraphicFramePr>
        <p:xfrm>
          <a:off x="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261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26546505"/>
              </p:ext>
            </p:extLst>
          </p:nvPr>
        </p:nvGraphicFramePr>
        <p:xfrm>
          <a:off x="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534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80800842"/>
              </p:ext>
            </p:extLst>
          </p:nvPr>
        </p:nvGraphicFramePr>
        <p:xfrm>
          <a:off x="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041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8390635"/>
              </p:ext>
            </p:extLst>
          </p:nvPr>
        </p:nvGraphicFramePr>
        <p:xfrm>
          <a:off x="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434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25355078"/>
              </p:ext>
            </p:extLst>
          </p:nvPr>
        </p:nvGraphicFramePr>
        <p:xfrm>
          <a:off x="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821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4884566"/>
              </p:ext>
            </p:extLst>
          </p:nvPr>
        </p:nvGraphicFramePr>
        <p:xfrm>
          <a:off x="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814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36814454"/>
              </p:ext>
            </p:extLst>
          </p:nvPr>
        </p:nvGraphicFramePr>
        <p:xfrm>
          <a:off x="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469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59829968"/>
              </p:ext>
            </p:extLst>
          </p:nvPr>
        </p:nvGraphicFramePr>
        <p:xfrm>
          <a:off x="251520" y="260648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92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92589857"/>
              </p:ext>
            </p:extLst>
          </p:nvPr>
        </p:nvGraphicFramePr>
        <p:xfrm>
          <a:off x="251520" y="332656"/>
          <a:ext cx="8676456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909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68602519"/>
              </p:ext>
            </p:extLst>
          </p:nvPr>
        </p:nvGraphicFramePr>
        <p:xfrm>
          <a:off x="179512" y="260648"/>
          <a:ext cx="8676456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45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26331520"/>
              </p:ext>
            </p:extLst>
          </p:nvPr>
        </p:nvGraphicFramePr>
        <p:xfrm>
          <a:off x="323528" y="332656"/>
          <a:ext cx="8424936" cy="614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759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celtic</a:t>
            </a:r>
            <a:r>
              <a:rPr lang="it-IT" dirty="0" smtClean="0"/>
              <a:t> </a:t>
            </a:r>
            <a:r>
              <a:rPr lang="it-IT" dirty="0" err="1" smtClean="0"/>
              <a:t>tiger</a:t>
            </a:r>
            <a:r>
              <a:rPr lang="it-IT" dirty="0" smtClean="0"/>
              <a:t>?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1271148"/>
              </p:ext>
            </p:extLst>
          </p:nvPr>
        </p:nvGraphicFramePr>
        <p:xfrm>
          <a:off x="457200" y="836712"/>
          <a:ext cx="8363272" cy="5637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095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celtic</a:t>
            </a:r>
            <a:r>
              <a:rPr lang="it-IT" dirty="0" smtClean="0"/>
              <a:t> </a:t>
            </a:r>
            <a:r>
              <a:rPr lang="it-IT" dirty="0" err="1" smtClean="0"/>
              <a:t>tiger</a:t>
            </a:r>
            <a:r>
              <a:rPr lang="it-IT" dirty="0" smtClean="0"/>
              <a:t>?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91550818"/>
              </p:ext>
            </p:extLst>
          </p:nvPr>
        </p:nvGraphicFramePr>
        <p:xfrm>
          <a:off x="457200" y="836712"/>
          <a:ext cx="8363272" cy="5637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35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celtic</a:t>
            </a:r>
            <a:r>
              <a:rPr lang="it-IT" dirty="0" smtClean="0"/>
              <a:t> </a:t>
            </a:r>
            <a:r>
              <a:rPr lang="it-IT" dirty="0" err="1" smtClean="0"/>
              <a:t>tiger</a:t>
            </a:r>
            <a:r>
              <a:rPr lang="it-IT" dirty="0" smtClean="0"/>
              <a:t>?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82728670"/>
              </p:ext>
            </p:extLst>
          </p:nvPr>
        </p:nvGraphicFramePr>
        <p:xfrm>
          <a:off x="457200" y="836712"/>
          <a:ext cx="8363272" cy="5637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571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45528064"/>
              </p:ext>
            </p:extLst>
          </p:nvPr>
        </p:nvGraphicFramePr>
        <p:xfrm>
          <a:off x="457200" y="404664"/>
          <a:ext cx="8291264" cy="6069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135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67587342"/>
              </p:ext>
            </p:extLst>
          </p:nvPr>
        </p:nvGraphicFramePr>
        <p:xfrm>
          <a:off x="457200" y="476672"/>
          <a:ext cx="8219256" cy="5997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03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61313227"/>
              </p:ext>
            </p:extLst>
          </p:nvPr>
        </p:nvGraphicFramePr>
        <p:xfrm>
          <a:off x="457200" y="404664"/>
          <a:ext cx="8291264" cy="6069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17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50996787"/>
              </p:ext>
            </p:extLst>
          </p:nvPr>
        </p:nvGraphicFramePr>
        <p:xfrm>
          <a:off x="457200" y="188640"/>
          <a:ext cx="8291264" cy="6285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99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60801179"/>
              </p:ext>
            </p:extLst>
          </p:nvPr>
        </p:nvGraphicFramePr>
        <p:xfrm>
          <a:off x="457200" y="332656"/>
          <a:ext cx="8291264" cy="614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604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16184968"/>
              </p:ext>
            </p:extLst>
          </p:nvPr>
        </p:nvGraphicFramePr>
        <p:xfrm>
          <a:off x="457200" y="980728"/>
          <a:ext cx="8291264" cy="5493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Troubles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009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76893216"/>
              </p:ext>
            </p:extLst>
          </p:nvPr>
        </p:nvGraphicFramePr>
        <p:xfrm>
          <a:off x="457200" y="980728"/>
          <a:ext cx="8291264" cy="5493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Troubles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46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85279307"/>
              </p:ext>
            </p:extLst>
          </p:nvPr>
        </p:nvGraphicFramePr>
        <p:xfrm>
          <a:off x="457200" y="980728"/>
          <a:ext cx="8291264" cy="5493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Troubles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92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4910073"/>
              </p:ext>
            </p:extLst>
          </p:nvPr>
        </p:nvGraphicFramePr>
        <p:xfrm>
          <a:off x="457200" y="980728"/>
          <a:ext cx="8291264" cy="5493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Troubles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94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43268140"/>
              </p:ext>
            </p:extLst>
          </p:nvPr>
        </p:nvGraphicFramePr>
        <p:xfrm>
          <a:off x="457200" y="980728"/>
          <a:ext cx="8291264" cy="5493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Troubles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78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727</TotalTime>
  <Words>1222</Words>
  <Application>Microsoft Office PowerPoint</Application>
  <PresentationFormat>Presentazione su schermo (4:3)</PresentationFormat>
  <Paragraphs>97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38" baseType="lpstr">
      <vt:lpstr>Loggia</vt:lpstr>
      <vt:lpstr>IRELAND(S)</vt:lpstr>
      <vt:lpstr>Presentazione standard di PowerPoint</vt:lpstr>
      <vt:lpstr>Presentazione standard di PowerPoint</vt:lpstr>
      <vt:lpstr>THE PEOPLE  IN   IRELAND </vt:lpstr>
      <vt:lpstr>Inhabitated areas</vt:lpstr>
      <vt:lpstr>Changes in the number of inhabitants </vt:lpstr>
      <vt:lpstr>Religious identity</vt:lpstr>
      <vt:lpstr>A challenge to Irish homogeneity</vt:lpstr>
      <vt:lpstr>The Irish character </vt:lpstr>
      <vt:lpstr>THE IRISH  ECONOMY</vt:lpstr>
      <vt:lpstr>IRELAND</vt:lpstr>
      <vt:lpstr>Presentazione standard di PowerPoint</vt:lpstr>
      <vt:lpstr>The Irish Famine – 1840s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What is the celtic tiger?</vt:lpstr>
      <vt:lpstr>What is the celtic tiger?</vt:lpstr>
      <vt:lpstr>What is the celtic tiger?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The Troubles</vt:lpstr>
      <vt:lpstr>The Troubles</vt:lpstr>
      <vt:lpstr>The Troubles</vt:lpstr>
      <vt:lpstr>The Troubles</vt:lpstr>
      <vt:lpstr>The Troubles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Business cycle</dc:title>
  <dc:creator>Maria Domenica</dc:creator>
  <cp:lastModifiedBy>Maria Domenica</cp:lastModifiedBy>
  <cp:revision>84</cp:revision>
  <dcterms:created xsi:type="dcterms:W3CDTF">2012-05-17T20:50:50Z</dcterms:created>
  <dcterms:modified xsi:type="dcterms:W3CDTF">2012-12-28T23:02:10Z</dcterms:modified>
</cp:coreProperties>
</file>