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notesSlides/notesSlide2.xml" ContentType="application/vnd.openxmlformats-officedocument.presentationml.notesSlide+xml"/>
  <Override PartName="/ppt/diagrams/drawing2.xml" ContentType="application/vnd.ms-office.drawingml.diagramDrawing+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5.xml" ContentType="application/vnd.openxmlformats-officedocument.drawingml.diagramLayout+xml"/>
  <Override PartName="/ppt/diagrams/layout3.xml" ContentType="application/vnd.openxmlformats-officedocument.drawingml.diagramLayout+xml"/>
  <Override PartName="/ppt/diagrams/data4.xml" ContentType="application/vnd.openxmlformats-officedocument.drawingml.diagramData+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diagrams/colors3.xml" ContentType="application/vnd.openxmlformats-officedocument.drawingml.diagramColors+xml"/>
  <Override PartName="/ppt/diagrams/colors4.xml" ContentType="application/vnd.openxmlformats-officedocument.drawingml.diagramColors+xml"/>
  <Override PartName="/ppt/diagrams/drawing4.xml" ContentType="application/vnd.ms-office.drawingml.diagramDrawing+xml"/>
  <Override PartName="/ppt/notesSlides/notesSlide4.xml" ContentType="application/vnd.openxmlformats-officedocument.presentationml.notesSlide+xml"/>
  <Override PartName="/ppt/diagrams/drawing5.xml" ContentType="application/vnd.ms-office.drawingml.diagramDrawing+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diagrams/colors2.xml" ContentType="application/vnd.openxmlformats-officedocument.drawingml.diagramColors+xml"/>
  <Override PartName="/ppt/notesSlides/notesSlide3.xml" ContentType="application/vnd.openxmlformats-officedocument.presentationml.notesSlide+xml"/>
  <Override PartName="/ppt/diagrams/drawing3.xml" ContentType="application/vnd.ms-office.drawingml.diagramDrawing+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diagrams/layout4.xml" ContentType="application/vnd.openxmlformats-officedocument.drawingml.diagram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data3.xml" ContentType="application/vnd.openxmlformats-officedocument.drawingml.diagramData+xml"/>
  <Override PartName="/ppt/diagrams/colors5.xml" ContentType="application/vnd.openxmlformats-officedocument.drawingml.diagramCol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5" r:id="rId1"/>
  </p:sldMasterIdLst>
  <p:notesMasterIdLst>
    <p:notesMasterId r:id="rId31"/>
  </p:notesMasterIdLst>
  <p:sldIdLst>
    <p:sldId id="256" r:id="rId2"/>
    <p:sldId id="259" r:id="rId3"/>
    <p:sldId id="332" r:id="rId4"/>
    <p:sldId id="333" r:id="rId5"/>
    <p:sldId id="339" r:id="rId6"/>
    <p:sldId id="341" r:id="rId7"/>
    <p:sldId id="343" r:id="rId8"/>
    <p:sldId id="344" r:id="rId9"/>
    <p:sldId id="346" r:id="rId10"/>
    <p:sldId id="334" r:id="rId11"/>
    <p:sldId id="350" r:id="rId12"/>
    <p:sldId id="351" r:id="rId13"/>
    <p:sldId id="352" r:id="rId14"/>
    <p:sldId id="336" r:id="rId15"/>
    <p:sldId id="294" r:id="rId16"/>
    <p:sldId id="296" r:id="rId17"/>
    <p:sldId id="329" r:id="rId18"/>
    <p:sldId id="337" r:id="rId19"/>
    <p:sldId id="307" r:id="rId20"/>
    <p:sldId id="331" r:id="rId21"/>
    <p:sldId id="349" r:id="rId22"/>
    <p:sldId id="348" r:id="rId23"/>
    <p:sldId id="353" r:id="rId24"/>
    <p:sldId id="354" r:id="rId25"/>
    <p:sldId id="356" r:id="rId26"/>
    <p:sldId id="355" r:id="rId27"/>
    <p:sldId id="310" r:id="rId28"/>
    <p:sldId id="357" r:id="rId29"/>
    <p:sldId id="358" r:id="rId30"/>
  </p:sldIdLst>
  <p:sldSz cx="9144000" cy="6858000" type="screen4x3"/>
  <p:notesSz cx="6858000" cy="9144000"/>
  <p:defaultTextStyle>
    <a:defPPr>
      <a:defRPr lang="en-GB"/>
    </a:defPPr>
    <a:lvl1pPr algn="l" rtl="0" fontAlgn="base">
      <a:spcBef>
        <a:spcPct val="0"/>
      </a:spcBef>
      <a:spcAft>
        <a:spcPct val="0"/>
      </a:spcAft>
      <a:defRPr kern="1200">
        <a:solidFill>
          <a:schemeClr val="tx1"/>
        </a:solidFill>
        <a:latin typeface="Tahoma" pitchFamily="34" charset="0"/>
        <a:ea typeface="+mn-ea"/>
        <a:cs typeface="+mn-cs"/>
      </a:defRPr>
    </a:lvl1pPr>
    <a:lvl2pPr marL="457200" algn="l" rtl="0" fontAlgn="base">
      <a:spcBef>
        <a:spcPct val="0"/>
      </a:spcBef>
      <a:spcAft>
        <a:spcPct val="0"/>
      </a:spcAft>
      <a:defRPr kern="1200">
        <a:solidFill>
          <a:schemeClr val="tx1"/>
        </a:solidFill>
        <a:latin typeface="Tahoma" pitchFamily="34" charset="0"/>
        <a:ea typeface="+mn-ea"/>
        <a:cs typeface="+mn-cs"/>
      </a:defRPr>
    </a:lvl2pPr>
    <a:lvl3pPr marL="914400" algn="l" rtl="0" fontAlgn="base">
      <a:spcBef>
        <a:spcPct val="0"/>
      </a:spcBef>
      <a:spcAft>
        <a:spcPct val="0"/>
      </a:spcAft>
      <a:defRPr kern="1200">
        <a:solidFill>
          <a:schemeClr val="tx1"/>
        </a:solidFill>
        <a:latin typeface="Tahoma" pitchFamily="34" charset="0"/>
        <a:ea typeface="+mn-ea"/>
        <a:cs typeface="+mn-cs"/>
      </a:defRPr>
    </a:lvl3pPr>
    <a:lvl4pPr marL="1371600" algn="l" rtl="0" fontAlgn="base">
      <a:spcBef>
        <a:spcPct val="0"/>
      </a:spcBef>
      <a:spcAft>
        <a:spcPct val="0"/>
      </a:spcAft>
      <a:defRPr kern="1200">
        <a:solidFill>
          <a:schemeClr val="tx1"/>
        </a:solidFill>
        <a:latin typeface="Tahoma" pitchFamily="34" charset="0"/>
        <a:ea typeface="+mn-ea"/>
        <a:cs typeface="+mn-cs"/>
      </a:defRPr>
    </a:lvl4pPr>
    <a:lvl5pPr marL="1828800" algn="l" rtl="0" fontAlgn="base">
      <a:spcBef>
        <a:spcPct val="0"/>
      </a:spcBef>
      <a:spcAft>
        <a:spcPct val="0"/>
      </a:spcAft>
      <a:defRPr kern="1200">
        <a:solidFill>
          <a:schemeClr val="tx1"/>
        </a:solidFill>
        <a:latin typeface="Tahoma" pitchFamily="34" charset="0"/>
        <a:ea typeface="+mn-ea"/>
        <a:cs typeface="+mn-cs"/>
      </a:defRPr>
    </a:lvl5pPr>
    <a:lvl6pPr marL="2286000" algn="l" defTabSz="914400" rtl="0" eaLnBrk="1" latinLnBrk="0" hangingPunct="1">
      <a:defRPr kern="1200">
        <a:solidFill>
          <a:schemeClr val="tx1"/>
        </a:solidFill>
        <a:latin typeface="Tahoma" pitchFamily="34" charset="0"/>
        <a:ea typeface="+mn-ea"/>
        <a:cs typeface="+mn-cs"/>
      </a:defRPr>
    </a:lvl6pPr>
    <a:lvl7pPr marL="2743200" algn="l" defTabSz="914400" rtl="0" eaLnBrk="1" latinLnBrk="0" hangingPunct="1">
      <a:defRPr kern="1200">
        <a:solidFill>
          <a:schemeClr val="tx1"/>
        </a:solidFill>
        <a:latin typeface="Tahoma" pitchFamily="34" charset="0"/>
        <a:ea typeface="+mn-ea"/>
        <a:cs typeface="+mn-cs"/>
      </a:defRPr>
    </a:lvl7pPr>
    <a:lvl8pPr marL="3200400" algn="l" defTabSz="914400" rtl="0" eaLnBrk="1" latinLnBrk="0" hangingPunct="1">
      <a:defRPr kern="1200">
        <a:solidFill>
          <a:schemeClr val="tx1"/>
        </a:solidFill>
        <a:latin typeface="Tahoma" pitchFamily="34" charset="0"/>
        <a:ea typeface="+mn-ea"/>
        <a:cs typeface="+mn-cs"/>
      </a:defRPr>
    </a:lvl8pPr>
    <a:lvl9pPr marL="3657600" algn="l" defTabSz="914400" rtl="0" eaLnBrk="1" latinLnBrk="0" hangingPunct="1">
      <a:defRPr kern="1200">
        <a:solidFill>
          <a:schemeClr val="tx1"/>
        </a:solidFill>
        <a:latin typeface="Tahoma"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3575" autoAdjust="0"/>
  </p:normalViewPr>
  <p:slideViewPr>
    <p:cSldViewPr>
      <p:cViewPr varScale="1">
        <p:scale>
          <a:sx n="74" d="100"/>
          <a:sy n="74" d="100"/>
        </p:scale>
        <p:origin x="-396"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E5816E3-CE48-4D83-ACC4-837AC6C412CF}" type="doc">
      <dgm:prSet loTypeId="urn:microsoft.com/office/officeart/2005/8/layout/pyramid4" loCatId="pyramid" qsTypeId="urn:microsoft.com/office/officeart/2005/8/quickstyle/3d1" qsCatId="3D" csTypeId="urn:microsoft.com/office/officeart/2005/8/colors/colorful1" csCatId="colorful" phldr="1"/>
      <dgm:spPr/>
      <dgm:t>
        <a:bodyPr/>
        <a:lstStyle/>
        <a:p>
          <a:endParaRPr lang="en-US"/>
        </a:p>
      </dgm:t>
    </dgm:pt>
    <dgm:pt modelId="{A3ABE663-3D4B-4E54-8717-47A3DAF3F5E6}">
      <dgm:prSet phldrT="[Text]"/>
      <dgm:spPr/>
      <dgm:t>
        <a:bodyPr/>
        <a:lstStyle/>
        <a:p>
          <a:r>
            <a:rPr lang="en-US" dirty="0" smtClean="0"/>
            <a:t>Text (LOGOS)</a:t>
          </a:r>
          <a:endParaRPr lang="en-US" dirty="0"/>
        </a:p>
      </dgm:t>
    </dgm:pt>
    <dgm:pt modelId="{DE23E832-F303-4BA1-A90E-621B924A8C27}" type="parTrans" cxnId="{D183761C-17BA-4860-B6B9-37E8B3AEA487}">
      <dgm:prSet/>
      <dgm:spPr/>
      <dgm:t>
        <a:bodyPr/>
        <a:lstStyle/>
        <a:p>
          <a:endParaRPr lang="en-US"/>
        </a:p>
      </dgm:t>
    </dgm:pt>
    <dgm:pt modelId="{8FBACAE0-C212-4546-A9A0-9DEE88229480}" type="sibTrans" cxnId="{D183761C-17BA-4860-B6B9-37E8B3AEA487}">
      <dgm:prSet/>
      <dgm:spPr/>
      <dgm:t>
        <a:bodyPr/>
        <a:lstStyle/>
        <a:p>
          <a:endParaRPr lang="en-US"/>
        </a:p>
      </dgm:t>
    </dgm:pt>
    <dgm:pt modelId="{B2086D8F-AD53-4039-BFD6-270F60BE7D33}">
      <dgm:prSet phldrT="[Text]"/>
      <dgm:spPr/>
      <dgm:t>
        <a:bodyPr/>
        <a:lstStyle/>
        <a:p>
          <a:r>
            <a:rPr lang="en-US" dirty="0" smtClean="0"/>
            <a:t>Reader</a:t>
          </a:r>
        </a:p>
        <a:p>
          <a:r>
            <a:rPr lang="en-US" dirty="0" smtClean="0"/>
            <a:t>(PATHOS)</a:t>
          </a:r>
          <a:endParaRPr lang="en-US" dirty="0"/>
        </a:p>
      </dgm:t>
    </dgm:pt>
    <dgm:pt modelId="{363F9707-36B5-4C62-91D6-DE833C3AFC33}" type="parTrans" cxnId="{2C98BFA1-FACD-4AB5-9698-B156173F72D1}">
      <dgm:prSet/>
      <dgm:spPr/>
      <dgm:t>
        <a:bodyPr/>
        <a:lstStyle/>
        <a:p>
          <a:endParaRPr lang="en-US"/>
        </a:p>
      </dgm:t>
    </dgm:pt>
    <dgm:pt modelId="{384B284A-68AC-4DA4-BDB7-797FB69B8A01}" type="sibTrans" cxnId="{2C98BFA1-FACD-4AB5-9698-B156173F72D1}">
      <dgm:prSet/>
      <dgm:spPr/>
      <dgm:t>
        <a:bodyPr/>
        <a:lstStyle/>
        <a:p>
          <a:endParaRPr lang="en-US"/>
        </a:p>
      </dgm:t>
    </dgm:pt>
    <dgm:pt modelId="{0AFEC7F3-92B4-4F61-B711-959DF7B6391C}">
      <dgm:prSet phldrT="[Text]"/>
      <dgm:spPr/>
      <dgm:t>
        <a:bodyPr/>
        <a:lstStyle/>
        <a:p>
          <a:r>
            <a:rPr lang="en-US" dirty="0" smtClean="0"/>
            <a:t>ESSAY</a:t>
          </a:r>
          <a:endParaRPr lang="en-US" dirty="0"/>
        </a:p>
      </dgm:t>
    </dgm:pt>
    <dgm:pt modelId="{CE7E354E-E3A9-434D-A5BC-E73CB3CB9F60}" type="parTrans" cxnId="{C7F793BB-B421-48E7-923D-7E8A0CCD4937}">
      <dgm:prSet/>
      <dgm:spPr/>
      <dgm:t>
        <a:bodyPr/>
        <a:lstStyle/>
        <a:p>
          <a:endParaRPr lang="en-US"/>
        </a:p>
      </dgm:t>
    </dgm:pt>
    <dgm:pt modelId="{4D817C9A-E351-4482-B62A-CA8B2BF024BC}" type="sibTrans" cxnId="{C7F793BB-B421-48E7-923D-7E8A0CCD4937}">
      <dgm:prSet/>
      <dgm:spPr/>
      <dgm:t>
        <a:bodyPr/>
        <a:lstStyle/>
        <a:p>
          <a:endParaRPr lang="en-US"/>
        </a:p>
      </dgm:t>
    </dgm:pt>
    <dgm:pt modelId="{F7F2A276-5434-47EB-AADA-131DF7849600}">
      <dgm:prSet phldrT="[Text]"/>
      <dgm:spPr/>
      <dgm:t>
        <a:bodyPr/>
        <a:lstStyle/>
        <a:p>
          <a:r>
            <a:rPr lang="en-US" dirty="0" smtClean="0"/>
            <a:t>Writer</a:t>
          </a:r>
        </a:p>
        <a:p>
          <a:r>
            <a:rPr lang="en-US" dirty="0" smtClean="0"/>
            <a:t>(ETHOS)</a:t>
          </a:r>
          <a:endParaRPr lang="en-US" dirty="0"/>
        </a:p>
      </dgm:t>
    </dgm:pt>
    <dgm:pt modelId="{2A1F72EB-216C-4105-A4F0-48A9D0EA54C4}" type="parTrans" cxnId="{4228F389-F203-460A-9460-4AF339A74944}">
      <dgm:prSet/>
      <dgm:spPr/>
      <dgm:t>
        <a:bodyPr/>
        <a:lstStyle/>
        <a:p>
          <a:endParaRPr lang="en-US"/>
        </a:p>
      </dgm:t>
    </dgm:pt>
    <dgm:pt modelId="{B425FF11-E605-4079-B10E-AD56A8308B86}" type="sibTrans" cxnId="{4228F389-F203-460A-9460-4AF339A74944}">
      <dgm:prSet/>
      <dgm:spPr/>
      <dgm:t>
        <a:bodyPr/>
        <a:lstStyle/>
        <a:p>
          <a:endParaRPr lang="en-US"/>
        </a:p>
      </dgm:t>
    </dgm:pt>
    <dgm:pt modelId="{0E8731DE-8183-4AD0-BCBC-8A76E24C5FB9}" type="pres">
      <dgm:prSet presAssocID="{4E5816E3-CE48-4D83-ACC4-837AC6C412CF}" presName="compositeShape" presStyleCnt="0">
        <dgm:presLayoutVars>
          <dgm:chMax val="9"/>
          <dgm:dir/>
          <dgm:resizeHandles val="exact"/>
        </dgm:presLayoutVars>
      </dgm:prSet>
      <dgm:spPr/>
      <dgm:t>
        <a:bodyPr/>
        <a:lstStyle/>
        <a:p>
          <a:endParaRPr lang="en-US"/>
        </a:p>
      </dgm:t>
    </dgm:pt>
    <dgm:pt modelId="{E157D1AF-3C8E-4375-85FA-06AA87DC282E}" type="pres">
      <dgm:prSet presAssocID="{4E5816E3-CE48-4D83-ACC4-837AC6C412CF}" presName="triangle1" presStyleLbl="node1" presStyleIdx="0" presStyleCnt="4">
        <dgm:presLayoutVars>
          <dgm:bulletEnabled val="1"/>
        </dgm:presLayoutVars>
      </dgm:prSet>
      <dgm:spPr/>
      <dgm:t>
        <a:bodyPr/>
        <a:lstStyle/>
        <a:p>
          <a:endParaRPr lang="en-US"/>
        </a:p>
      </dgm:t>
    </dgm:pt>
    <dgm:pt modelId="{D5A29CBE-9DB5-44F9-A625-E313D183812E}" type="pres">
      <dgm:prSet presAssocID="{4E5816E3-CE48-4D83-ACC4-837AC6C412CF}" presName="triangle2" presStyleLbl="node1" presStyleIdx="1" presStyleCnt="4">
        <dgm:presLayoutVars>
          <dgm:bulletEnabled val="1"/>
        </dgm:presLayoutVars>
      </dgm:prSet>
      <dgm:spPr/>
      <dgm:t>
        <a:bodyPr/>
        <a:lstStyle/>
        <a:p>
          <a:endParaRPr lang="en-US"/>
        </a:p>
      </dgm:t>
    </dgm:pt>
    <dgm:pt modelId="{1CABF67D-B8ED-4677-98EB-35AF3F9E2DD1}" type="pres">
      <dgm:prSet presAssocID="{4E5816E3-CE48-4D83-ACC4-837AC6C412CF}" presName="triangle3" presStyleLbl="node1" presStyleIdx="2" presStyleCnt="4" custLinFactNeighborY="6722">
        <dgm:presLayoutVars>
          <dgm:bulletEnabled val="1"/>
        </dgm:presLayoutVars>
      </dgm:prSet>
      <dgm:spPr/>
      <dgm:t>
        <a:bodyPr/>
        <a:lstStyle/>
        <a:p>
          <a:endParaRPr lang="en-US"/>
        </a:p>
      </dgm:t>
    </dgm:pt>
    <dgm:pt modelId="{7CFF5ECE-ABA7-4C60-BAEA-2A85864D4558}" type="pres">
      <dgm:prSet presAssocID="{4E5816E3-CE48-4D83-ACC4-837AC6C412CF}" presName="triangle4" presStyleLbl="node1" presStyleIdx="3" presStyleCnt="4">
        <dgm:presLayoutVars>
          <dgm:bulletEnabled val="1"/>
        </dgm:presLayoutVars>
      </dgm:prSet>
      <dgm:spPr/>
      <dgm:t>
        <a:bodyPr/>
        <a:lstStyle/>
        <a:p>
          <a:endParaRPr lang="en-US"/>
        </a:p>
      </dgm:t>
    </dgm:pt>
  </dgm:ptLst>
  <dgm:cxnLst>
    <dgm:cxn modelId="{7F22BB79-44E8-4FE3-AC3F-9188F3CA093C}" type="presOf" srcId="{0AFEC7F3-92B4-4F61-B711-959DF7B6391C}" destId="{1CABF67D-B8ED-4677-98EB-35AF3F9E2DD1}" srcOrd="0" destOrd="0" presId="urn:microsoft.com/office/officeart/2005/8/layout/pyramid4"/>
    <dgm:cxn modelId="{2C98BFA1-FACD-4AB5-9698-B156173F72D1}" srcId="{4E5816E3-CE48-4D83-ACC4-837AC6C412CF}" destId="{B2086D8F-AD53-4039-BFD6-270F60BE7D33}" srcOrd="1" destOrd="0" parTransId="{363F9707-36B5-4C62-91D6-DE833C3AFC33}" sibTransId="{384B284A-68AC-4DA4-BDB7-797FB69B8A01}"/>
    <dgm:cxn modelId="{6B0DEF04-680E-4ED4-92AD-40D92800E3CF}" type="presOf" srcId="{A3ABE663-3D4B-4E54-8717-47A3DAF3F5E6}" destId="{E157D1AF-3C8E-4375-85FA-06AA87DC282E}" srcOrd="0" destOrd="0" presId="urn:microsoft.com/office/officeart/2005/8/layout/pyramid4"/>
    <dgm:cxn modelId="{F55BADEE-7F70-48E6-8717-68A57C547394}" type="presOf" srcId="{B2086D8F-AD53-4039-BFD6-270F60BE7D33}" destId="{D5A29CBE-9DB5-44F9-A625-E313D183812E}" srcOrd="0" destOrd="0" presId="urn:microsoft.com/office/officeart/2005/8/layout/pyramid4"/>
    <dgm:cxn modelId="{CC42F572-5282-4820-9D3F-24E25C7CE314}" type="presOf" srcId="{4E5816E3-CE48-4D83-ACC4-837AC6C412CF}" destId="{0E8731DE-8183-4AD0-BCBC-8A76E24C5FB9}" srcOrd="0" destOrd="0" presId="urn:microsoft.com/office/officeart/2005/8/layout/pyramid4"/>
    <dgm:cxn modelId="{D183761C-17BA-4860-B6B9-37E8B3AEA487}" srcId="{4E5816E3-CE48-4D83-ACC4-837AC6C412CF}" destId="{A3ABE663-3D4B-4E54-8717-47A3DAF3F5E6}" srcOrd="0" destOrd="0" parTransId="{DE23E832-F303-4BA1-A90E-621B924A8C27}" sibTransId="{8FBACAE0-C212-4546-A9A0-9DEE88229480}"/>
    <dgm:cxn modelId="{030C707D-8B5E-4CEA-A4A3-BACFEBDCA706}" type="presOf" srcId="{F7F2A276-5434-47EB-AADA-131DF7849600}" destId="{7CFF5ECE-ABA7-4C60-BAEA-2A85864D4558}" srcOrd="0" destOrd="0" presId="urn:microsoft.com/office/officeart/2005/8/layout/pyramid4"/>
    <dgm:cxn modelId="{C7F793BB-B421-48E7-923D-7E8A0CCD4937}" srcId="{4E5816E3-CE48-4D83-ACC4-837AC6C412CF}" destId="{0AFEC7F3-92B4-4F61-B711-959DF7B6391C}" srcOrd="2" destOrd="0" parTransId="{CE7E354E-E3A9-434D-A5BC-E73CB3CB9F60}" sibTransId="{4D817C9A-E351-4482-B62A-CA8B2BF024BC}"/>
    <dgm:cxn modelId="{4228F389-F203-460A-9460-4AF339A74944}" srcId="{4E5816E3-CE48-4D83-ACC4-837AC6C412CF}" destId="{F7F2A276-5434-47EB-AADA-131DF7849600}" srcOrd="3" destOrd="0" parTransId="{2A1F72EB-216C-4105-A4F0-48A9D0EA54C4}" sibTransId="{B425FF11-E605-4079-B10E-AD56A8308B86}"/>
    <dgm:cxn modelId="{7510AF48-FA6F-43F9-A4B5-B1F93A04D22F}" type="presParOf" srcId="{0E8731DE-8183-4AD0-BCBC-8A76E24C5FB9}" destId="{E157D1AF-3C8E-4375-85FA-06AA87DC282E}" srcOrd="0" destOrd="0" presId="urn:microsoft.com/office/officeart/2005/8/layout/pyramid4"/>
    <dgm:cxn modelId="{2FA91498-1222-42E0-8D5D-63F5D0F24D7A}" type="presParOf" srcId="{0E8731DE-8183-4AD0-BCBC-8A76E24C5FB9}" destId="{D5A29CBE-9DB5-44F9-A625-E313D183812E}" srcOrd="1" destOrd="0" presId="urn:microsoft.com/office/officeart/2005/8/layout/pyramid4"/>
    <dgm:cxn modelId="{20781B2F-9791-4489-9C7B-2881CA6DBD98}" type="presParOf" srcId="{0E8731DE-8183-4AD0-BCBC-8A76E24C5FB9}" destId="{1CABF67D-B8ED-4677-98EB-35AF3F9E2DD1}" srcOrd="2" destOrd="0" presId="urn:microsoft.com/office/officeart/2005/8/layout/pyramid4"/>
    <dgm:cxn modelId="{D5ED598C-7060-4DD1-B223-03B87609C131}" type="presParOf" srcId="{0E8731DE-8183-4AD0-BCBC-8A76E24C5FB9}" destId="{7CFF5ECE-ABA7-4C60-BAEA-2A85864D4558}" srcOrd="3" destOrd="0" presId="urn:microsoft.com/office/officeart/2005/8/layout/pyramid4"/>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E5816E3-CE48-4D83-ACC4-837AC6C412CF}" type="doc">
      <dgm:prSet loTypeId="urn:microsoft.com/office/officeart/2005/8/layout/pyramid4" loCatId="pyramid" qsTypeId="urn:microsoft.com/office/officeart/2005/8/quickstyle/3d1" qsCatId="3D" csTypeId="urn:microsoft.com/office/officeart/2005/8/colors/colorful1" csCatId="colorful" phldr="1"/>
      <dgm:spPr/>
      <dgm:t>
        <a:bodyPr/>
        <a:lstStyle/>
        <a:p>
          <a:endParaRPr lang="en-US"/>
        </a:p>
      </dgm:t>
    </dgm:pt>
    <dgm:pt modelId="{A3ABE663-3D4B-4E54-8717-47A3DAF3F5E6}">
      <dgm:prSet phldrT="[Text]"/>
      <dgm:spPr/>
      <dgm:t>
        <a:bodyPr/>
        <a:lstStyle/>
        <a:p>
          <a:r>
            <a:rPr lang="en-US" dirty="0" smtClean="0"/>
            <a:t>Text (LOGOS)</a:t>
          </a:r>
          <a:endParaRPr lang="en-US" dirty="0"/>
        </a:p>
      </dgm:t>
    </dgm:pt>
    <dgm:pt modelId="{DE23E832-F303-4BA1-A90E-621B924A8C27}" type="parTrans" cxnId="{D183761C-17BA-4860-B6B9-37E8B3AEA487}">
      <dgm:prSet/>
      <dgm:spPr/>
      <dgm:t>
        <a:bodyPr/>
        <a:lstStyle/>
        <a:p>
          <a:endParaRPr lang="en-US"/>
        </a:p>
      </dgm:t>
    </dgm:pt>
    <dgm:pt modelId="{8FBACAE0-C212-4546-A9A0-9DEE88229480}" type="sibTrans" cxnId="{D183761C-17BA-4860-B6B9-37E8B3AEA487}">
      <dgm:prSet/>
      <dgm:spPr/>
      <dgm:t>
        <a:bodyPr/>
        <a:lstStyle/>
        <a:p>
          <a:endParaRPr lang="en-US"/>
        </a:p>
      </dgm:t>
    </dgm:pt>
    <dgm:pt modelId="{B2086D8F-AD53-4039-BFD6-270F60BE7D33}">
      <dgm:prSet phldrT="[Text]"/>
      <dgm:spPr/>
      <dgm:t>
        <a:bodyPr/>
        <a:lstStyle/>
        <a:p>
          <a:r>
            <a:rPr lang="en-US" dirty="0" smtClean="0"/>
            <a:t>Reader</a:t>
          </a:r>
        </a:p>
        <a:p>
          <a:r>
            <a:rPr lang="en-US" dirty="0" smtClean="0"/>
            <a:t>(PATHOS)</a:t>
          </a:r>
          <a:endParaRPr lang="en-US" dirty="0"/>
        </a:p>
      </dgm:t>
    </dgm:pt>
    <dgm:pt modelId="{363F9707-36B5-4C62-91D6-DE833C3AFC33}" type="parTrans" cxnId="{2C98BFA1-FACD-4AB5-9698-B156173F72D1}">
      <dgm:prSet/>
      <dgm:spPr/>
      <dgm:t>
        <a:bodyPr/>
        <a:lstStyle/>
        <a:p>
          <a:endParaRPr lang="en-US"/>
        </a:p>
      </dgm:t>
    </dgm:pt>
    <dgm:pt modelId="{384B284A-68AC-4DA4-BDB7-797FB69B8A01}" type="sibTrans" cxnId="{2C98BFA1-FACD-4AB5-9698-B156173F72D1}">
      <dgm:prSet/>
      <dgm:spPr/>
      <dgm:t>
        <a:bodyPr/>
        <a:lstStyle/>
        <a:p>
          <a:endParaRPr lang="en-US"/>
        </a:p>
      </dgm:t>
    </dgm:pt>
    <dgm:pt modelId="{0AFEC7F3-92B4-4F61-B711-959DF7B6391C}">
      <dgm:prSet phldrT="[Text]"/>
      <dgm:spPr/>
      <dgm:t>
        <a:bodyPr/>
        <a:lstStyle/>
        <a:p>
          <a:r>
            <a:rPr lang="en-US" dirty="0" smtClean="0"/>
            <a:t>ESSAY</a:t>
          </a:r>
          <a:endParaRPr lang="en-US" dirty="0"/>
        </a:p>
      </dgm:t>
    </dgm:pt>
    <dgm:pt modelId="{CE7E354E-E3A9-434D-A5BC-E73CB3CB9F60}" type="parTrans" cxnId="{C7F793BB-B421-48E7-923D-7E8A0CCD4937}">
      <dgm:prSet/>
      <dgm:spPr/>
      <dgm:t>
        <a:bodyPr/>
        <a:lstStyle/>
        <a:p>
          <a:endParaRPr lang="en-US"/>
        </a:p>
      </dgm:t>
    </dgm:pt>
    <dgm:pt modelId="{4D817C9A-E351-4482-B62A-CA8B2BF024BC}" type="sibTrans" cxnId="{C7F793BB-B421-48E7-923D-7E8A0CCD4937}">
      <dgm:prSet/>
      <dgm:spPr/>
      <dgm:t>
        <a:bodyPr/>
        <a:lstStyle/>
        <a:p>
          <a:endParaRPr lang="en-US"/>
        </a:p>
      </dgm:t>
    </dgm:pt>
    <dgm:pt modelId="{F7F2A276-5434-47EB-AADA-131DF7849600}">
      <dgm:prSet phldrT="[Text]"/>
      <dgm:spPr/>
      <dgm:t>
        <a:bodyPr/>
        <a:lstStyle/>
        <a:p>
          <a:r>
            <a:rPr lang="en-US" dirty="0" smtClean="0"/>
            <a:t>Writer</a:t>
          </a:r>
        </a:p>
        <a:p>
          <a:r>
            <a:rPr lang="en-US" dirty="0" smtClean="0"/>
            <a:t>(ETHOS)</a:t>
          </a:r>
          <a:endParaRPr lang="en-US" dirty="0"/>
        </a:p>
      </dgm:t>
    </dgm:pt>
    <dgm:pt modelId="{2A1F72EB-216C-4105-A4F0-48A9D0EA54C4}" type="parTrans" cxnId="{4228F389-F203-460A-9460-4AF339A74944}">
      <dgm:prSet/>
      <dgm:spPr/>
      <dgm:t>
        <a:bodyPr/>
        <a:lstStyle/>
        <a:p>
          <a:endParaRPr lang="en-US"/>
        </a:p>
      </dgm:t>
    </dgm:pt>
    <dgm:pt modelId="{B425FF11-E605-4079-B10E-AD56A8308B86}" type="sibTrans" cxnId="{4228F389-F203-460A-9460-4AF339A74944}">
      <dgm:prSet/>
      <dgm:spPr/>
      <dgm:t>
        <a:bodyPr/>
        <a:lstStyle/>
        <a:p>
          <a:endParaRPr lang="en-US"/>
        </a:p>
      </dgm:t>
    </dgm:pt>
    <dgm:pt modelId="{0E8731DE-8183-4AD0-BCBC-8A76E24C5FB9}" type="pres">
      <dgm:prSet presAssocID="{4E5816E3-CE48-4D83-ACC4-837AC6C412CF}" presName="compositeShape" presStyleCnt="0">
        <dgm:presLayoutVars>
          <dgm:chMax val="9"/>
          <dgm:dir/>
          <dgm:resizeHandles val="exact"/>
        </dgm:presLayoutVars>
      </dgm:prSet>
      <dgm:spPr/>
      <dgm:t>
        <a:bodyPr/>
        <a:lstStyle/>
        <a:p>
          <a:endParaRPr lang="en-US"/>
        </a:p>
      </dgm:t>
    </dgm:pt>
    <dgm:pt modelId="{E157D1AF-3C8E-4375-85FA-06AA87DC282E}" type="pres">
      <dgm:prSet presAssocID="{4E5816E3-CE48-4D83-ACC4-837AC6C412CF}" presName="triangle1" presStyleLbl="node1" presStyleIdx="0" presStyleCnt="4">
        <dgm:presLayoutVars>
          <dgm:bulletEnabled val="1"/>
        </dgm:presLayoutVars>
      </dgm:prSet>
      <dgm:spPr/>
      <dgm:t>
        <a:bodyPr/>
        <a:lstStyle/>
        <a:p>
          <a:endParaRPr lang="en-US"/>
        </a:p>
      </dgm:t>
    </dgm:pt>
    <dgm:pt modelId="{D5A29CBE-9DB5-44F9-A625-E313D183812E}" type="pres">
      <dgm:prSet presAssocID="{4E5816E3-CE48-4D83-ACC4-837AC6C412CF}" presName="triangle2" presStyleLbl="node1" presStyleIdx="1" presStyleCnt="4">
        <dgm:presLayoutVars>
          <dgm:bulletEnabled val="1"/>
        </dgm:presLayoutVars>
      </dgm:prSet>
      <dgm:spPr/>
      <dgm:t>
        <a:bodyPr/>
        <a:lstStyle/>
        <a:p>
          <a:endParaRPr lang="en-US"/>
        </a:p>
      </dgm:t>
    </dgm:pt>
    <dgm:pt modelId="{1CABF67D-B8ED-4677-98EB-35AF3F9E2DD1}" type="pres">
      <dgm:prSet presAssocID="{4E5816E3-CE48-4D83-ACC4-837AC6C412CF}" presName="triangle3" presStyleLbl="node1" presStyleIdx="2" presStyleCnt="4">
        <dgm:presLayoutVars>
          <dgm:bulletEnabled val="1"/>
        </dgm:presLayoutVars>
      </dgm:prSet>
      <dgm:spPr/>
      <dgm:t>
        <a:bodyPr/>
        <a:lstStyle/>
        <a:p>
          <a:endParaRPr lang="en-US"/>
        </a:p>
      </dgm:t>
    </dgm:pt>
    <dgm:pt modelId="{7CFF5ECE-ABA7-4C60-BAEA-2A85864D4558}" type="pres">
      <dgm:prSet presAssocID="{4E5816E3-CE48-4D83-ACC4-837AC6C412CF}" presName="triangle4" presStyleLbl="node1" presStyleIdx="3" presStyleCnt="4">
        <dgm:presLayoutVars>
          <dgm:bulletEnabled val="1"/>
        </dgm:presLayoutVars>
      </dgm:prSet>
      <dgm:spPr/>
      <dgm:t>
        <a:bodyPr/>
        <a:lstStyle/>
        <a:p>
          <a:endParaRPr lang="en-US"/>
        </a:p>
      </dgm:t>
    </dgm:pt>
  </dgm:ptLst>
  <dgm:cxnLst>
    <dgm:cxn modelId="{0CF534EC-B94D-446A-B9DF-9BE5ACBCED2E}" type="presOf" srcId="{0AFEC7F3-92B4-4F61-B711-959DF7B6391C}" destId="{1CABF67D-B8ED-4677-98EB-35AF3F9E2DD1}" srcOrd="0" destOrd="0" presId="urn:microsoft.com/office/officeart/2005/8/layout/pyramid4"/>
    <dgm:cxn modelId="{2C98BFA1-FACD-4AB5-9698-B156173F72D1}" srcId="{4E5816E3-CE48-4D83-ACC4-837AC6C412CF}" destId="{B2086D8F-AD53-4039-BFD6-270F60BE7D33}" srcOrd="1" destOrd="0" parTransId="{363F9707-36B5-4C62-91D6-DE833C3AFC33}" sibTransId="{384B284A-68AC-4DA4-BDB7-797FB69B8A01}"/>
    <dgm:cxn modelId="{D183761C-17BA-4860-B6B9-37E8B3AEA487}" srcId="{4E5816E3-CE48-4D83-ACC4-837AC6C412CF}" destId="{A3ABE663-3D4B-4E54-8717-47A3DAF3F5E6}" srcOrd="0" destOrd="0" parTransId="{DE23E832-F303-4BA1-A90E-621B924A8C27}" sibTransId="{8FBACAE0-C212-4546-A9A0-9DEE88229480}"/>
    <dgm:cxn modelId="{1C927AD7-3FD8-45CB-9D8A-D1D9034A2287}" type="presOf" srcId="{A3ABE663-3D4B-4E54-8717-47A3DAF3F5E6}" destId="{E157D1AF-3C8E-4375-85FA-06AA87DC282E}" srcOrd="0" destOrd="0" presId="urn:microsoft.com/office/officeart/2005/8/layout/pyramid4"/>
    <dgm:cxn modelId="{C850F2FA-E6A7-4830-A510-656DE23C7939}" type="presOf" srcId="{4E5816E3-CE48-4D83-ACC4-837AC6C412CF}" destId="{0E8731DE-8183-4AD0-BCBC-8A76E24C5FB9}" srcOrd="0" destOrd="0" presId="urn:microsoft.com/office/officeart/2005/8/layout/pyramid4"/>
    <dgm:cxn modelId="{C7F793BB-B421-48E7-923D-7E8A0CCD4937}" srcId="{4E5816E3-CE48-4D83-ACC4-837AC6C412CF}" destId="{0AFEC7F3-92B4-4F61-B711-959DF7B6391C}" srcOrd="2" destOrd="0" parTransId="{CE7E354E-E3A9-434D-A5BC-E73CB3CB9F60}" sibTransId="{4D817C9A-E351-4482-B62A-CA8B2BF024BC}"/>
    <dgm:cxn modelId="{9AD7D757-4E78-45F6-8FBC-B912ABA735CE}" type="presOf" srcId="{F7F2A276-5434-47EB-AADA-131DF7849600}" destId="{7CFF5ECE-ABA7-4C60-BAEA-2A85864D4558}" srcOrd="0" destOrd="0" presId="urn:microsoft.com/office/officeart/2005/8/layout/pyramid4"/>
    <dgm:cxn modelId="{4228F389-F203-460A-9460-4AF339A74944}" srcId="{4E5816E3-CE48-4D83-ACC4-837AC6C412CF}" destId="{F7F2A276-5434-47EB-AADA-131DF7849600}" srcOrd="3" destOrd="0" parTransId="{2A1F72EB-216C-4105-A4F0-48A9D0EA54C4}" sibTransId="{B425FF11-E605-4079-B10E-AD56A8308B86}"/>
    <dgm:cxn modelId="{4A26F72E-0149-4A37-AB1E-EA7BAD9587B1}" type="presOf" srcId="{B2086D8F-AD53-4039-BFD6-270F60BE7D33}" destId="{D5A29CBE-9DB5-44F9-A625-E313D183812E}" srcOrd="0" destOrd="0" presId="urn:microsoft.com/office/officeart/2005/8/layout/pyramid4"/>
    <dgm:cxn modelId="{1A07ABB5-38F9-41CA-B5CE-6398B637F4EB}" type="presParOf" srcId="{0E8731DE-8183-4AD0-BCBC-8A76E24C5FB9}" destId="{E157D1AF-3C8E-4375-85FA-06AA87DC282E}" srcOrd="0" destOrd="0" presId="urn:microsoft.com/office/officeart/2005/8/layout/pyramid4"/>
    <dgm:cxn modelId="{A5CCA28A-8E7D-4764-B85F-6425E9662076}" type="presParOf" srcId="{0E8731DE-8183-4AD0-BCBC-8A76E24C5FB9}" destId="{D5A29CBE-9DB5-44F9-A625-E313D183812E}" srcOrd="1" destOrd="0" presId="urn:microsoft.com/office/officeart/2005/8/layout/pyramid4"/>
    <dgm:cxn modelId="{754FD331-BBAE-4D64-8647-B1A4BE399D9E}" type="presParOf" srcId="{0E8731DE-8183-4AD0-BCBC-8A76E24C5FB9}" destId="{1CABF67D-B8ED-4677-98EB-35AF3F9E2DD1}" srcOrd="2" destOrd="0" presId="urn:microsoft.com/office/officeart/2005/8/layout/pyramid4"/>
    <dgm:cxn modelId="{B795F5F2-2AC1-4AC5-94F8-EDE7F6C8CC79}" type="presParOf" srcId="{0E8731DE-8183-4AD0-BCBC-8A76E24C5FB9}" destId="{7CFF5ECE-ABA7-4C60-BAEA-2A85864D4558}" srcOrd="3" destOrd="0" presId="urn:microsoft.com/office/officeart/2005/8/layout/pyramid4"/>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E5816E3-CE48-4D83-ACC4-837AC6C412CF}" type="doc">
      <dgm:prSet loTypeId="urn:microsoft.com/office/officeart/2005/8/layout/pyramid4" loCatId="pyramid" qsTypeId="urn:microsoft.com/office/officeart/2005/8/quickstyle/3d1" qsCatId="3D" csTypeId="urn:microsoft.com/office/officeart/2005/8/colors/colorful1" csCatId="colorful" phldr="1"/>
      <dgm:spPr/>
      <dgm:t>
        <a:bodyPr/>
        <a:lstStyle/>
        <a:p>
          <a:endParaRPr lang="en-US"/>
        </a:p>
      </dgm:t>
    </dgm:pt>
    <dgm:pt modelId="{A3ABE663-3D4B-4E54-8717-47A3DAF3F5E6}">
      <dgm:prSet phldrT="[Text]"/>
      <dgm:spPr/>
      <dgm:t>
        <a:bodyPr/>
        <a:lstStyle/>
        <a:p>
          <a:r>
            <a:rPr lang="en-US" dirty="0" smtClean="0"/>
            <a:t>Text (LOGOS)</a:t>
          </a:r>
          <a:endParaRPr lang="en-US" dirty="0"/>
        </a:p>
      </dgm:t>
    </dgm:pt>
    <dgm:pt modelId="{DE23E832-F303-4BA1-A90E-621B924A8C27}" type="parTrans" cxnId="{D183761C-17BA-4860-B6B9-37E8B3AEA487}">
      <dgm:prSet/>
      <dgm:spPr/>
      <dgm:t>
        <a:bodyPr/>
        <a:lstStyle/>
        <a:p>
          <a:endParaRPr lang="en-US"/>
        </a:p>
      </dgm:t>
    </dgm:pt>
    <dgm:pt modelId="{8FBACAE0-C212-4546-A9A0-9DEE88229480}" type="sibTrans" cxnId="{D183761C-17BA-4860-B6B9-37E8B3AEA487}">
      <dgm:prSet/>
      <dgm:spPr/>
      <dgm:t>
        <a:bodyPr/>
        <a:lstStyle/>
        <a:p>
          <a:endParaRPr lang="en-US"/>
        </a:p>
      </dgm:t>
    </dgm:pt>
    <dgm:pt modelId="{B2086D8F-AD53-4039-BFD6-270F60BE7D33}">
      <dgm:prSet phldrT="[Text]"/>
      <dgm:spPr/>
      <dgm:t>
        <a:bodyPr/>
        <a:lstStyle/>
        <a:p>
          <a:r>
            <a:rPr lang="en-US" dirty="0" smtClean="0"/>
            <a:t>Reader</a:t>
          </a:r>
        </a:p>
        <a:p>
          <a:r>
            <a:rPr lang="en-US" dirty="0" smtClean="0"/>
            <a:t>(PATHOS)</a:t>
          </a:r>
          <a:endParaRPr lang="en-US" dirty="0"/>
        </a:p>
      </dgm:t>
    </dgm:pt>
    <dgm:pt modelId="{363F9707-36B5-4C62-91D6-DE833C3AFC33}" type="parTrans" cxnId="{2C98BFA1-FACD-4AB5-9698-B156173F72D1}">
      <dgm:prSet/>
      <dgm:spPr/>
      <dgm:t>
        <a:bodyPr/>
        <a:lstStyle/>
        <a:p>
          <a:endParaRPr lang="en-US"/>
        </a:p>
      </dgm:t>
    </dgm:pt>
    <dgm:pt modelId="{384B284A-68AC-4DA4-BDB7-797FB69B8A01}" type="sibTrans" cxnId="{2C98BFA1-FACD-4AB5-9698-B156173F72D1}">
      <dgm:prSet/>
      <dgm:spPr/>
      <dgm:t>
        <a:bodyPr/>
        <a:lstStyle/>
        <a:p>
          <a:endParaRPr lang="en-US"/>
        </a:p>
      </dgm:t>
    </dgm:pt>
    <dgm:pt modelId="{0AFEC7F3-92B4-4F61-B711-959DF7B6391C}">
      <dgm:prSet phldrT="[Text]"/>
      <dgm:spPr/>
      <dgm:t>
        <a:bodyPr/>
        <a:lstStyle/>
        <a:p>
          <a:r>
            <a:rPr lang="en-US" dirty="0" smtClean="0"/>
            <a:t>ESSAY</a:t>
          </a:r>
          <a:endParaRPr lang="en-US" dirty="0"/>
        </a:p>
      </dgm:t>
    </dgm:pt>
    <dgm:pt modelId="{CE7E354E-E3A9-434D-A5BC-E73CB3CB9F60}" type="parTrans" cxnId="{C7F793BB-B421-48E7-923D-7E8A0CCD4937}">
      <dgm:prSet/>
      <dgm:spPr/>
      <dgm:t>
        <a:bodyPr/>
        <a:lstStyle/>
        <a:p>
          <a:endParaRPr lang="en-US"/>
        </a:p>
      </dgm:t>
    </dgm:pt>
    <dgm:pt modelId="{4D817C9A-E351-4482-B62A-CA8B2BF024BC}" type="sibTrans" cxnId="{C7F793BB-B421-48E7-923D-7E8A0CCD4937}">
      <dgm:prSet/>
      <dgm:spPr/>
      <dgm:t>
        <a:bodyPr/>
        <a:lstStyle/>
        <a:p>
          <a:endParaRPr lang="en-US"/>
        </a:p>
      </dgm:t>
    </dgm:pt>
    <dgm:pt modelId="{F7F2A276-5434-47EB-AADA-131DF7849600}">
      <dgm:prSet phldrT="[Text]"/>
      <dgm:spPr/>
      <dgm:t>
        <a:bodyPr/>
        <a:lstStyle/>
        <a:p>
          <a:r>
            <a:rPr lang="en-US" dirty="0" smtClean="0"/>
            <a:t>Writer</a:t>
          </a:r>
        </a:p>
        <a:p>
          <a:r>
            <a:rPr lang="en-US" dirty="0" smtClean="0"/>
            <a:t>(ETHOS)</a:t>
          </a:r>
          <a:endParaRPr lang="en-US" dirty="0"/>
        </a:p>
      </dgm:t>
    </dgm:pt>
    <dgm:pt modelId="{2A1F72EB-216C-4105-A4F0-48A9D0EA54C4}" type="parTrans" cxnId="{4228F389-F203-460A-9460-4AF339A74944}">
      <dgm:prSet/>
      <dgm:spPr/>
      <dgm:t>
        <a:bodyPr/>
        <a:lstStyle/>
        <a:p>
          <a:endParaRPr lang="en-US"/>
        </a:p>
      </dgm:t>
    </dgm:pt>
    <dgm:pt modelId="{B425FF11-E605-4079-B10E-AD56A8308B86}" type="sibTrans" cxnId="{4228F389-F203-460A-9460-4AF339A74944}">
      <dgm:prSet/>
      <dgm:spPr/>
      <dgm:t>
        <a:bodyPr/>
        <a:lstStyle/>
        <a:p>
          <a:endParaRPr lang="en-US"/>
        </a:p>
      </dgm:t>
    </dgm:pt>
    <dgm:pt modelId="{0E8731DE-8183-4AD0-BCBC-8A76E24C5FB9}" type="pres">
      <dgm:prSet presAssocID="{4E5816E3-CE48-4D83-ACC4-837AC6C412CF}" presName="compositeShape" presStyleCnt="0">
        <dgm:presLayoutVars>
          <dgm:chMax val="9"/>
          <dgm:dir/>
          <dgm:resizeHandles val="exact"/>
        </dgm:presLayoutVars>
      </dgm:prSet>
      <dgm:spPr/>
      <dgm:t>
        <a:bodyPr/>
        <a:lstStyle/>
        <a:p>
          <a:endParaRPr lang="en-US"/>
        </a:p>
      </dgm:t>
    </dgm:pt>
    <dgm:pt modelId="{E157D1AF-3C8E-4375-85FA-06AA87DC282E}" type="pres">
      <dgm:prSet presAssocID="{4E5816E3-CE48-4D83-ACC4-837AC6C412CF}" presName="triangle1" presStyleLbl="node1" presStyleIdx="0" presStyleCnt="4">
        <dgm:presLayoutVars>
          <dgm:bulletEnabled val="1"/>
        </dgm:presLayoutVars>
      </dgm:prSet>
      <dgm:spPr/>
      <dgm:t>
        <a:bodyPr/>
        <a:lstStyle/>
        <a:p>
          <a:endParaRPr lang="en-US"/>
        </a:p>
      </dgm:t>
    </dgm:pt>
    <dgm:pt modelId="{D5A29CBE-9DB5-44F9-A625-E313D183812E}" type="pres">
      <dgm:prSet presAssocID="{4E5816E3-CE48-4D83-ACC4-837AC6C412CF}" presName="triangle2" presStyleLbl="node1" presStyleIdx="1" presStyleCnt="4">
        <dgm:presLayoutVars>
          <dgm:bulletEnabled val="1"/>
        </dgm:presLayoutVars>
      </dgm:prSet>
      <dgm:spPr/>
      <dgm:t>
        <a:bodyPr/>
        <a:lstStyle/>
        <a:p>
          <a:endParaRPr lang="en-US"/>
        </a:p>
      </dgm:t>
    </dgm:pt>
    <dgm:pt modelId="{1CABF67D-B8ED-4677-98EB-35AF3F9E2DD1}" type="pres">
      <dgm:prSet presAssocID="{4E5816E3-CE48-4D83-ACC4-837AC6C412CF}" presName="triangle3" presStyleLbl="node1" presStyleIdx="2" presStyleCnt="4">
        <dgm:presLayoutVars>
          <dgm:bulletEnabled val="1"/>
        </dgm:presLayoutVars>
      </dgm:prSet>
      <dgm:spPr/>
      <dgm:t>
        <a:bodyPr/>
        <a:lstStyle/>
        <a:p>
          <a:endParaRPr lang="en-US"/>
        </a:p>
      </dgm:t>
    </dgm:pt>
    <dgm:pt modelId="{7CFF5ECE-ABA7-4C60-BAEA-2A85864D4558}" type="pres">
      <dgm:prSet presAssocID="{4E5816E3-CE48-4D83-ACC4-837AC6C412CF}" presName="triangle4" presStyleLbl="node1" presStyleIdx="3" presStyleCnt="4">
        <dgm:presLayoutVars>
          <dgm:bulletEnabled val="1"/>
        </dgm:presLayoutVars>
      </dgm:prSet>
      <dgm:spPr/>
      <dgm:t>
        <a:bodyPr/>
        <a:lstStyle/>
        <a:p>
          <a:endParaRPr lang="en-US"/>
        </a:p>
      </dgm:t>
    </dgm:pt>
  </dgm:ptLst>
  <dgm:cxnLst>
    <dgm:cxn modelId="{104D43EF-101F-4A16-8B95-4D848DA18782}" type="presOf" srcId="{4E5816E3-CE48-4D83-ACC4-837AC6C412CF}" destId="{0E8731DE-8183-4AD0-BCBC-8A76E24C5FB9}" srcOrd="0" destOrd="0" presId="urn:microsoft.com/office/officeart/2005/8/layout/pyramid4"/>
    <dgm:cxn modelId="{2C98BFA1-FACD-4AB5-9698-B156173F72D1}" srcId="{4E5816E3-CE48-4D83-ACC4-837AC6C412CF}" destId="{B2086D8F-AD53-4039-BFD6-270F60BE7D33}" srcOrd="1" destOrd="0" parTransId="{363F9707-36B5-4C62-91D6-DE833C3AFC33}" sibTransId="{384B284A-68AC-4DA4-BDB7-797FB69B8A01}"/>
    <dgm:cxn modelId="{D183761C-17BA-4860-B6B9-37E8B3AEA487}" srcId="{4E5816E3-CE48-4D83-ACC4-837AC6C412CF}" destId="{A3ABE663-3D4B-4E54-8717-47A3DAF3F5E6}" srcOrd="0" destOrd="0" parTransId="{DE23E832-F303-4BA1-A90E-621B924A8C27}" sibTransId="{8FBACAE0-C212-4546-A9A0-9DEE88229480}"/>
    <dgm:cxn modelId="{C7F793BB-B421-48E7-923D-7E8A0CCD4937}" srcId="{4E5816E3-CE48-4D83-ACC4-837AC6C412CF}" destId="{0AFEC7F3-92B4-4F61-B711-959DF7B6391C}" srcOrd="2" destOrd="0" parTransId="{CE7E354E-E3A9-434D-A5BC-E73CB3CB9F60}" sibTransId="{4D817C9A-E351-4482-B62A-CA8B2BF024BC}"/>
    <dgm:cxn modelId="{79F0CFB0-2B36-4843-9666-3896B024BACA}" type="presOf" srcId="{0AFEC7F3-92B4-4F61-B711-959DF7B6391C}" destId="{1CABF67D-B8ED-4677-98EB-35AF3F9E2DD1}" srcOrd="0" destOrd="0" presId="urn:microsoft.com/office/officeart/2005/8/layout/pyramid4"/>
    <dgm:cxn modelId="{AB89BD3D-FDDE-49AF-9272-4AE1E2A202FE}" type="presOf" srcId="{F7F2A276-5434-47EB-AADA-131DF7849600}" destId="{7CFF5ECE-ABA7-4C60-BAEA-2A85864D4558}" srcOrd="0" destOrd="0" presId="urn:microsoft.com/office/officeart/2005/8/layout/pyramid4"/>
    <dgm:cxn modelId="{4228F389-F203-460A-9460-4AF339A74944}" srcId="{4E5816E3-CE48-4D83-ACC4-837AC6C412CF}" destId="{F7F2A276-5434-47EB-AADA-131DF7849600}" srcOrd="3" destOrd="0" parTransId="{2A1F72EB-216C-4105-A4F0-48A9D0EA54C4}" sibTransId="{B425FF11-E605-4079-B10E-AD56A8308B86}"/>
    <dgm:cxn modelId="{562B725F-44B2-4212-89FE-0F9FA3E3FBF9}" type="presOf" srcId="{B2086D8F-AD53-4039-BFD6-270F60BE7D33}" destId="{D5A29CBE-9DB5-44F9-A625-E313D183812E}" srcOrd="0" destOrd="0" presId="urn:microsoft.com/office/officeart/2005/8/layout/pyramid4"/>
    <dgm:cxn modelId="{088B2CF0-6469-4022-A683-E840166E70C0}" type="presOf" srcId="{A3ABE663-3D4B-4E54-8717-47A3DAF3F5E6}" destId="{E157D1AF-3C8E-4375-85FA-06AA87DC282E}" srcOrd="0" destOrd="0" presId="urn:microsoft.com/office/officeart/2005/8/layout/pyramid4"/>
    <dgm:cxn modelId="{15010319-E520-4963-A231-A98DCEA8ABAF}" type="presParOf" srcId="{0E8731DE-8183-4AD0-BCBC-8A76E24C5FB9}" destId="{E157D1AF-3C8E-4375-85FA-06AA87DC282E}" srcOrd="0" destOrd="0" presId="urn:microsoft.com/office/officeart/2005/8/layout/pyramid4"/>
    <dgm:cxn modelId="{0E487578-9C25-43EB-A750-F23724359FCD}" type="presParOf" srcId="{0E8731DE-8183-4AD0-BCBC-8A76E24C5FB9}" destId="{D5A29CBE-9DB5-44F9-A625-E313D183812E}" srcOrd="1" destOrd="0" presId="urn:microsoft.com/office/officeart/2005/8/layout/pyramid4"/>
    <dgm:cxn modelId="{1A258DC9-CFD2-41E2-88D1-E12487027B55}" type="presParOf" srcId="{0E8731DE-8183-4AD0-BCBC-8A76E24C5FB9}" destId="{1CABF67D-B8ED-4677-98EB-35AF3F9E2DD1}" srcOrd="2" destOrd="0" presId="urn:microsoft.com/office/officeart/2005/8/layout/pyramid4"/>
    <dgm:cxn modelId="{BB8EAA1E-40D0-4AC3-B628-C23FD03054F5}" type="presParOf" srcId="{0E8731DE-8183-4AD0-BCBC-8A76E24C5FB9}" destId="{7CFF5ECE-ABA7-4C60-BAEA-2A85864D4558}" srcOrd="3" destOrd="0" presId="urn:microsoft.com/office/officeart/2005/8/layout/pyramid4"/>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E5816E3-CE48-4D83-ACC4-837AC6C412CF}" type="doc">
      <dgm:prSet loTypeId="urn:microsoft.com/office/officeart/2005/8/layout/pyramid4" loCatId="pyramid" qsTypeId="urn:microsoft.com/office/officeart/2005/8/quickstyle/3d1" qsCatId="3D" csTypeId="urn:microsoft.com/office/officeart/2005/8/colors/colorful1" csCatId="colorful" phldr="1"/>
      <dgm:spPr/>
      <dgm:t>
        <a:bodyPr/>
        <a:lstStyle/>
        <a:p>
          <a:endParaRPr lang="en-US"/>
        </a:p>
      </dgm:t>
    </dgm:pt>
    <dgm:pt modelId="{A3ABE663-3D4B-4E54-8717-47A3DAF3F5E6}">
      <dgm:prSet phldrT="[Text]"/>
      <dgm:spPr/>
      <dgm:t>
        <a:bodyPr/>
        <a:lstStyle/>
        <a:p>
          <a:r>
            <a:rPr lang="en-US" dirty="0" smtClean="0"/>
            <a:t>Text (LOGOS)</a:t>
          </a:r>
          <a:endParaRPr lang="en-US" dirty="0"/>
        </a:p>
      </dgm:t>
    </dgm:pt>
    <dgm:pt modelId="{DE23E832-F303-4BA1-A90E-621B924A8C27}" type="parTrans" cxnId="{D183761C-17BA-4860-B6B9-37E8B3AEA487}">
      <dgm:prSet/>
      <dgm:spPr/>
      <dgm:t>
        <a:bodyPr/>
        <a:lstStyle/>
        <a:p>
          <a:endParaRPr lang="en-US"/>
        </a:p>
      </dgm:t>
    </dgm:pt>
    <dgm:pt modelId="{8FBACAE0-C212-4546-A9A0-9DEE88229480}" type="sibTrans" cxnId="{D183761C-17BA-4860-B6B9-37E8B3AEA487}">
      <dgm:prSet/>
      <dgm:spPr/>
      <dgm:t>
        <a:bodyPr/>
        <a:lstStyle/>
        <a:p>
          <a:endParaRPr lang="en-US"/>
        </a:p>
      </dgm:t>
    </dgm:pt>
    <dgm:pt modelId="{B2086D8F-AD53-4039-BFD6-270F60BE7D33}">
      <dgm:prSet phldrT="[Text]"/>
      <dgm:spPr/>
      <dgm:t>
        <a:bodyPr/>
        <a:lstStyle/>
        <a:p>
          <a:r>
            <a:rPr lang="en-US" dirty="0" smtClean="0"/>
            <a:t>Reader</a:t>
          </a:r>
        </a:p>
        <a:p>
          <a:r>
            <a:rPr lang="en-US" dirty="0" smtClean="0"/>
            <a:t>(PATHOS)</a:t>
          </a:r>
          <a:endParaRPr lang="en-US" dirty="0"/>
        </a:p>
      </dgm:t>
    </dgm:pt>
    <dgm:pt modelId="{363F9707-36B5-4C62-91D6-DE833C3AFC33}" type="parTrans" cxnId="{2C98BFA1-FACD-4AB5-9698-B156173F72D1}">
      <dgm:prSet/>
      <dgm:spPr/>
      <dgm:t>
        <a:bodyPr/>
        <a:lstStyle/>
        <a:p>
          <a:endParaRPr lang="en-US"/>
        </a:p>
      </dgm:t>
    </dgm:pt>
    <dgm:pt modelId="{384B284A-68AC-4DA4-BDB7-797FB69B8A01}" type="sibTrans" cxnId="{2C98BFA1-FACD-4AB5-9698-B156173F72D1}">
      <dgm:prSet/>
      <dgm:spPr/>
      <dgm:t>
        <a:bodyPr/>
        <a:lstStyle/>
        <a:p>
          <a:endParaRPr lang="en-US"/>
        </a:p>
      </dgm:t>
    </dgm:pt>
    <dgm:pt modelId="{0AFEC7F3-92B4-4F61-B711-959DF7B6391C}">
      <dgm:prSet phldrT="[Text]"/>
      <dgm:spPr/>
      <dgm:t>
        <a:bodyPr/>
        <a:lstStyle/>
        <a:p>
          <a:r>
            <a:rPr lang="en-US" dirty="0" smtClean="0"/>
            <a:t>ESSAY</a:t>
          </a:r>
          <a:endParaRPr lang="en-US" dirty="0"/>
        </a:p>
      </dgm:t>
    </dgm:pt>
    <dgm:pt modelId="{CE7E354E-E3A9-434D-A5BC-E73CB3CB9F60}" type="parTrans" cxnId="{C7F793BB-B421-48E7-923D-7E8A0CCD4937}">
      <dgm:prSet/>
      <dgm:spPr/>
      <dgm:t>
        <a:bodyPr/>
        <a:lstStyle/>
        <a:p>
          <a:endParaRPr lang="en-US"/>
        </a:p>
      </dgm:t>
    </dgm:pt>
    <dgm:pt modelId="{4D817C9A-E351-4482-B62A-CA8B2BF024BC}" type="sibTrans" cxnId="{C7F793BB-B421-48E7-923D-7E8A0CCD4937}">
      <dgm:prSet/>
      <dgm:spPr/>
      <dgm:t>
        <a:bodyPr/>
        <a:lstStyle/>
        <a:p>
          <a:endParaRPr lang="en-US"/>
        </a:p>
      </dgm:t>
    </dgm:pt>
    <dgm:pt modelId="{F7F2A276-5434-47EB-AADA-131DF7849600}">
      <dgm:prSet phldrT="[Text]"/>
      <dgm:spPr/>
      <dgm:t>
        <a:bodyPr/>
        <a:lstStyle/>
        <a:p>
          <a:r>
            <a:rPr lang="en-US" dirty="0" smtClean="0"/>
            <a:t>Writer</a:t>
          </a:r>
        </a:p>
        <a:p>
          <a:r>
            <a:rPr lang="en-US" dirty="0" smtClean="0"/>
            <a:t>(ETHOS)</a:t>
          </a:r>
          <a:endParaRPr lang="en-US" dirty="0"/>
        </a:p>
      </dgm:t>
    </dgm:pt>
    <dgm:pt modelId="{2A1F72EB-216C-4105-A4F0-48A9D0EA54C4}" type="parTrans" cxnId="{4228F389-F203-460A-9460-4AF339A74944}">
      <dgm:prSet/>
      <dgm:spPr/>
      <dgm:t>
        <a:bodyPr/>
        <a:lstStyle/>
        <a:p>
          <a:endParaRPr lang="en-US"/>
        </a:p>
      </dgm:t>
    </dgm:pt>
    <dgm:pt modelId="{B425FF11-E605-4079-B10E-AD56A8308B86}" type="sibTrans" cxnId="{4228F389-F203-460A-9460-4AF339A74944}">
      <dgm:prSet/>
      <dgm:spPr/>
      <dgm:t>
        <a:bodyPr/>
        <a:lstStyle/>
        <a:p>
          <a:endParaRPr lang="en-US"/>
        </a:p>
      </dgm:t>
    </dgm:pt>
    <dgm:pt modelId="{0E8731DE-8183-4AD0-BCBC-8A76E24C5FB9}" type="pres">
      <dgm:prSet presAssocID="{4E5816E3-CE48-4D83-ACC4-837AC6C412CF}" presName="compositeShape" presStyleCnt="0">
        <dgm:presLayoutVars>
          <dgm:chMax val="9"/>
          <dgm:dir/>
          <dgm:resizeHandles val="exact"/>
        </dgm:presLayoutVars>
      </dgm:prSet>
      <dgm:spPr/>
      <dgm:t>
        <a:bodyPr/>
        <a:lstStyle/>
        <a:p>
          <a:endParaRPr lang="en-US"/>
        </a:p>
      </dgm:t>
    </dgm:pt>
    <dgm:pt modelId="{E157D1AF-3C8E-4375-85FA-06AA87DC282E}" type="pres">
      <dgm:prSet presAssocID="{4E5816E3-CE48-4D83-ACC4-837AC6C412CF}" presName="triangle1" presStyleLbl="node1" presStyleIdx="0" presStyleCnt="4">
        <dgm:presLayoutVars>
          <dgm:bulletEnabled val="1"/>
        </dgm:presLayoutVars>
      </dgm:prSet>
      <dgm:spPr/>
      <dgm:t>
        <a:bodyPr/>
        <a:lstStyle/>
        <a:p>
          <a:endParaRPr lang="en-US"/>
        </a:p>
      </dgm:t>
    </dgm:pt>
    <dgm:pt modelId="{D5A29CBE-9DB5-44F9-A625-E313D183812E}" type="pres">
      <dgm:prSet presAssocID="{4E5816E3-CE48-4D83-ACC4-837AC6C412CF}" presName="triangle2" presStyleLbl="node1" presStyleIdx="1" presStyleCnt="4">
        <dgm:presLayoutVars>
          <dgm:bulletEnabled val="1"/>
        </dgm:presLayoutVars>
      </dgm:prSet>
      <dgm:spPr/>
      <dgm:t>
        <a:bodyPr/>
        <a:lstStyle/>
        <a:p>
          <a:endParaRPr lang="en-US"/>
        </a:p>
      </dgm:t>
    </dgm:pt>
    <dgm:pt modelId="{1CABF67D-B8ED-4677-98EB-35AF3F9E2DD1}" type="pres">
      <dgm:prSet presAssocID="{4E5816E3-CE48-4D83-ACC4-837AC6C412CF}" presName="triangle3" presStyleLbl="node1" presStyleIdx="2" presStyleCnt="4">
        <dgm:presLayoutVars>
          <dgm:bulletEnabled val="1"/>
        </dgm:presLayoutVars>
      </dgm:prSet>
      <dgm:spPr/>
      <dgm:t>
        <a:bodyPr/>
        <a:lstStyle/>
        <a:p>
          <a:endParaRPr lang="en-US"/>
        </a:p>
      </dgm:t>
    </dgm:pt>
    <dgm:pt modelId="{7CFF5ECE-ABA7-4C60-BAEA-2A85864D4558}" type="pres">
      <dgm:prSet presAssocID="{4E5816E3-CE48-4D83-ACC4-837AC6C412CF}" presName="triangle4" presStyleLbl="node1" presStyleIdx="3" presStyleCnt="4">
        <dgm:presLayoutVars>
          <dgm:bulletEnabled val="1"/>
        </dgm:presLayoutVars>
      </dgm:prSet>
      <dgm:spPr/>
      <dgm:t>
        <a:bodyPr/>
        <a:lstStyle/>
        <a:p>
          <a:endParaRPr lang="en-US"/>
        </a:p>
      </dgm:t>
    </dgm:pt>
  </dgm:ptLst>
  <dgm:cxnLst>
    <dgm:cxn modelId="{2C98BFA1-FACD-4AB5-9698-B156173F72D1}" srcId="{4E5816E3-CE48-4D83-ACC4-837AC6C412CF}" destId="{B2086D8F-AD53-4039-BFD6-270F60BE7D33}" srcOrd="1" destOrd="0" parTransId="{363F9707-36B5-4C62-91D6-DE833C3AFC33}" sibTransId="{384B284A-68AC-4DA4-BDB7-797FB69B8A01}"/>
    <dgm:cxn modelId="{D183761C-17BA-4860-B6B9-37E8B3AEA487}" srcId="{4E5816E3-CE48-4D83-ACC4-837AC6C412CF}" destId="{A3ABE663-3D4B-4E54-8717-47A3DAF3F5E6}" srcOrd="0" destOrd="0" parTransId="{DE23E832-F303-4BA1-A90E-621B924A8C27}" sibTransId="{8FBACAE0-C212-4546-A9A0-9DEE88229480}"/>
    <dgm:cxn modelId="{D04E60A1-CB20-48C5-B0AB-7DE2A11AE45A}" type="presOf" srcId="{4E5816E3-CE48-4D83-ACC4-837AC6C412CF}" destId="{0E8731DE-8183-4AD0-BCBC-8A76E24C5FB9}" srcOrd="0" destOrd="0" presId="urn:microsoft.com/office/officeart/2005/8/layout/pyramid4"/>
    <dgm:cxn modelId="{B1B00E2E-34AC-41E0-8E80-0DD7576A3120}" type="presOf" srcId="{0AFEC7F3-92B4-4F61-B711-959DF7B6391C}" destId="{1CABF67D-B8ED-4677-98EB-35AF3F9E2DD1}" srcOrd="0" destOrd="0" presId="urn:microsoft.com/office/officeart/2005/8/layout/pyramid4"/>
    <dgm:cxn modelId="{C7F793BB-B421-48E7-923D-7E8A0CCD4937}" srcId="{4E5816E3-CE48-4D83-ACC4-837AC6C412CF}" destId="{0AFEC7F3-92B4-4F61-B711-959DF7B6391C}" srcOrd="2" destOrd="0" parTransId="{CE7E354E-E3A9-434D-A5BC-E73CB3CB9F60}" sibTransId="{4D817C9A-E351-4482-B62A-CA8B2BF024BC}"/>
    <dgm:cxn modelId="{7F9E87EA-20EA-4BFA-94C3-6E2013996560}" type="presOf" srcId="{F7F2A276-5434-47EB-AADA-131DF7849600}" destId="{7CFF5ECE-ABA7-4C60-BAEA-2A85864D4558}" srcOrd="0" destOrd="0" presId="urn:microsoft.com/office/officeart/2005/8/layout/pyramid4"/>
    <dgm:cxn modelId="{4228F389-F203-460A-9460-4AF339A74944}" srcId="{4E5816E3-CE48-4D83-ACC4-837AC6C412CF}" destId="{F7F2A276-5434-47EB-AADA-131DF7849600}" srcOrd="3" destOrd="0" parTransId="{2A1F72EB-216C-4105-A4F0-48A9D0EA54C4}" sibTransId="{B425FF11-E605-4079-B10E-AD56A8308B86}"/>
    <dgm:cxn modelId="{65684879-257F-4DEB-98B5-DD49E017B48F}" type="presOf" srcId="{A3ABE663-3D4B-4E54-8717-47A3DAF3F5E6}" destId="{E157D1AF-3C8E-4375-85FA-06AA87DC282E}" srcOrd="0" destOrd="0" presId="urn:microsoft.com/office/officeart/2005/8/layout/pyramid4"/>
    <dgm:cxn modelId="{B70B7974-DFC4-4B13-8C42-FDF45472ED46}" type="presOf" srcId="{B2086D8F-AD53-4039-BFD6-270F60BE7D33}" destId="{D5A29CBE-9DB5-44F9-A625-E313D183812E}" srcOrd="0" destOrd="0" presId="urn:microsoft.com/office/officeart/2005/8/layout/pyramid4"/>
    <dgm:cxn modelId="{11DDAF4E-063C-4B2B-964C-117F3EF6AF24}" type="presParOf" srcId="{0E8731DE-8183-4AD0-BCBC-8A76E24C5FB9}" destId="{E157D1AF-3C8E-4375-85FA-06AA87DC282E}" srcOrd="0" destOrd="0" presId="urn:microsoft.com/office/officeart/2005/8/layout/pyramid4"/>
    <dgm:cxn modelId="{6098EE0F-EC73-4626-A745-E95C887CFA3A}" type="presParOf" srcId="{0E8731DE-8183-4AD0-BCBC-8A76E24C5FB9}" destId="{D5A29CBE-9DB5-44F9-A625-E313D183812E}" srcOrd="1" destOrd="0" presId="urn:microsoft.com/office/officeart/2005/8/layout/pyramid4"/>
    <dgm:cxn modelId="{C3171F1C-E93C-483A-877D-2F320ECBB252}" type="presParOf" srcId="{0E8731DE-8183-4AD0-BCBC-8A76E24C5FB9}" destId="{1CABF67D-B8ED-4677-98EB-35AF3F9E2DD1}" srcOrd="2" destOrd="0" presId="urn:microsoft.com/office/officeart/2005/8/layout/pyramid4"/>
    <dgm:cxn modelId="{5A9E0FB9-83F8-4032-BE20-5AF766981588}" type="presParOf" srcId="{0E8731DE-8183-4AD0-BCBC-8A76E24C5FB9}" destId="{7CFF5ECE-ABA7-4C60-BAEA-2A85864D4558}" srcOrd="3" destOrd="0" presId="urn:microsoft.com/office/officeart/2005/8/layout/pyramid4"/>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E5816E3-CE48-4D83-ACC4-837AC6C412CF}" type="doc">
      <dgm:prSet loTypeId="urn:microsoft.com/office/officeart/2005/8/layout/pyramid4" loCatId="pyramid" qsTypeId="urn:microsoft.com/office/officeart/2005/8/quickstyle/3d1" qsCatId="3D" csTypeId="urn:microsoft.com/office/officeart/2005/8/colors/colorful1" csCatId="colorful" phldr="1"/>
      <dgm:spPr/>
      <dgm:t>
        <a:bodyPr/>
        <a:lstStyle/>
        <a:p>
          <a:endParaRPr lang="en-US"/>
        </a:p>
      </dgm:t>
    </dgm:pt>
    <dgm:pt modelId="{A3ABE663-3D4B-4E54-8717-47A3DAF3F5E6}">
      <dgm:prSet phldrT="[Text]"/>
      <dgm:spPr/>
      <dgm:t>
        <a:bodyPr/>
        <a:lstStyle/>
        <a:p>
          <a:r>
            <a:rPr lang="en-US" dirty="0" smtClean="0"/>
            <a:t>Text (LOGOS)</a:t>
          </a:r>
          <a:endParaRPr lang="en-US" dirty="0"/>
        </a:p>
      </dgm:t>
    </dgm:pt>
    <dgm:pt modelId="{DE23E832-F303-4BA1-A90E-621B924A8C27}" type="parTrans" cxnId="{D183761C-17BA-4860-B6B9-37E8B3AEA487}">
      <dgm:prSet/>
      <dgm:spPr/>
      <dgm:t>
        <a:bodyPr/>
        <a:lstStyle/>
        <a:p>
          <a:endParaRPr lang="en-US"/>
        </a:p>
      </dgm:t>
    </dgm:pt>
    <dgm:pt modelId="{8FBACAE0-C212-4546-A9A0-9DEE88229480}" type="sibTrans" cxnId="{D183761C-17BA-4860-B6B9-37E8B3AEA487}">
      <dgm:prSet/>
      <dgm:spPr/>
      <dgm:t>
        <a:bodyPr/>
        <a:lstStyle/>
        <a:p>
          <a:endParaRPr lang="en-US"/>
        </a:p>
      </dgm:t>
    </dgm:pt>
    <dgm:pt modelId="{B2086D8F-AD53-4039-BFD6-270F60BE7D33}">
      <dgm:prSet phldrT="[Text]"/>
      <dgm:spPr/>
      <dgm:t>
        <a:bodyPr/>
        <a:lstStyle/>
        <a:p>
          <a:r>
            <a:rPr lang="en-US" dirty="0" smtClean="0"/>
            <a:t>Reader</a:t>
          </a:r>
        </a:p>
        <a:p>
          <a:r>
            <a:rPr lang="en-US" dirty="0" smtClean="0"/>
            <a:t>(PATHOS)</a:t>
          </a:r>
          <a:endParaRPr lang="en-US" dirty="0"/>
        </a:p>
      </dgm:t>
    </dgm:pt>
    <dgm:pt modelId="{363F9707-36B5-4C62-91D6-DE833C3AFC33}" type="parTrans" cxnId="{2C98BFA1-FACD-4AB5-9698-B156173F72D1}">
      <dgm:prSet/>
      <dgm:spPr/>
      <dgm:t>
        <a:bodyPr/>
        <a:lstStyle/>
        <a:p>
          <a:endParaRPr lang="en-US"/>
        </a:p>
      </dgm:t>
    </dgm:pt>
    <dgm:pt modelId="{384B284A-68AC-4DA4-BDB7-797FB69B8A01}" type="sibTrans" cxnId="{2C98BFA1-FACD-4AB5-9698-B156173F72D1}">
      <dgm:prSet/>
      <dgm:spPr/>
      <dgm:t>
        <a:bodyPr/>
        <a:lstStyle/>
        <a:p>
          <a:endParaRPr lang="en-US"/>
        </a:p>
      </dgm:t>
    </dgm:pt>
    <dgm:pt modelId="{0AFEC7F3-92B4-4F61-B711-959DF7B6391C}">
      <dgm:prSet phldrT="[Text]"/>
      <dgm:spPr/>
      <dgm:t>
        <a:bodyPr/>
        <a:lstStyle/>
        <a:p>
          <a:r>
            <a:rPr lang="en-US" dirty="0" smtClean="0"/>
            <a:t>ESSAY</a:t>
          </a:r>
          <a:endParaRPr lang="en-US" dirty="0"/>
        </a:p>
      </dgm:t>
    </dgm:pt>
    <dgm:pt modelId="{CE7E354E-E3A9-434D-A5BC-E73CB3CB9F60}" type="parTrans" cxnId="{C7F793BB-B421-48E7-923D-7E8A0CCD4937}">
      <dgm:prSet/>
      <dgm:spPr/>
      <dgm:t>
        <a:bodyPr/>
        <a:lstStyle/>
        <a:p>
          <a:endParaRPr lang="en-US"/>
        </a:p>
      </dgm:t>
    </dgm:pt>
    <dgm:pt modelId="{4D817C9A-E351-4482-B62A-CA8B2BF024BC}" type="sibTrans" cxnId="{C7F793BB-B421-48E7-923D-7E8A0CCD4937}">
      <dgm:prSet/>
      <dgm:spPr/>
      <dgm:t>
        <a:bodyPr/>
        <a:lstStyle/>
        <a:p>
          <a:endParaRPr lang="en-US"/>
        </a:p>
      </dgm:t>
    </dgm:pt>
    <dgm:pt modelId="{F7F2A276-5434-47EB-AADA-131DF7849600}">
      <dgm:prSet phldrT="[Text]"/>
      <dgm:spPr/>
      <dgm:t>
        <a:bodyPr/>
        <a:lstStyle/>
        <a:p>
          <a:r>
            <a:rPr lang="en-US" dirty="0" smtClean="0"/>
            <a:t>Writer</a:t>
          </a:r>
        </a:p>
        <a:p>
          <a:r>
            <a:rPr lang="en-US" dirty="0" smtClean="0"/>
            <a:t>(ETHOS)</a:t>
          </a:r>
          <a:endParaRPr lang="en-US" dirty="0"/>
        </a:p>
      </dgm:t>
    </dgm:pt>
    <dgm:pt modelId="{2A1F72EB-216C-4105-A4F0-48A9D0EA54C4}" type="parTrans" cxnId="{4228F389-F203-460A-9460-4AF339A74944}">
      <dgm:prSet/>
      <dgm:spPr/>
      <dgm:t>
        <a:bodyPr/>
        <a:lstStyle/>
        <a:p>
          <a:endParaRPr lang="en-US"/>
        </a:p>
      </dgm:t>
    </dgm:pt>
    <dgm:pt modelId="{B425FF11-E605-4079-B10E-AD56A8308B86}" type="sibTrans" cxnId="{4228F389-F203-460A-9460-4AF339A74944}">
      <dgm:prSet/>
      <dgm:spPr/>
      <dgm:t>
        <a:bodyPr/>
        <a:lstStyle/>
        <a:p>
          <a:endParaRPr lang="en-US"/>
        </a:p>
      </dgm:t>
    </dgm:pt>
    <dgm:pt modelId="{0E8731DE-8183-4AD0-BCBC-8A76E24C5FB9}" type="pres">
      <dgm:prSet presAssocID="{4E5816E3-CE48-4D83-ACC4-837AC6C412CF}" presName="compositeShape" presStyleCnt="0">
        <dgm:presLayoutVars>
          <dgm:chMax val="9"/>
          <dgm:dir/>
          <dgm:resizeHandles val="exact"/>
        </dgm:presLayoutVars>
      </dgm:prSet>
      <dgm:spPr/>
      <dgm:t>
        <a:bodyPr/>
        <a:lstStyle/>
        <a:p>
          <a:endParaRPr lang="en-US"/>
        </a:p>
      </dgm:t>
    </dgm:pt>
    <dgm:pt modelId="{E157D1AF-3C8E-4375-85FA-06AA87DC282E}" type="pres">
      <dgm:prSet presAssocID="{4E5816E3-CE48-4D83-ACC4-837AC6C412CF}" presName="triangle1" presStyleLbl="node1" presStyleIdx="0" presStyleCnt="4">
        <dgm:presLayoutVars>
          <dgm:bulletEnabled val="1"/>
        </dgm:presLayoutVars>
      </dgm:prSet>
      <dgm:spPr/>
      <dgm:t>
        <a:bodyPr/>
        <a:lstStyle/>
        <a:p>
          <a:endParaRPr lang="en-US"/>
        </a:p>
      </dgm:t>
    </dgm:pt>
    <dgm:pt modelId="{D5A29CBE-9DB5-44F9-A625-E313D183812E}" type="pres">
      <dgm:prSet presAssocID="{4E5816E3-CE48-4D83-ACC4-837AC6C412CF}" presName="triangle2" presStyleLbl="node1" presStyleIdx="1" presStyleCnt="4">
        <dgm:presLayoutVars>
          <dgm:bulletEnabled val="1"/>
        </dgm:presLayoutVars>
      </dgm:prSet>
      <dgm:spPr/>
      <dgm:t>
        <a:bodyPr/>
        <a:lstStyle/>
        <a:p>
          <a:endParaRPr lang="en-US"/>
        </a:p>
      </dgm:t>
    </dgm:pt>
    <dgm:pt modelId="{1CABF67D-B8ED-4677-98EB-35AF3F9E2DD1}" type="pres">
      <dgm:prSet presAssocID="{4E5816E3-CE48-4D83-ACC4-837AC6C412CF}" presName="triangle3" presStyleLbl="node1" presStyleIdx="2" presStyleCnt="4">
        <dgm:presLayoutVars>
          <dgm:bulletEnabled val="1"/>
        </dgm:presLayoutVars>
      </dgm:prSet>
      <dgm:spPr/>
      <dgm:t>
        <a:bodyPr/>
        <a:lstStyle/>
        <a:p>
          <a:endParaRPr lang="en-US"/>
        </a:p>
      </dgm:t>
    </dgm:pt>
    <dgm:pt modelId="{7CFF5ECE-ABA7-4C60-BAEA-2A85864D4558}" type="pres">
      <dgm:prSet presAssocID="{4E5816E3-CE48-4D83-ACC4-837AC6C412CF}" presName="triangle4" presStyleLbl="node1" presStyleIdx="3" presStyleCnt="4">
        <dgm:presLayoutVars>
          <dgm:bulletEnabled val="1"/>
        </dgm:presLayoutVars>
      </dgm:prSet>
      <dgm:spPr/>
      <dgm:t>
        <a:bodyPr/>
        <a:lstStyle/>
        <a:p>
          <a:endParaRPr lang="en-US"/>
        </a:p>
      </dgm:t>
    </dgm:pt>
  </dgm:ptLst>
  <dgm:cxnLst>
    <dgm:cxn modelId="{2C98BFA1-FACD-4AB5-9698-B156173F72D1}" srcId="{4E5816E3-CE48-4D83-ACC4-837AC6C412CF}" destId="{B2086D8F-AD53-4039-BFD6-270F60BE7D33}" srcOrd="1" destOrd="0" parTransId="{363F9707-36B5-4C62-91D6-DE833C3AFC33}" sibTransId="{384B284A-68AC-4DA4-BDB7-797FB69B8A01}"/>
    <dgm:cxn modelId="{4846A698-5FF1-48AC-8EE0-D3F6476469FE}" type="presOf" srcId="{A3ABE663-3D4B-4E54-8717-47A3DAF3F5E6}" destId="{E157D1AF-3C8E-4375-85FA-06AA87DC282E}" srcOrd="0" destOrd="0" presId="urn:microsoft.com/office/officeart/2005/8/layout/pyramid4"/>
    <dgm:cxn modelId="{D183761C-17BA-4860-B6B9-37E8B3AEA487}" srcId="{4E5816E3-CE48-4D83-ACC4-837AC6C412CF}" destId="{A3ABE663-3D4B-4E54-8717-47A3DAF3F5E6}" srcOrd="0" destOrd="0" parTransId="{DE23E832-F303-4BA1-A90E-621B924A8C27}" sibTransId="{8FBACAE0-C212-4546-A9A0-9DEE88229480}"/>
    <dgm:cxn modelId="{295B5E92-5740-4C9E-A95E-A31A66B6B9DE}" type="presOf" srcId="{0AFEC7F3-92B4-4F61-B711-959DF7B6391C}" destId="{1CABF67D-B8ED-4677-98EB-35AF3F9E2DD1}" srcOrd="0" destOrd="0" presId="urn:microsoft.com/office/officeart/2005/8/layout/pyramid4"/>
    <dgm:cxn modelId="{8EA5AA8A-D690-4423-9A4E-3E5ECC3BCD37}" type="presOf" srcId="{F7F2A276-5434-47EB-AADA-131DF7849600}" destId="{7CFF5ECE-ABA7-4C60-BAEA-2A85864D4558}" srcOrd="0" destOrd="0" presId="urn:microsoft.com/office/officeart/2005/8/layout/pyramid4"/>
    <dgm:cxn modelId="{C7F793BB-B421-48E7-923D-7E8A0CCD4937}" srcId="{4E5816E3-CE48-4D83-ACC4-837AC6C412CF}" destId="{0AFEC7F3-92B4-4F61-B711-959DF7B6391C}" srcOrd="2" destOrd="0" parTransId="{CE7E354E-E3A9-434D-A5BC-E73CB3CB9F60}" sibTransId="{4D817C9A-E351-4482-B62A-CA8B2BF024BC}"/>
    <dgm:cxn modelId="{91164D59-7DED-4FB0-BFB9-234F460C2095}" type="presOf" srcId="{B2086D8F-AD53-4039-BFD6-270F60BE7D33}" destId="{D5A29CBE-9DB5-44F9-A625-E313D183812E}" srcOrd="0" destOrd="0" presId="urn:microsoft.com/office/officeart/2005/8/layout/pyramid4"/>
    <dgm:cxn modelId="{4228F389-F203-460A-9460-4AF339A74944}" srcId="{4E5816E3-CE48-4D83-ACC4-837AC6C412CF}" destId="{F7F2A276-5434-47EB-AADA-131DF7849600}" srcOrd="3" destOrd="0" parTransId="{2A1F72EB-216C-4105-A4F0-48A9D0EA54C4}" sibTransId="{B425FF11-E605-4079-B10E-AD56A8308B86}"/>
    <dgm:cxn modelId="{0D388284-6053-47FB-A498-AC8EE904B3CC}" type="presOf" srcId="{4E5816E3-CE48-4D83-ACC4-837AC6C412CF}" destId="{0E8731DE-8183-4AD0-BCBC-8A76E24C5FB9}" srcOrd="0" destOrd="0" presId="urn:microsoft.com/office/officeart/2005/8/layout/pyramid4"/>
    <dgm:cxn modelId="{9030B931-19C7-408F-87F2-FBA14690AFD0}" type="presParOf" srcId="{0E8731DE-8183-4AD0-BCBC-8A76E24C5FB9}" destId="{E157D1AF-3C8E-4375-85FA-06AA87DC282E}" srcOrd="0" destOrd="0" presId="urn:microsoft.com/office/officeart/2005/8/layout/pyramid4"/>
    <dgm:cxn modelId="{17320DA9-2F2F-459A-8961-DC3ADD05ECB4}" type="presParOf" srcId="{0E8731DE-8183-4AD0-BCBC-8A76E24C5FB9}" destId="{D5A29CBE-9DB5-44F9-A625-E313D183812E}" srcOrd="1" destOrd="0" presId="urn:microsoft.com/office/officeart/2005/8/layout/pyramid4"/>
    <dgm:cxn modelId="{954674CC-36A8-4DF0-9286-1DAC01394056}" type="presParOf" srcId="{0E8731DE-8183-4AD0-BCBC-8A76E24C5FB9}" destId="{1CABF67D-B8ED-4677-98EB-35AF3F9E2DD1}" srcOrd="2" destOrd="0" presId="urn:microsoft.com/office/officeart/2005/8/layout/pyramid4"/>
    <dgm:cxn modelId="{42CCE09E-A34E-45DB-B858-D26C1DD93926}" type="presParOf" srcId="{0E8731DE-8183-4AD0-BCBC-8A76E24C5FB9}" destId="{7CFF5ECE-ABA7-4C60-BAEA-2A85864D4558}" srcOrd="3" destOrd="0" presId="urn:microsoft.com/office/officeart/2005/8/layout/pyramid4"/>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pyramid4">
  <dgm:title val=""/>
  <dgm:desc val=""/>
  <dgm:catLst>
    <dgm:cat type="pyramid" pri="4000"/>
    <dgm:cat type="relationship" pri="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useDef="1">
    <dgm:dataModel>
      <dgm:ptLst/>
      <dgm:bg/>
      <dgm:whole/>
    </dgm:dataModel>
  </dgm:styleData>
  <dgm:clrData useDef="1">
    <dgm:dataModel>
      <dgm:ptLst/>
      <dgm:bg/>
      <dgm:whole/>
    </dgm:dataModel>
  </dgm:clrData>
  <dgm:layoutNode name="compositeShape">
    <dgm:varLst>
      <dgm:chMax val="9"/>
      <dgm:dir/>
      <dgm:resizeHandles val="exact"/>
    </dgm:varLst>
    <dgm:alg type="composite">
      <dgm:param type="ar" val="1"/>
    </dgm:alg>
    <dgm:shape xmlns:r="http://schemas.openxmlformats.org/officeDocument/2006/relationships" r:blip="">
      <dgm:adjLst/>
    </dgm:shape>
    <dgm:presOf/>
    <dgm:choose name="Name0">
      <dgm:if name="Name1" axis="ch" ptType="node" func="cnt" op="lte" val="4">
        <dgm:choose name="Name2">
          <dgm:if name="Name3" axis="ch" ptType="node" func="cnt" op="equ" val="1">
            <dgm:constrLst>
              <dgm:constr type="primFontSz" for="ch" ptType="node" op="equ" val="65"/>
              <dgm:constr type="t" for="ch" forName="triangle1"/>
              <dgm:constr type="l" for="ch" forName="triangle1"/>
              <dgm:constr type="h" for="ch" forName="triangle1" refType="h"/>
              <dgm:constr type="w" for="ch" forName="triangle1" refType="h"/>
            </dgm:constrLst>
          </dgm:if>
          <dgm:else name="Name4">
            <dgm:constrLst>
              <dgm:constr type="primFontSz" for="ch" ptType="node" op="equ" val="65"/>
              <dgm:constr type="t" for="ch" forName="triangle1"/>
              <dgm:constr type="l" for="ch" forName="triangle1" refType="h" fact="0.25"/>
              <dgm:constr type="h" for="ch" forName="triangle1" refType="h" fact="0.5"/>
              <dgm:constr type="w" for="ch" forName="triangle1" refType="h" fact="0.5"/>
              <dgm:constr type="t" for="ch" forName="triangle2" refType="h" fact="0.5"/>
              <dgm:constr type="l" for="ch" forName="triangle2"/>
              <dgm:constr type="h" for="ch" forName="triangle2" refType="h" fact="0.5"/>
              <dgm:constr type="w" for="ch" forName="triangle2" refType="h" fact="0.5"/>
              <dgm:constr type="t" for="ch" forName="triangle3" refType="h" fact="0.5"/>
              <dgm:constr type="l" for="ch" forName="triangle3" refType="h" fact="0.25"/>
              <dgm:constr type="h" for="ch" forName="triangle3" refType="h" fact="0.5"/>
              <dgm:constr type="w" for="ch" forName="triangle3" refType="h" fact="0.5"/>
              <dgm:constr type="t" for="ch" forName="triangle4" refType="h" fact="0.5"/>
              <dgm:constr type="l" for="ch" forName="triangle4" refType="h" fact="0.5"/>
              <dgm:constr type="h" for="ch" forName="triangle4" refType="h" fact="0.5"/>
              <dgm:constr type="w" for="ch" forName="triangle4" refType="h" fact="0.5"/>
            </dgm:constrLst>
          </dgm:else>
        </dgm:choose>
      </dgm:if>
      <dgm:else name="Name5">
        <dgm:constrLst>
          <dgm:constr type="primFontSz" for="ch" ptType="node" op="equ" val="65"/>
          <dgm:constr type="t" for="ch" forName="triangle1"/>
          <dgm:constr type="l" for="ch" forName="triangle1" refType="h" fact="0.33"/>
          <dgm:constr type="h" for="ch" forName="triangle1" refType="h" fact="0.33"/>
          <dgm:constr type="w" for="ch" forName="triangle1" refType="h" fact="0.33"/>
          <dgm:constr type="t" for="ch" forName="triangle2" refType="h" fact="0.33"/>
          <dgm:constr type="l" for="ch" forName="triangle2" refType="h" fact="0.165"/>
          <dgm:constr type="h" for="ch" forName="triangle2" refType="h" fact="0.33"/>
          <dgm:constr type="w" for="ch" forName="triangle2" refType="h" fact="0.33"/>
          <dgm:constr type="t" for="ch" forName="triangle3" refType="h" fact="0.33"/>
          <dgm:constr type="l" for="ch" forName="triangle3" refType="h" fact="0.33"/>
          <dgm:constr type="h" for="ch" forName="triangle3" refType="h" fact="0.33"/>
          <dgm:constr type="w" for="ch" forName="triangle3" refType="h" fact="0.33"/>
          <dgm:constr type="t" for="ch" forName="triangle4" refType="h" fact="0.33"/>
          <dgm:constr type="l" for="ch" forName="triangle4" refType="h" fact="0.495"/>
          <dgm:constr type="h" for="ch" forName="triangle4" refType="h" fact="0.33"/>
          <dgm:constr type="w" for="ch" forName="triangle4" refType="h" fact="0.33"/>
          <dgm:constr type="t" for="ch" forName="triangle5" refType="h" fact="0.66"/>
          <dgm:constr type="l" for="ch" forName="triangle5"/>
          <dgm:constr type="h" for="ch" forName="triangle5" refType="h" fact="0.33"/>
          <dgm:constr type="w" for="ch" forName="triangle5" refType="h" fact="0.33"/>
          <dgm:constr type="t" for="ch" forName="triangle6" refType="h" fact="0.66"/>
          <dgm:constr type="l" for="ch" forName="triangle6" refType="h" fact="0.165"/>
          <dgm:constr type="h" for="ch" forName="triangle6" refType="h" fact="0.33"/>
          <dgm:constr type="w" for="ch" forName="triangle6" refType="h" fact="0.33"/>
          <dgm:constr type="t" for="ch" forName="triangle7" refType="h" fact="0.66"/>
          <dgm:constr type="l" for="ch" forName="triangle7" refType="h" fact="0.33"/>
          <dgm:constr type="h" for="ch" forName="triangle7" refType="h" fact="0.33"/>
          <dgm:constr type="w" for="ch" forName="triangle7" refType="h" fact="0.33"/>
          <dgm:constr type="t" for="ch" forName="triangle8" refType="h" fact="0.66"/>
          <dgm:constr type="l" for="ch" forName="triangle8" refType="h" fact="0.495"/>
          <dgm:constr type="h" for="ch" forName="triangle8" refType="h" fact="0.33"/>
          <dgm:constr type="w" for="ch" forName="triangle8" refType="h" fact="0.33"/>
          <dgm:constr type="t" for="ch" forName="triangle9" refType="h" fact="0.66"/>
          <dgm:constr type="l" for="ch" forName="triangle9" refType="h" fact="0.66"/>
          <dgm:constr type="h" for="ch" forName="triangle9" refType="h" fact="0.33"/>
          <dgm:constr type="w" for="ch" forName="triangle9" refType="h" fact="0.33"/>
        </dgm:constrLst>
      </dgm:else>
    </dgm:choose>
    <dgm:ruleLst/>
    <dgm:choose name="Name6">
      <dgm:if name="Name7" axis="ch" ptType="node" func="cnt" op="gte" val="1">
        <dgm:layoutNode name="triangle1" styleLbl="node1">
          <dgm:varLst>
            <dgm:bulletEnabled val="1"/>
          </dgm:varLst>
          <dgm:alg type="tx">
            <dgm:param type="txAnchorVertCh" val="mid"/>
          </dgm:alg>
          <dgm:shape xmlns:r="http://schemas.openxmlformats.org/officeDocument/2006/relationships" type="triangle"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8"/>
    </dgm:choose>
    <dgm:choose name="Name9">
      <dgm:if name="Name10" axis="ch" ptType="node" func="cnt" op="gte" val="2">
        <dgm:layoutNode name="triangle2" styleLbl="node1">
          <dgm:varLst>
            <dgm:bulletEnabled val="1"/>
          </dgm:varLst>
          <dgm:alg type="tx">
            <dgm:param type="txAnchorVertCh" val="mid"/>
          </dgm:alg>
          <dgm:shape xmlns:r="http://schemas.openxmlformats.org/officeDocument/2006/relationships" type="triangle" r:blip="">
            <dgm:adjLst/>
          </dgm:shape>
          <dgm:choose name="Name11">
            <dgm:if name="Name12" func="var" arg="dir" op="equ" val="norm">
              <dgm:presOf axis="ch desOrSelf" ptType="node node" st="2 1" cnt="1 0"/>
            </dgm:if>
            <dgm:else name="Name13">
              <dgm:presOf axis="ch desOrSelf" ptType="node node" st="4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3" styleLbl="node1">
          <dgm:varLst>
            <dgm:bulletEnabled val="1"/>
          </dgm:varLst>
          <dgm:alg type="tx">
            <dgm:param type="txAnchorVertCh" val="mid"/>
          </dgm:alg>
          <dgm:shape xmlns:r="http://schemas.openxmlformats.org/officeDocument/2006/relationships" rot="180" type="triangle"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4" styleLbl="node1">
          <dgm:varLst>
            <dgm:bulletEnabled val="1"/>
          </dgm:varLst>
          <dgm:alg type="tx">
            <dgm:param type="txAnchorVertCh" val="mid"/>
          </dgm:alg>
          <dgm:shape xmlns:r="http://schemas.openxmlformats.org/officeDocument/2006/relationships" type="triangle" r:blip="">
            <dgm:adjLst/>
          </dgm:shape>
          <dgm:choose name="Name14">
            <dgm:if name="Name15" func="var" arg="dir" op="equ" val="norm">
              <dgm:presOf axis="ch desOrSelf" ptType="node node" st="4 1" cnt="1 0"/>
            </dgm:if>
            <dgm:else name="Name16">
              <dgm:presOf axis="ch desOrSelf" ptType="node node" st="2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7"/>
    </dgm:choose>
    <dgm:choose name="Name18">
      <dgm:if name="Name19" axis="ch" ptType="node" func="cnt" op="gte" val="5">
        <dgm:layoutNode name="triangle5" styleLbl="node1">
          <dgm:varLst>
            <dgm:bulletEnabled val="1"/>
          </dgm:varLst>
          <dgm:alg type="tx">
            <dgm:param type="txAnchorVertCh" val="mid"/>
          </dgm:alg>
          <dgm:shape xmlns:r="http://schemas.openxmlformats.org/officeDocument/2006/relationships" type="triangle" r:blip="">
            <dgm:adjLst/>
          </dgm:shape>
          <dgm:choose name="Name20">
            <dgm:if name="Name21" func="var" arg="dir" op="equ" val="norm">
              <dgm:presOf axis="ch desOrSelf" ptType="node node" st="5 1" cnt="1 0"/>
            </dgm:if>
            <dgm:else name="Name22">
              <dgm:presOf axis="ch desOrSelf" ptType="node node" st="9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6" styleLbl="node1">
          <dgm:varLst>
            <dgm:bulletEnabled val="1"/>
          </dgm:varLst>
          <dgm:alg type="tx">
            <dgm:param type="txAnchorVertCh" val="mid"/>
          </dgm:alg>
          <dgm:shape xmlns:r="http://schemas.openxmlformats.org/officeDocument/2006/relationships" rot="180" type="triangle" r:blip="">
            <dgm:adjLst/>
          </dgm:shape>
          <dgm:choose name="Name23">
            <dgm:if name="Name24" func="var" arg="dir" op="equ" val="norm">
              <dgm:presOf axis="ch desOrSelf" ptType="node node" st="6 1" cnt="1 0"/>
            </dgm:if>
            <dgm:else name="Name25">
              <dgm:presOf axis="ch desOrSelf" ptType="node node" st="8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7" styleLbl="node1">
          <dgm:varLst>
            <dgm:bulletEnabled val="1"/>
          </dgm:varLst>
          <dgm:alg type="tx">
            <dgm:param type="txAnchorVertCh" val="mid"/>
          </dgm:alg>
          <dgm:shape xmlns:r="http://schemas.openxmlformats.org/officeDocument/2006/relationships" type="triangle" r:blip="">
            <dgm:adjLst/>
          </dgm:shape>
          <dgm:presOf axis="ch desOrSelf" ptType="node node" st="7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8" styleLbl="node1">
          <dgm:varLst>
            <dgm:bulletEnabled val="1"/>
          </dgm:varLst>
          <dgm:alg type="tx">
            <dgm:param type="txAnchorVertCh" val="mid"/>
          </dgm:alg>
          <dgm:shape xmlns:r="http://schemas.openxmlformats.org/officeDocument/2006/relationships" rot="180" type="triangle" r:blip="">
            <dgm:adjLst/>
          </dgm:shape>
          <dgm:choose name="Name26">
            <dgm:if name="Name27" func="var" arg="dir" op="equ" val="norm">
              <dgm:presOf axis="ch desOrSelf" ptType="node node" st="8 1" cnt="1 0"/>
            </dgm:if>
            <dgm:else name="Name28">
              <dgm:presOf axis="ch desOrSelf" ptType="node node" st="6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9" styleLbl="node1">
          <dgm:varLst>
            <dgm:bulletEnabled val="1"/>
          </dgm:varLst>
          <dgm:alg type="tx">
            <dgm:param type="txAnchorVertCh" val="mid"/>
          </dgm:alg>
          <dgm:shape xmlns:r="http://schemas.openxmlformats.org/officeDocument/2006/relationships" type="triangle" r:blip="">
            <dgm:adjLst/>
          </dgm:shape>
          <dgm:choose name="Name29">
            <dgm:if name="Name30" func="var" arg="dir" op="equ" val="norm">
              <dgm:presOf axis="ch desOrSelf" ptType="node node" st="9 1" cnt="1 0"/>
            </dgm:if>
            <dgm:else name="Name31">
              <dgm:presOf axis="ch desOrSelf" ptType="node node" st="5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2"/>
    </dgm:choose>
  </dgm:layoutNode>
</dgm:layoutDef>
</file>

<file path=ppt/diagrams/layout2.xml><?xml version="1.0" encoding="utf-8"?>
<dgm:layoutDef xmlns:dgm="http://schemas.openxmlformats.org/drawingml/2006/diagram" xmlns:a="http://schemas.openxmlformats.org/drawingml/2006/main" uniqueId="urn:microsoft.com/office/officeart/2005/8/layout/pyramid4">
  <dgm:title val=""/>
  <dgm:desc val=""/>
  <dgm:catLst>
    <dgm:cat type="pyramid" pri="4000"/>
    <dgm:cat type="relationship" pri="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useDef="1">
    <dgm:dataModel>
      <dgm:ptLst/>
      <dgm:bg/>
      <dgm:whole/>
    </dgm:dataModel>
  </dgm:styleData>
  <dgm:clrData useDef="1">
    <dgm:dataModel>
      <dgm:ptLst/>
      <dgm:bg/>
      <dgm:whole/>
    </dgm:dataModel>
  </dgm:clrData>
  <dgm:layoutNode name="compositeShape">
    <dgm:varLst>
      <dgm:chMax val="9"/>
      <dgm:dir/>
      <dgm:resizeHandles val="exact"/>
    </dgm:varLst>
    <dgm:alg type="composite">
      <dgm:param type="ar" val="1"/>
    </dgm:alg>
    <dgm:shape xmlns:r="http://schemas.openxmlformats.org/officeDocument/2006/relationships" r:blip="">
      <dgm:adjLst/>
    </dgm:shape>
    <dgm:presOf/>
    <dgm:choose name="Name0">
      <dgm:if name="Name1" axis="ch" ptType="node" func="cnt" op="lte" val="4">
        <dgm:choose name="Name2">
          <dgm:if name="Name3" axis="ch" ptType="node" func="cnt" op="equ" val="1">
            <dgm:constrLst>
              <dgm:constr type="primFontSz" for="ch" ptType="node" op="equ" val="65"/>
              <dgm:constr type="t" for="ch" forName="triangle1"/>
              <dgm:constr type="l" for="ch" forName="triangle1"/>
              <dgm:constr type="h" for="ch" forName="triangle1" refType="h"/>
              <dgm:constr type="w" for="ch" forName="triangle1" refType="h"/>
            </dgm:constrLst>
          </dgm:if>
          <dgm:else name="Name4">
            <dgm:constrLst>
              <dgm:constr type="primFontSz" for="ch" ptType="node" op="equ" val="65"/>
              <dgm:constr type="t" for="ch" forName="triangle1"/>
              <dgm:constr type="l" for="ch" forName="triangle1" refType="h" fact="0.25"/>
              <dgm:constr type="h" for="ch" forName="triangle1" refType="h" fact="0.5"/>
              <dgm:constr type="w" for="ch" forName="triangle1" refType="h" fact="0.5"/>
              <dgm:constr type="t" for="ch" forName="triangle2" refType="h" fact="0.5"/>
              <dgm:constr type="l" for="ch" forName="triangle2"/>
              <dgm:constr type="h" for="ch" forName="triangle2" refType="h" fact="0.5"/>
              <dgm:constr type="w" for="ch" forName="triangle2" refType="h" fact="0.5"/>
              <dgm:constr type="t" for="ch" forName="triangle3" refType="h" fact="0.5"/>
              <dgm:constr type="l" for="ch" forName="triangle3" refType="h" fact="0.25"/>
              <dgm:constr type="h" for="ch" forName="triangle3" refType="h" fact="0.5"/>
              <dgm:constr type="w" for="ch" forName="triangle3" refType="h" fact="0.5"/>
              <dgm:constr type="t" for="ch" forName="triangle4" refType="h" fact="0.5"/>
              <dgm:constr type="l" for="ch" forName="triangle4" refType="h" fact="0.5"/>
              <dgm:constr type="h" for="ch" forName="triangle4" refType="h" fact="0.5"/>
              <dgm:constr type="w" for="ch" forName="triangle4" refType="h" fact="0.5"/>
            </dgm:constrLst>
          </dgm:else>
        </dgm:choose>
      </dgm:if>
      <dgm:else name="Name5">
        <dgm:constrLst>
          <dgm:constr type="primFontSz" for="ch" ptType="node" op="equ" val="65"/>
          <dgm:constr type="t" for="ch" forName="triangle1"/>
          <dgm:constr type="l" for="ch" forName="triangle1" refType="h" fact="0.33"/>
          <dgm:constr type="h" for="ch" forName="triangle1" refType="h" fact="0.33"/>
          <dgm:constr type="w" for="ch" forName="triangle1" refType="h" fact="0.33"/>
          <dgm:constr type="t" for="ch" forName="triangle2" refType="h" fact="0.33"/>
          <dgm:constr type="l" for="ch" forName="triangle2" refType="h" fact="0.165"/>
          <dgm:constr type="h" for="ch" forName="triangle2" refType="h" fact="0.33"/>
          <dgm:constr type="w" for="ch" forName="triangle2" refType="h" fact="0.33"/>
          <dgm:constr type="t" for="ch" forName="triangle3" refType="h" fact="0.33"/>
          <dgm:constr type="l" for="ch" forName="triangle3" refType="h" fact="0.33"/>
          <dgm:constr type="h" for="ch" forName="triangle3" refType="h" fact="0.33"/>
          <dgm:constr type="w" for="ch" forName="triangle3" refType="h" fact="0.33"/>
          <dgm:constr type="t" for="ch" forName="triangle4" refType="h" fact="0.33"/>
          <dgm:constr type="l" for="ch" forName="triangle4" refType="h" fact="0.495"/>
          <dgm:constr type="h" for="ch" forName="triangle4" refType="h" fact="0.33"/>
          <dgm:constr type="w" for="ch" forName="triangle4" refType="h" fact="0.33"/>
          <dgm:constr type="t" for="ch" forName="triangle5" refType="h" fact="0.66"/>
          <dgm:constr type="l" for="ch" forName="triangle5"/>
          <dgm:constr type="h" for="ch" forName="triangle5" refType="h" fact="0.33"/>
          <dgm:constr type="w" for="ch" forName="triangle5" refType="h" fact="0.33"/>
          <dgm:constr type="t" for="ch" forName="triangle6" refType="h" fact="0.66"/>
          <dgm:constr type="l" for="ch" forName="triangle6" refType="h" fact="0.165"/>
          <dgm:constr type="h" for="ch" forName="triangle6" refType="h" fact="0.33"/>
          <dgm:constr type="w" for="ch" forName="triangle6" refType="h" fact="0.33"/>
          <dgm:constr type="t" for="ch" forName="triangle7" refType="h" fact="0.66"/>
          <dgm:constr type="l" for="ch" forName="triangle7" refType="h" fact="0.33"/>
          <dgm:constr type="h" for="ch" forName="triangle7" refType="h" fact="0.33"/>
          <dgm:constr type="w" for="ch" forName="triangle7" refType="h" fact="0.33"/>
          <dgm:constr type="t" for="ch" forName="triangle8" refType="h" fact="0.66"/>
          <dgm:constr type="l" for="ch" forName="triangle8" refType="h" fact="0.495"/>
          <dgm:constr type="h" for="ch" forName="triangle8" refType="h" fact="0.33"/>
          <dgm:constr type="w" for="ch" forName="triangle8" refType="h" fact="0.33"/>
          <dgm:constr type="t" for="ch" forName="triangle9" refType="h" fact="0.66"/>
          <dgm:constr type="l" for="ch" forName="triangle9" refType="h" fact="0.66"/>
          <dgm:constr type="h" for="ch" forName="triangle9" refType="h" fact="0.33"/>
          <dgm:constr type="w" for="ch" forName="triangle9" refType="h" fact="0.33"/>
        </dgm:constrLst>
      </dgm:else>
    </dgm:choose>
    <dgm:ruleLst/>
    <dgm:choose name="Name6">
      <dgm:if name="Name7" axis="ch" ptType="node" func="cnt" op="gte" val="1">
        <dgm:layoutNode name="triangle1" styleLbl="node1">
          <dgm:varLst>
            <dgm:bulletEnabled val="1"/>
          </dgm:varLst>
          <dgm:alg type="tx">
            <dgm:param type="txAnchorVertCh" val="mid"/>
          </dgm:alg>
          <dgm:shape xmlns:r="http://schemas.openxmlformats.org/officeDocument/2006/relationships" type="triangle"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8"/>
    </dgm:choose>
    <dgm:choose name="Name9">
      <dgm:if name="Name10" axis="ch" ptType="node" func="cnt" op="gte" val="2">
        <dgm:layoutNode name="triangle2" styleLbl="node1">
          <dgm:varLst>
            <dgm:bulletEnabled val="1"/>
          </dgm:varLst>
          <dgm:alg type="tx">
            <dgm:param type="txAnchorVertCh" val="mid"/>
          </dgm:alg>
          <dgm:shape xmlns:r="http://schemas.openxmlformats.org/officeDocument/2006/relationships" type="triangle" r:blip="">
            <dgm:adjLst/>
          </dgm:shape>
          <dgm:choose name="Name11">
            <dgm:if name="Name12" func="var" arg="dir" op="equ" val="norm">
              <dgm:presOf axis="ch desOrSelf" ptType="node node" st="2 1" cnt="1 0"/>
            </dgm:if>
            <dgm:else name="Name13">
              <dgm:presOf axis="ch desOrSelf" ptType="node node" st="4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3" styleLbl="node1">
          <dgm:varLst>
            <dgm:bulletEnabled val="1"/>
          </dgm:varLst>
          <dgm:alg type="tx">
            <dgm:param type="txAnchorVertCh" val="mid"/>
          </dgm:alg>
          <dgm:shape xmlns:r="http://schemas.openxmlformats.org/officeDocument/2006/relationships" rot="180" type="triangle"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4" styleLbl="node1">
          <dgm:varLst>
            <dgm:bulletEnabled val="1"/>
          </dgm:varLst>
          <dgm:alg type="tx">
            <dgm:param type="txAnchorVertCh" val="mid"/>
          </dgm:alg>
          <dgm:shape xmlns:r="http://schemas.openxmlformats.org/officeDocument/2006/relationships" type="triangle" r:blip="">
            <dgm:adjLst/>
          </dgm:shape>
          <dgm:choose name="Name14">
            <dgm:if name="Name15" func="var" arg="dir" op="equ" val="norm">
              <dgm:presOf axis="ch desOrSelf" ptType="node node" st="4 1" cnt="1 0"/>
            </dgm:if>
            <dgm:else name="Name16">
              <dgm:presOf axis="ch desOrSelf" ptType="node node" st="2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7"/>
    </dgm:choose>
    <dgm:choose name="Name18">
      <dgm:if name="Name19" axis="ch" ptType="node" func="cnt" op="gte" val="5">
        <dgm:layoutNode name="triangle5" styleLbl="node1">
          <dgm:varLst>
            <dgm:bulletEnabled val="1"/>
          </dgm:varLst>
          <dgm:alg type="tx">
            <dgm:param type="txAnchorVertCh" val="mid"/>
          </dgm:alg>
          <dgm:shape xmlns:r="http://schemas.openxmlformats.org/officeDocument/2006/relationships" type="triangle" r:blip="">
            <dgm:adjLst/>
          </dgm:shape>
          <dgm:choose name="Name20">
            <dgm:if name="Name21" func="var" arg="dir" op="equ" val="norm">
              <dgm:presOf axis="ch desOrSelf" ptType="node node" st="5 1" cnt="1 0"/>
            </dgm:if>
            <dgm:else name="Name22">
              <dgm:presOf axis="ch desOrSelf" ptType="node node" st="9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6" styleLbl="node1">
          <dgm:varLst>
            <dgm:bulletEnabled val="1"/>
          </dgm:varLst>
          <dgm:alg type="tx">
            <dgm:param type="txAnchorVertCh" val="mid"/>
          </dgm:alg>
          <dgm:shape xmlns:r="http://schemas.openxmlformats.org/officeDocument/2006/relationships" rot="180" type="triangle" r:blip="">
            <dgm:adjLst/>
          </dgm:shape>
          <dgm:choose name="Name23">
            <dgm:if name="Name24" func="var" arg="dir" op="equ" val="norm">
              <dgm:presOf axis="ch desOrSelf" ptType="node node" st="6 1" cnt="1 0"/>
            </dgm:if>
            <dgm:else name="Name25">
              <dgm:presOf axis="ch desOrSelf" ptType="node node" st="8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7" styleLbl="node1">
          <dgm:varLst>
            <dgm:bulletEnabled val="1"/>
          </dgm:varLst>
          <dgm:alg type="tx">
            <dgm:param type="txAnchorVertCh" val="mid"/>
          </dgm:alg>
          <dgm:shape xmlns:r="http://schemas.openxmlformats.org/officeDocument/2006/relationships" type="triangle" r:blip="">
            <dgm:adjLst/>
          </dgm:shape>
          <dgm:presOf axis="ch desOrSelf" ptType="node node" st="7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8" styleLbl="node1">
          <dgm:varLst>
            <dgm:bulletEnabled val="1"/>
          </dgm:varLst>
          <dgm:alg type="tx">
            <dgm:param type="txAnchorVertCh" val="mid"/>
          </dgm:alg>
          <dgm:shape xmlns:r="http://schemas.openxmlformats.org/officeDocument/2006/relationships" rot="180" type="triangle" r:blip="">
            <dgm:adjLst/>
          </dgm:shape>
          <dgm:choose name="Name26">
            <dgm:if name="Name27" func="var" arg="dir" op="equ" val="norm">
              <dgm:presOf axis="ch desOrSelf" ptType="node node" st="8 1" cnt="1 0"/>
            </dgm:if>
            <dgm:else name="Name28">
              <dgm:presOf axis="ch desOrSelf" ptType="node node" st="6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9" styleLbl="node1">
          <dgm:varLst>
            <dgm:bulletEnabled val="1"/>
          </dgm:varLst>
          <dgm:alg type="tx">
            <dgm:param type="txAnchorVertCh" val="mid"/>
          </dgm:alg>
          <dgm:shape xmlns:r="http://schemas.openxmlformats.org/officeDocument/2006/relationships" type="triangle" r:blip="">
            <dgm:adjLst/>
          </dgm:shape>
          <dgm:choose name="Name29">
            <dgm:if name="Name30" func="var" arg="dir" op="equ" val="norm">
              <dgm:presOf axis="ch desOrSelf" ptType="node node" st="9 1" cnt="1 0"/>
            </dgm:if>
            <dgm:else name="Name31">
              <dgm:presOf axis="ch desOrSelf" ptType="node node" st="5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2"/>
    </dgm:choose>
  </dgm:layoutNode>
</dgm:layoutDef>
</file>

<file path=ppt/diagrams/layout3.xml><?xml version="1.0" encoding="utf-8"?>
<dgm:layoutDef xmlns:dgm="http://schemas.openxmlformats.org/drawingml/2006/diagram" xmlns:a="http://schemas.openxmlformats.org/drawingml/2006/main" uniqueId="urn:microsoft.com/office/officeart/2005/8/layout/pyramid4">
  <dgm:title val=""/>
  <dgm:desc val=""/>
  <dgm:catLst>
    <dgm:cat type="pyramid" pri="4000"/>
    <dgm:cat type="relationship" pri="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useDef="1">
    <dgm:dataModel>
      <dgm:ptLst/>
      <dgm:bg/>
      <dgm:whole/>
    </dgm:dataModel>
  </dgm:styleData>
  <dgm:clrData useDef="1">
    <dgm:dataModel>
      <dgm:ptLst/>
      <dgm:bg/>
      <dgm:whole/>
    </dgm:dataModel>
  </dgm:clrData>
  <dgm:layoutNode name="compositeShape">
    <dgm:varLst>
      <dgm:chMax val="9"/>
      <dgm:dir/>
      <dgm:resizeHandles val="exact"/>
    </dgm:varLst>
    <dgm:alg type="composite">
      <dgm:param type="ar" val="1"/>
    </dgm:alg>
    <dgm:shape xmlns:r="http://schemas.openxmlformats.org/officeDocument/2006/relationships" r:blip="">
      <dgm:adjLst/>
    </dgm:shape>
    <dgm:presOf/>
    <dgm:choose name="Name0">
      <dgm:if name="Name1" axis="ch" ptType="node" func="cnt" op="lte" val="4">
        <dgm:choose name="Name2">
          <dgm:if name="Name3" axis="ch" ptType="node" func="cnt" op="equ" val="1">
            <dgm:constrLst>
              <dgm:constr type="primFontSz" for="ch" ptType="node" op="equ" val="65"/>
              <dgm:constr type="t" for="ch" forName="triangle1"/>
              <dgm:constr type="l" for="ch" forName="triangle1"/>
              <dgm:constr type="h" for="ch" forName="triangle1" refType="h"/>
              <dgm:constr type="w" for="ch" forName="triangle1" refType="h"/>
            </dgm:constrLst>
          </dgm:if>
          <dgm:else name="Name4">
            <dgm:constrLst>
              <dgm:constr type="primFontSz" for="ch" ptType="node" op="equ" val="65"/>
              <dgm:constr type="t" for="ch" forName="triangle1"/>
              <dgm:constr type="l" for="ch" forName="triangle1" refType="h" fact="0.25"/>
              <dgm:constr type="h" for="ch" forName="triangle1" refType="h" fact="0.5"/>
              <dgm:constr type="w" for="ch" forName="triangle1" refType="h" fact="0.5"/>
              <dgm:constr type="t" for="ch" forName="triangle2" refType="h" fact="0.5"/>
              <dgm:constr type="l" for="ch" forName="triangle2"/>
              <dgm:constr type="h" for="ch" forName="triangle2" refType="h" fact="0.5"/>
              <dgm:constr type="w" for="ch" forName="triangle2" refType="h" fact="0.5"/>
              <dgm:constr type="t" for="ch" forName="triangle3" refType="h" fact="0.5"/>
              <dgm:constr type="l" for="ch" forName="triangle3" refType="h" fact="0.25"/>
              <dgm:constr type="h" for="ch" forName="triangle3" refType="h" fact="0.5"/>
              <dgm:constr type="w" for="ch" forName="triangle3" refType="h" fact="0.5"/>
              <dgm:constr type="t" for="ch" forName="triangle4" refType="h" fact="0.5"/>
              <dgm:constr type="l" for="ch" forName="triangle4" refType="h" fact="0.5"/>
              <dgm:constr type="h" for="ch" forName="triangle4" refType="h" fact="0.5"/>
              <dgm:constr type="w" for="ch" forName="triangle4" refType="h" fact="0.5"/>
            </dgm:constrLst>
          </dgm:else>
        </dgm:choose>
      </dgm:if>
      <dgm:else name="Name5">
        <dgm:constrLst>
          <dgm:constr type="primFontSz" for="ch" ptType="node" op="equ" val="65"/>
          <dgm:constr type="t" for="ch" forName="triangle1"/>
          <dgm:constr type="l" for="ch" forName="triangle1" refType="h" fact="0.33"/>
          <dgm:constr type="h" for="ch" forName="triangle1" refType="h" fact="0.33"/>
          <dgm:constr type="w" for="ch" forName="triangle1" refType="h" fact="0.33"/>
          <dgm:constr type="t" for="ch" forName="triangle2" refType="h" fact="0.33"/>
          <dgm:constr type="l" for="ch" forName="triangle2" refType="h" fact="0.165"/>
          <dgm:constr type="h" for="ch" forName="triangle2" refType="h" fact="0.33"/>
          <dgm:constr type="w" for="ch" forName="triangle2" refType="h" fact="0.33"/>
          <dgm:constr type="t" for="ch" forName="triangle3" refType="h" fact="0.33"/>
          <dgm:constr type="l" for="ch" forName="triangle3" refType="h" fact="0.33"/>
          <dgm:constr type="h" for="ch" forName="triangle3" refType="h" fact="0.33"/>
          <dgm:constr type="w" for="ch" forName="triangle3" refType="h" fact="0.33"/>
          <dgm:constr type="t" for="ch" forName="triangle4" refType="h" fact="0.33"/>
          <dgm:constr type="l" for="ch" forName="triangle4" refType="h" fact="0.495"/>
          <dgm:constr type="h" for="ch" forName="triangle4" refType="h" fact="0.33"/>
          <dgm:constr type="w" for="ch" forName="triangle4" refType="h" fact="0.33"/>
          <dgm:constr type="t" for="ch" forName="triangle5" refType="h" fact="0.66"/>
          <dgm:constr type="l" for="ch" forName="triangle5"/>
          <dgm:constr type="h" for="ch" forName="triangle5" refType="h" fact="0.33"/>
          <dgm:constr type="w" for="ch" forName="triangle5" refType="h" fact="0.33"/>
          <dgm:constr type="t" for="ch" forName="triangle6" refType="h" fact="0.66"/>
          <dgm:constr type="l" for="ch" forName="triangle6" refType="h" fact="0.165"/>
          <dgm:constr type="h" for="ch" forName="triangle6" refType="h" fact="0.33"/>
          <dgm:constr type="w" for="ch" forName="triangle6" refType="h" fact="0.33"/>
          <dgm:constr type="t" for="ch" forName="triangle7" refType="h" fact="0.66"/>
          <dgm:constr type="l" for="ch" forName="triangle7" refType="h" fact="0.33"/>
          <dgm:constr type="h" for="ch" forName="triangle7" refType="h" fact="0.33"/>
          <dgm:constr type="w" for="ch" forName="triangle7" refType="h" fact="0.33"/>
          <dgm:constr type="t" for="ch" forName="triangle8" refType="h" fact="0.66"/>
          <dgm:constr type="l" for="ch" forName="triangle8" refType="h" fact="0.495"/>
          <dgm:constr type="h" for="ch" forName="triangle8" refType="h" fact="0.33"/>
          <dgm:constr type="w" for="ch" forName="triangle8" refType="h" fact="0.33"/>
          <dgm:constr type="t" for="ch" forName="triangle9" refType="h" fact="0.66"/>
          <dgm:constr type="l" for="ch" forName="triangle9" refType="h" fact="0.66"/>
          <dgm:constr type="h" for="ch" forName="triangle9" refType="h" fact="0.33"/>
          <dgm:constr type="w" for="ch" forName="triangle9" refType="h" fact="0.33"/>
        </dgm:constrLst>
      </dgm:else>
    </dgm:choose>
    <dgm:ruleLst/>
    <dgm:choose name="Name6">
      <dgm:if name="Name7" axis="ch" ptType="node" func="cnt" op="gte" val="1">
        <dgm:layoutNode name="triangle1" styleLbl="node1">
          <dgm:varLst>
            <dgm:bulletEnabled val="1"/>
          </dgm:varLst>
          <dgm:alg type="tx">
            <dgm:param type="txAnchorVertCh" val="mid"/>
          </dgm:alg>
          <dgm:shape xmlns:r="http://schemas.openxmlformats.org/officeDocument/2006/relationships" type="triangle"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8"/>
    </dgm:choose>
    <dgm:choose name="Name9">
      <dgm:if name="Name10" axis="ch" ptType="node" func="cnt" op="gte" val="2">
        <dgm:layoutNode name="triangle2" styleLbl="node1">
          <dgm:varLst>
            <dgm:bulletEnabled val="1"/>
          </dgm:varLst>
          <dgm:alg type="tx">
            <dgm:param type="txAnchorVertCh" val="mid"/>
          </dgm:alg>
          <dgm:shape xmlns:r="http://schemas.openxmlformats.org/officeDocument/2006/relationships" type="triangle" r:blip="">
            <dgm:adjLst/>
          </dgm:shape>
          <dgm:choose name="Name11">
            <dgm:if name="Name12" func="var" arg="dir" op="equ" val="norm">
              <dgm:presOf axis="ch desOrSelf" ptType="node node" st="2 1" cnt="1 0"/>
            </dgm:if>
            <dgm:else name="Name13">
              <dgm:presOf axis="ch desOrSelf" ptType="node node" st="4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3" styleLbl="node1">
          <dgm:varLst>
            <dgm:bulletEnabled val="1"/>
          </dgm:varLst>
          <dgm:alg type="tx">
            <dgm:param type="txAnchorVertCh" val="mid"/>
          </dgm:alg>
          <dgm:shape xmlns:r="http://schemas.openxmlformats.org/officeDocument/2006/relationships" rot="180" type="triangle"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4" styleLbl="node1">
          <dgm:varLst>
            <dgm:bulletEnabled val="1"/>
          </dgm:varLst>
          <dgm:alg type="tx">
            <dgm:param type="txAnchorVertCh" val="mid"/>
          </dgm:alg>
          <dgm:shape xmlns:r="http://schemas.openxmlformats.org/officeDocument/2006/relationships" type="triangle" r:blip="">
            <dgm:adjLst/>
          </dgm:shape>
          <dgm:choose name="Name14">
            <dgm:if name="Name15" func="var" arg="dir" op="equ" val="norm">
              <dgm:presOf axis="ch desOrSelf" ptType="node node" st="4 1" cnt="1 0"/>
            </dgm:if>
            <dgm:else name="Name16">
              <dgm:presOf axis="ch desOrSelf" ptType="node node" st="2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7"/>
    </dgm:choose>
    <dgm:choose name="Name18">
      <dgm:if name="Name19" axis="ch" ptType="node" func="cnt" op="gte" val="5">
        <dgm:layoutNode name="triangle5" styleLbl="node1">
          <dgm:varLst>
            <dgm:bulletEnabled val="1"/>
          </dgm:varLst>
          <dgm:alg type="tx">
            <dgm:param type="txAnchorVertCh" val="mid"/>
          </dgm:alg>
          <dgm:shape xmlns:r="http://schemas.openxmlformats.org/officeDocument/2006/relationships" type="triangle" r:blip="">
            <dgm:adjLst/>
          </dgm:shape>
          <dgm:choose name="Name20">
            <dgm:if name="Name21" func="var" arg="dir" op="equ" val="norm">
              <dgm:presOf axis="ch desOrSelf" ptType="node node" st="5 1" cnt="1 0"/>
            </dgm:if>
            <dgm:else name="Name22">
              <dgm:presOf axis="ch desOrSelf" ptType="node node" st="9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6" styleLbl="node1">
          <dgm:varLst>
            <dgm:bulletEnabled val="1"/>
          </dgm:varLst>
          <dgm:alg type="tx">
            <dgm:param type="txAnchorVertCh" val="mid"/>
          </dgm:alg>
          <dgm:shape xmlns:r="http://schemas.openxmlformats.org/officeDocument/2006/relationships" rot="180" type="triangle" r:blip="">
            <dgm:adjLst/>
          </dgm:shape>
          <dgm:choose name="Name23">
            <dgm:if name="Name24" func="var" arg="dir" op="equ" val="norm">
              <dgm:presOf axis="ch desOrSelf" ptType="node node" st="6 1" cnt="1 0"/>
            </dgm:if>
            <dgm:else name="Name25">
              <dgm:presOf axis="ch desOrSelf" ptType="node node" st="8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7" styleLbl="node1">
          <dgm:varLst>
            <dgm:bulletEnabled val="1"/>
          </dgm:varLst>
          <dgm:alg type="tx">
            <dgm:param type="txAnchorVertCh" val="mid"/>
          </dgm:alg>
          <dgm:shape xmlns:r="http://schemas.openxmlformats.org/officeDocument/2006/relationships" type="triangle" r:blip="">
            <dgm:adjLst/>
          </dgm:shape>
          <dgm:presOf axis="ch desOrSelf" ptType="node node" st="7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8" styleLbl="node1">
          <dgm:varLst>
            <dgm:bulletEnabled val="1"/>
          </dgm:varLst>
          <dgm:alg type="tx">
            <dgm:param type="txAnchorVertCh" val="mid"/>
          </dgm:alg>
          <dgm:shape xmlns:r="http://schemas.openxmlformats.org/officeDocument/2006/relationships" rot="180" type="triangle" r:blip="">
            <dgm:adjLst/>
          </dgm:shape>
          <dgm:choose name="Name26">
            <dgm:if name="Name27" func="var" arg="dir" op="equ" val="norm">
              <dgm:presOf axis="ch desOrSelf" ptType="node node" st="8 1" cnt="1 0"/>
            </dgm:if>
            <dgm:else name="Name28">
              <dgm:presOf axis="ch desOrSelf" ptType="node node" st="6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9" styleLbl="node1">
          <dgm:varLst>
            <dgm:bulletEnabled val="1"/>
          </dgm:varLst>
          <dgm:alg type="tx">
            <dgm:param type="txAnchorVertCh" val="mid"/>
          </dgm:alg>
          <dgm:shape xmlns:r="http://schemas.openxmlformats.org/officeDocument/2006/relationships" type="triangle" r:blip="">
            <dgm:adjLst/>
          </dgm:shape>
          <dgm:choose name="Name29">
            <dgm:if name="Name30" func="var" arg="dir" op="equ" val="norm">
              <dgm:presOf axis="ch desOrSelf" ptType="node node" st="9 1" cnt="1 0"/>
            </dgm:if>
            <dgm:else name="Name31">
              <dgm:presOf axis="ch desOrSelf" ptType="node node" st="5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2"/>
    </dgm:choose>
  </dgm:layoutNode>
</dgm:layoutDef>
</file>

<file path=ppt/diagrams/layout4.xml><?xml version="1.0" encoding="utf-8"?>
<dgm:layoutDef xmlns:dgm="http://schemas.openxmlformats.org/drawingml/2006/diagram" xmlns:a="http://schemas.openxmlformats.org/drawingml/2006/main" uniqueId="urn:microsoft.com/office/officeart/2005/8/layout/pyramid4">
  <dgm:title val=""/>
  <dgm:desc val=""/>
  <dgm:catLst>
    <dgm:cat type="pyramid" pri="4000"/>
    <dgm:cat type="relationship" pri="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useDef="1">
    <dgm:dataModel>
      <dgm:ptLst/>
      <dgm:bg/>
      <dgm:whole/>
    </dgm:dataModel>
  </dgm:styleData>
  <dgm:clrData useDef="1">
    <dgm:dataModel>
      <dgm:ptLst/>
      <dgm:bg/>
      <dgm:whole/>
    </dgm:dataModel>
  </dgm:clrData>
  <dgm:layoutNode name="compositeShape">
    <dgm:varLst>
      <dgm:chMax val="9"/>
      <dgm:dir/>
      <dgm:resizeHandles val="exact"/>
    </dgm:varLst>
    <dgm:alg type="composite">
      <dgm:param type="ar" val="1"/>
    </dgm:alg>
    <dgm:shape xmlns:r="http://schemas.openxmlformats.org/officeDocument/2006/relationships" r:blip="">
      <dgm:adjLst/>
    </dgm:shape>
    <dgm:presOf/>
    <dgm:choose name="Name0">
      <dgm:if name="Name1" axis="ch" ptType="node" func="cnt" op="lte" val="4">
        <dgm:choose name="Name2">
          <dgm:if name="Name3" axis="ch" ptType="node" func="cnt" op="equ" val="1">
            <dgm:constrLst>
              <dgm:constr type="primFontSz" for="ch" ptType="node" op="equ" val="65"/>
              <dgm:constr type="t" for="ch" forName="triangle1"/>
              <dgm:constr type="l" for="ch" forName="triangle1"/>
              <dgm:constr type="h" for="ch" forName="triangle1" refType="h"/>
              <dgm:constr type="w" for="ch" forName="triangle1" refType="h"/>
            </dgm:constrLst>
          </dgm:if>
          <dgm:else name="Name4">
            <dgm:constrLst>
              <dgm:constr type="primFontSz" for="ch" ptType="node" op="equ" val="65"/>
              <dgm:constr type="t" for="ch" forName="triangle1"/>
              <dgm:constr type="l" for="ch" forName="triangle1" refType="h" fact="0.25"/>
              <dgm:constr type="h" for="ch" forName="triangle1" refType="h" fact="0.5"/>
              <dgm:constr type="w" for="ch" forName="triangle1" refType="h" fact="0.5"/>
              <dgm:constr type="t" for="ch" forName="triangle2" refType="h" fact="0.5"/>
              <dgm:constr type="l" for="ch" forName="triangle2"/>
              <dgm:constr type="h" for="ch" forName="triangle2" refType="h" fact="0.5"/>
              <dgm:constr type="w" for="ch" forName="triangle2" refType="h" fact="0.5"/>
              <dgm:constr type="t" for="ch" forName="triangle3" refType="h" fact="0.5"/>
              <dgm:constr type="l" for="ch" forName="triangle3" refType="h" fact="0.25"/>
              <dgm:constr type="h" for="ch" forName="triangle3" refType="h" fact="0.5"/>
              <dgm:constr type="w" for="ch" forName="triangle3" refType="h" fact="0.5"/>
              <dgm:constr type="t" for="ch" forName="triangle4" refType="h" fact="0.5"/>
              <dgm:constr type="l" for="ch" forName="triangle4" refType="h" fact="0.5"/>
              <dgm:constr type="h" for="ch" forName="triangle4" refType="h" fact="0.5"/>
              <dgm:constr type="w" for="ch" forName="triangle4" refType="h" fact="0.5"/>
            </dgm:constrLst>
          </dgm:else>
        </dgm:choose>
      </dgm:if>
      <dgm:else name="Name5">
        <dgm:constrLst>
          <dgm:constr type="primFontSz" for="ch" ptType="node" op="equ" val="65"/>
          <dgm:constr type="t" for="ch" forName="triangle1"/>
          <dgm:constr type="l" for="ch" forName="triangle1" refType="h" fact="0.33"/>
          <dgm:constr type="h" for="ch" forName="triangle1" refType="h" fact="0.33"/>
          <dgm:constr type="w" for="ch" forName="triangle1" refType="h" fact="0.33"/>
          <dgm:constr type="t" for="ch" forName="triangle2" refType="h" fact="0.33"/>
          <dgm:constr type="l" for="ch" forName="triangle2" refType="h" fact="0.165"/>
          <dgm:constr type="h" for="ch" forName="triangle2" refType="h" fact="0.33"/>
          <dgm:constr type="w" for="ch" forName="triangle2" refType="h" fact="0.33"/>
          <dgm:constr type="t" for="ch" forName="triangle3" refType="h" fact="0.33"/>
          <dgm:constr type="l" for="ch" forName="triangle3" refType="h" fact="0.33"/>
          <dgm:constr type="h" for="ch" forName="triangle3" refType="h" fact="0.33"/>
          <dgm:constr type="w" for="ch" forName="triangle3" refType="h" fact="0.33"/>
          <dgm:constr type="t" for="ch" forName="triangle4" refType="h" fact="0.33"/>
          <dgm:constr type="l" for="ch" forName="triangle4" refType="h" fact="0.495"/>
          <dgm:constr type="h" for="ch" forName="triangle4" refType="h" fact="0.33"/>
          <dgm:constr type="w" for="ch" forName="triangle4" refType="h" fact="0.33"/>
          <dgm:constr type="t" for="ch" forName="triangle5" refType="h" fact="0.66"/>
          <dgm:constr type="l" for="ch" forName="triangle5"/>
          <dgm:constr type="h" for="ch" forName="triangle5" refType="h" fact="0.33"/>
          <dgm:constr type="w" for="ch" forName="triangle5" refType="h" fact="0.33"/>
          <dgm:constr type="t" for="ch" forName="triangle6" refType="h" fact="0.66"/>
          <dgm:constr type="l" for="ch" forName="triangle6" refType="h" fact="0.165"/>
          <dgm:constr type="h" for="ch" forName="triangle6" refType="h" fact="0.33"/>
          <dgm:constr type="w" for="ch" forName="triangle6" refType="h" fact="0.33"/>
          <dgm:constr type="t" for="ch" forName="triangle7" refType="h" fact="0.66"/>
          <dgm:constr type="l" for="ch" forName="triangle7" refType="h" fact="0.33"/>
          <dgm:constr type="h" for="ch" forName="triangle7" refType="h" fact="0.33"/>
          <dgm:constr type="w" for="ch" forName="triangle7" refType="h" fact="0.33"/>
          <dgm:constr type="t" for="ch" forName="triangle8" refType="h" fact="0.66"/>
          <dgm:constr type="l" for="ch" forName="triangle8" refType="h" fact="0.495"/>
          <dgm:constr type="h" for="ch" forName="triangle8" refType="h" fact="0.33"/>
          <dgm:constr type="w" for="ch" forName="triangle8" refType="h" fact="0.33"/>
          <dgm:constr type="t" for="ch" forName="triangle9" refType="h" fact="0.66"/>
          <dgm:constr type="l" for="ch" forName="triangle9" refType="h" fact="0.66"/>
          <dgm:constr type="h" for="ch" forName="triangle9" refType="h" fact="0.33"/>
          <dgm:constr type="w" for="ch" forName="triangle9" refType="h" fact="0.33"/>
        </dgm:constrLst>
      </dgm:else>
    </dgm:choose>
    <dgm:ruleLst/>
    <dgm:choose name="Name6">
      <dgm:if name="Name7" axis="ch" ptType="node" func="cnt" op="gte" val="1">
        <dgm:layoutNode name="triangle1" styleLbl="node1">
          <dgm:varLst>
            <dgm:bulletEnabled val="1"/>
          </dgm:varLst>
          <dgm:alg type="tx">
            <dgm:param type="txAnchorVertCh" val="mid"/>
          </dgm:alg>
          <dgm:shape xmlns:r="http://schemas.openxmlformats.org/officeDocument/2006/relationships" type="triangle"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8"/>
    </dgm:choose>
    <dgm:choose name="Name9">
      <dgm:if name="Name10" axis="ch" ptType="node" func="cnt" op="gte" val="2">
        <dgm:layoutNode name="triangle2" styleLbl="node1">
          <dgm:varLst>
            <dgm:bulletEnabled val="1"/>
          </dgm:varLst>
          <dgm:alg type="tx">
            <dgm:param type="txAnchorVertCh" val="mid"/>
          </dgm:alg>
          <dgm:shape xmlns:r="http://schemas.openxmlformats.org/officeDocument/2006/relationships" type="triangle" r:blip="">
            <dgm:adjLst/>
          </dgm:shape>
          <dgm:choose name="Name11">
            <dgm:if name="Name12" func="var" arg="dir" op="equ" val="norm">
              <dgm:presOf axis="ch desOrSelf" ptType="node node" st="2 1" cnt="1 0"/>
            </dgm:if>
            <dgm:else name="Name13">
              <dgm:presOf axis="ch desOrSelf" ptType="node node" st="4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3" styleLbl="node1">
          <dgm:varLst>
            <dgm:bulletEnabled val="1"/>
          </dgm:varLst>
          <dgm:alg type="tx">
            <dgm:param type="txAnchorVertCh" val="mid"/>
          </dgm:alg>
          <dgm:shape xmlns:r="http://schemas.openxmlformats.org/officeDocument/2006/relationships" rot="180" type="triangle"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4" styleLbl="node1">
          <dgm:varLst>
            <dgm:bulletEnabled val="1"/>
          </dgm:varLst>
          <dgm:alg type="tx">
            <dgm:param type="txAnchorVertCh" val="mid"/>
          </dgm:alg>
          <dgm:shape xmlns:r="http://schemas.openxmlformats.org/officeDocument/2006/relationships" type="triangle" r:blip="">
            <dgm:adjLst/>
          </dgm:shape>
          <dgm:choose name="Name14">
            <dgm:if name="Name15" func="var" arg="dir" op="equ" val="norm">
              <dgm:presOf axis="ch desOrSelf" ptType="node node" st="4 1" cnt="1 0"/>
            </dgm:if>
            <dgm:else name="Name16">
              <dgm:presOf axis="ch desOrSelf" ptType="node node" st="2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7"/>
    </dgm:choose>
    <dgm:choose name="Name18">
      <dgm:if name="Name19" axis="ch" ptType="node" func="cnt" op="gte" val="5">
        <dgm:layoutNode name="triangle5" styleLbl="node1">
          <dgm:varLst>
            <dgm:bulletEnabled val="1"/>
          </dgm:varLst>
          <dgm:alg type="tx">
            <dgm:param type="txAnchorVertCh" val="mid"/>
          </dgm:alg>
          <dgm:shape xmlns:r="http://schemas.openxmlformats.org/officeDocument/2006/relationships" type="triangle" r:blip="">
            <dgm:adjLst/>
          </dgm:shape>
          <dgm:choose name="Name20">
            <dgm:if name="Name21" func="var" arg="dir" op="equ" val="norm">
              <dgm:presOf axis="ch desOrSelf" ptType="node node" st="5 1" cnt="1 0"/>
            </dgm:if>
            <dgm:else name="Name22">
              <dgm:presOf axis="ch desOrSelf" ptType="node node" st="9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6" styleLbl="node1">
          <dgm:varLst>
            <dgm:bulletEnabled val="1"/>
          </dgm:varLst>
          <dgm:alg type="tx">
            <dgm:param type="txAnchorVertCh" val="mid"/>
          </dgm:alg>
          <dgm:shape xmlns:r="http://schemas.openxmlformats.org/officeDocument/2006/relationships" rot="180" type="triangle" r:blip="">
            <dgm:adjLst/>
          </dgm:shape>
          <dgm:choose name="Name23">
            <dgm:if name="Name24" func="var" arg="dir" op="equ" val="norm">
              <dgm:presOf axis="ch desOrSelf" ptType="node node" st="6 1" cnt="1 0"/>
            </dgm:if>
            <dgm:else name="Name25">
              <dgm:presOf axis="ch desOrSelf" ptType="node node" st="8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7" styleLbl="node1">
          <dgm:varLst>
            <dgm:bulletEnabled val="1"/>
          </dgm:varLst>
          <dgm:alg type="tx">
            <dgm:param type="txAnchorVertCh" val="mid"/>
          </dgm:alg>
          <dgm:shape xmlns:r="http://schemas.openxmlformats.org/officeDocument/2006/relationships" type="triangle" r:blip="">
            <dgm:adjLst/>
          </dgm:shape>
          <dgm:presOf axis="ch desOrSelf" ptType="node node" st="7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8" styleLbl="node1">
          <dgm:varLst>
            <dgm:bulletEnabled val="1"/>
          </dgm:varLst>
          <dgm:alg type="tx">
            <dgm:param type="txAnchorVertCh" val="mid"/>
          </dgm:alg>
          <dgm:shape xmlns:r="http://schemas.openxmlformats.org/officeDocument/2006/relationships" rot="180" type="triangle" r:blip="">
            <dgm:adjLst/>
          </dgm:shape>
          <dgm:choose name="Name26">
            <dgm:if name="Name27" func="var" arg="dir" op="equ" val="norm">
              <dgm:presOf axis="ch desOrSelf" ptType="node node" st="8 1" cnt="1 0"/>
            </dgm:if>
            <dgm:else name="Name28">
              <dgm:presOf axis="ch desOrSelf" ptType="node node" st="6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9" styleLbl="node1">
          <dgm:varLst>
            <dgm:bulletEnabled val="1"/>
          </dgm:varLst>
          <dgm:alg type="tx">
            <dgm:param type="txAnchorVertCh" val="mid"/>
          </dgm:alg>
          <dgm:shape xmlns:r="http://schemas.openxmlformats.org/officeDocument/2006/relationships" type="triangle" r:blip="">
            <dgm:adjLst/>
          </dgm:shape>
          <dgm:choose name="Name29">
            <dgm:if name="Name30" func="var" arg="dir" op="equ" val="norm">
              <dgm:presOf axis="ch desOrSelf" ptType="node node" st="9 1" cnt="1 0"/>
            </dgm:if>
            <dgm:else name="Name31">
              <dgm:presOf axis="ch desOrSelf" ptType="node node" st="5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2"/>
    </dgm:choose>
  </dgm:layoutNode>
</dgm:layoutDef>
</file>

<file path=ppt/diagrams/layout5.xml><?xml version="1.0" encoding="utf-8"?>
<dgm:layoutDef xmlns:dgm="http://schemas.openxmlformats.org/drawingml/2006/diagram" xmlns:a="http://schemas.openxmlformats.org/drawingml/2006/main" uniqueId="urn:microsoft.com/office/officeart/2005/8/layout/pyramid4">
  <dgm:title val=""/>
  <dgm:desc val=""/>
  <dgm:catLst>
    <dgm:cat type="pyramid" pri="4000"/>
    <dgm:cat type="relationship" pri="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useDef="1">
    <dgm:dataModel>
      <dgm:ptLst/>
      <dgm:bg/>
      <dgm:whole/>
    </dgm:dataModel>
  </dgm:styleData>
  <dgm:clrData useDef="1">
    <dgm:dataModel>
      <dgm:ptLst/>
      <dgm:bg/>
      <dgm:whole/>
    </dgm:dataModel>
  </dgm:clrData>
  <dgm:layoutNode name="compositeShape">
    <dgm:varLst>
      <dgm:chMax val="9"/>
      <dgm:dir/>
      <dgm:resizeHandles val="exact"/>
    </dgm:varLst>
    <dgm:alg type="composite">
      <dgm:param type="ar" val="1"/>
    </dgm:alg>
    <dgm:shape xmlns:r="http://schemas.openxmlformats.org/officeDocument/2006/relationships" r:blip="">
      <dgm:adjLst/>
    </dgm:shape>
    <dgm:presOf/>
    <dgm:choose name="Name0">
      <dgm:if name="Name1" axis="ch" ptType="node" func="cnt" op="lte" val="4">
        <dgm:choose name="Name2">
          <dgm:if name="Name3" axis="ch" ptType="node" func="cnt" op="equ" val="1">
            <dgm:constrLst>
              <dgm:constr type="primFontSz" for="ch" ptType="node" op="equ" val="65"/>
              <dgm:constr type="t" for="ch" forName="triangle1"/>
              <dgm:constr type="l" for="ch" forName="triangle1"/>
              <dgm:constr type="h" for="ch" forName="triangle1" refType="h"/>
              <dgm:constr type="w" for="ch" forName="triangle1" refType="h"/>
            </dgm:constrLst>
          </dgm:if>
          <dgm:else name="Name4">
            <dgm:constrLst>
              <dgm:constr type="primFontSz" for="ch" ptType="node" op="equ" val="65"/>
              <dgm:constr type="t" for="ch" forName="triangle1"/>
              <dgm:constr type="l" for="ch" forName="triangle1" refType="h" fact="0.25"/>
              <dgm:constr type="h" for="ch" forName="triangle1" refType="h" fact="0.5"/>
              <dgm:constr type="w" for="ch" forName="triangle1" refType="h" fact="0.5"/>
              <dgm:constr type="t" for="ch" forName="triangle2" refType="h" fact="0.5"/>
              <dgm:constr type="l" for="ch" forName="triangle2"/>
              <dgm:constr type="h" for="ch" forName="triangle2" refType="h" fact="0.5"/>
              <dgm:constr type="w" for="ch" forName="triangle2" refType="h" fact="0.5"/>
              <dgm:constr type="t" for="ch" forName="triangle3" refType="h" fact="0.5"/>
              <dgm:constr type="l" for="ch" forName="triangle3" refType="h" fact="0.25"/>
              <dgm:constr type="h" for="ch" forName="triangle3" refType="h" fact="0.5"/>
              <dgm:constr type="w" for="ch" forName="triangle3" refType="h" fact="0.5"/>
              <dgm:constr type="t" for="ch" forName="triangle4" refType="h" fact="0.5"/>
              <dgm:constr type="l" for="ch" forName="triangle4" refType="h" fact="0.5"/>
              <dgm:constr type="h" for="ch" forName="triangle4" refType="h" fact="0.5"/>
              <dgm:constr type="w" for="ch" forName="triangle4" refType="h" fact="0.5"/>
            </dgm:constrLst>
          </dgm:else>
        </dgm:choose>
      </dgm:if>
      <dgm:else name="Name5">
        <dgm:constrLst>
          <dgm:constr type="primFontSz" for="ch" ptType="node" op="equ" val="65"/>
          <dgm:constr type="t" for="ch" forName="triangle1"/>
          <dgm:constr type="l" for="ch" forName="triangle1" refType="h" fact="0.33"/>
          <dgm:constr type="h" for="ch" forName="triangle1" refType="h" fact="0.33"/>
          <dgm:constr type="w" for="ch" forName="triangle1" refType="h" fact="0.33"/>
          <dgm:constr type="t" for="ch" forName="triangle2" refType="h" fact="0.33"/>
          <dgm:constr type="l" for="ch" forName="triangle2" refType="h" fact="0.165"/>
          <dgm:constr type="h" for="ch" forName="triangle2" refType="h" fact="0.33"/>
          <dgm:constr type="w" for="ch" forName="triangle2" refType="h" fact="0.33"/>
          <dgm:constr type="t" for="ch" forName="triangle3" refType="h" fact="0.33"/>
          <dgm:constr type="l" for="ch" forName="triangle3" refType="h" fact="0.33"/>
          <dgm:constr type="h" for="ch" forName="triangle3" refType="h" fact="0.33"/>
          <dgm:constr type="w" for="ch" forName="triangle3" refType="h" fact="0.33"/>
          <dgm:constr type="t" for="ch" forName="triangle4" refType="h" fact="0.33"/>
          <dgm:constr type="l" for="ch" forName="triangle4" refType="h" fact="0.495"/>
          <dgm:constr type="h" for="ch" forName="triangle4" refType="h" fact="0.33"/>
          <dgm:constr type="w" for="ch" forName="triangle4" refType="h" fact="0.33"/>
          <dgm:constr type="t" for="ch" forName="triangle5" refType="h" fact="0.66"/>
          <dgm:constr type="l" for="ch" forName="triangle5"/>
          <dgm:constr type="h" for="ch" forName="triangle5" refType="h" fact="0.33"/>
          <dgm:constr type="w" for="ch" forName="triangle5" refType="h" fact="0.33"/>
          <dgm:constr type="t" for="ch" forName="triangle6" refType="h" fact="0.66"/>
          <dgm:constr type="l" for="ch" forName="triangle6" refType="h" fact="0.165"/>
          <dgm:constr type="h" for="ch" forName="triangle6" refType="h" fact="0.33"/>
          <dgm:constr type="w" for="ch" forName="triangle6" refType="h" fact="0.33"/>
          <dgm:constr type="t" for="ch" forName="triangle7" refType="h" fact="0.66"/>
          <dgm:constr type="l" for="ch" forName="triangle7" refType="h" fact="0.33"/>
          <dgm:constr type="h" for="ch" forName="triangle7" refType="h" fact="0.33"/>
          <dgm:constr type="w" for="ch" forName="triangle7" refType="h" fact="0.33"/>
          <dgm:constr type="t" for="ch" forName="triangle8" refType="h" fact="0.66"/>
          <dgm:constr type="l" for="ch" forName="triangle8" refType="h" fact="0.495"/>
          <dgm:constr type="h" for="ch" forName="triangle8" refType="h" fact="0.33"/>
          <dgm:constr type="w" for="ch" forName="triangle8" refType="h" fact="0.33"/>
          <dgm:constr type="t" for="ch" forName="triangle9" refType="h" fact="0.66"/>
          <dgm:constr type="l" for="ch" forName="triangle9" refType="h" fact="0.66"/>
          <dgm:constr type="h" for="ch" forName="triangle9" refType="h" fact="0.33"/>
          <dgm:constr type="w" for="ch" forName="triangle9" refType="h" fact="0.33"/>
        </dgm:constrLst>
      </dgm:else>
    </dgm:choose>
    <dgm:ruleLst/>
    <dgm:choose name="Name6">
      <dgm:if name="Name7" axis="ch" ptType="node" func="cnt" op="gte" val="1">
        <dgm:layoutNode name="triangle1" styleLbl="node1">
          <dgm:varLst>
            <dgm:bulletEnabled val="1"/>
          </dgm:varLst>
          <dgm:alg type="tx">
            <dgm:param type="txAnchorVertCh" val="mid"/>
          </dgm:alg>
          <dgm:shape xmlns:r="http://schemas.openxmlformats.org/officeDocument/2006/relationships" type="triangle"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8"/>
    </dgm:choose>
    <dgm:choose name="Name9">
      <dgm:if name="Name10" axis="ch" ptType="node" func="cnt" op="gte" val="2">
        <dgm:layoutNode name="triangle2" styleLbl="node1">
          <dgm:varLst>
            <dgm:bulletEnabled val="1"/>
          </dgm:varLst>
          <dgm:alg type="tx">
            <dgm:param type="txAnchorVertCh" val="mid"/>
          </dgm:alg>
          <dgm:shape xmlns:r="http://schemas.openxmlformats.org/officeDocument/2006/relationships" type="triangle" r:blip="">
            <dgm:adjLst/>
          </dgm:shape>
          <dgm:choose name="Name11">
            <dgm:if name="Name12" func="var" arg="dir" op="equ" val="norm">
              <dgm:presOf axis="ch desOrSelf" ptType="node node" st="2 1" cnt="1 0"/>
            </dgm:if>
            <dgm:else name="Name13">
              <dgm:presOf axis="ch desOrSelf" ptType="node node" st="4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3" styleLbl="node1">
          <dgm:varLst>
            <dgm:bulletEnabled val="1"/>
          </dgm:varLst>
          <dgm:alg type="tx">
            <dgm:param type="txAnchorVertCh" val="mid"/>
          </dgm:alg>
          <dgm:shape xmlns:r="http://schemas.openxmlformats.org/officeDocument/2006/relationships" rot="180" type="triangle"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4" styleLbl="node1">
          <dgm:varLst>
            <dgm:bulletEnabled val="1"/>
          </dgm:varLst>
          <dgm:alg type="tx">
            <dgm:param type="txAnchorVertCh" val="mid"/>
          </dgm:alg>
          <dgm:shape xmlns:r="http://schemas.openxmlformats.org/officeDocument/2006/relationships" type="triangle" r:blip="">
            <dgm:adjLst/>
          </dgm:shape>
          <dgm:choose name="Name14">
            <dgm:if name="Name15" func="var" arg="dir" op="equ" val="norm">
              <dgm:presOf axis="ch desOrSelf" ptType="node node" st="4 1" cnt="1 0"/>
            </dgm:if>
            <dgm:else name="Name16">
              <dgm:presOf axis="ch desOrSelf" ptType="node node" st="2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7"/>
    </dgm:choose>
    <dgm:choose name="Name18">
      <dgm:if name="Name19" axis="ch" ptType="node" func="cnt" op="gte" val="5">
        <dgm:layoutNode name="triangle5" styleLbl="node1">
          <dgm:varLst>
            <dgm:bulletEnabled val="1"/>
          </dgm:varLst>
          <dgm:alg type="tx">
            <dgm:param type="txAnchorVertCh" val="mid"/>
          </dgm:alg>
          <dgm:shape xmlns:r="http://schemas.openxmlformats.org/officeDocument/2006/relationships" type="triangle" r:blip="">
            <dgm:adjLst/>
          </dgm:shape>
          <dgm:choose name="Name20">
            <dgm:if name="Name21" func="var" arg="dir" op="equ" val="norm">
              <dgm:presOf axis="ch desOrSelf" ptType="node node" st="5 1" cnt="1 0"/>
            </dgm:if>
            <dgm:else name="Name22">
              <dgm:presOf axis="ch desOrSelf" ptType="node node" st="9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6" styleLbl="node1">
          <dgm:varLst>
            <dgm:bulletEnabled val="1"/>
          </dgm:varLst>
          <dgm:alg type="tx">
            <dgm:param type="txAnchorVertCh" val="mid"/>
          </dgm:alg>
          <dgm:shape xmlns:r="http://schemas.openxmlformats.org/officeDocument/2006/relationships" rot="180" type="triangle" r:blip="">
            <dgm:adjLst/>
          </dgm:shape>
          <dgm:choose name="Name23">
            <dgm:if name="Name24" func="var" arg="dir" op="equ" val="norm">
              <dgm:presOf axis="ch desOrSelf" ptType="node node" st="6 1" cnt="1 0"/>
            </dgm:if>
            <dgm:else name="Name25">
              <dgm:presOf axis="ch desOrSelf" ptType="node node" st="8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7" styleLbl="node1">
          <dgm:varLst>
            <dgm:bulletEnabled val="1"/>
          </dgm:varLst>
          <dgm:alg type="tx">
            <dgm:param type="txAnchorVertCh" val="mid"/>
          </dgm:alg>
          <dgm:shape xmlns:r="http://schemas.openxmlformats.org/officeDocument/2006/relationships" type="triangle" r:blip="">
            <dgm:adjLst/>
          </dgm:shape>
          <dgm:presOf axis="ch desOrSelf" ptType="node node" st="7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8" styleLbl="node1">
          <dgm:varLst>
            <dgm:bulletEnabled val="1"/>
          </dgm:varLst>
          <dgm:alg type="tx">
            <dgm:param type="txAnchorVertCh" val="mid"/>
          </dgm:alg>
          <dgm:shape xmlns:r="http://schemas.openxmlformats.org/officeDocument/2006/relationships" rot="180" type="triangle" r:blip="">
            <dgm:adjLst/>
          </dgm:shape>
          <dgm:choose name="Name26">
            <dgm:if name="Name27" func="var" arg="dir" op="equ" val="norm">
              <dgm:presOf axis="ch desOrSelf" ptType="node node" st="8 1" cnt="1 0"/>
            </dgm:if>
            <dgm:else name="Name28">
              <dgm:presOf axis="ch desOrSelf" ptType="node node" st="6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9" styleLbl="node1">
          <dgm:varLst>
            <dgm:bulletEnabled val="1"/>
          </dgm:varLst>
          <dgm:alg type="tx">
            <dgm:param type="txAnchorVertCh" val="mid"/>
          </dgm:alg>
          <dgm:shape xmlns:r="http://schemas.openxmlformats.org/officeDocument/2006/relationships" type="triangle" r:blip="">
            <dgm:adjLst/>
          </dgm:shape>
          <dgm:choose name="Name29">
            <dgm:if name="Name30" func="var" arg="dir" op="equ" val="norm">
              <dgm:presOf axis="ch desOrSelf" ptType="node node" st="9 1" cnt="1 0"/>
            </dgm:if>
            <dgm:else name="Name31">
              <dgm:presOf axis="ch desOrSelf" ptType="node node" st="5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2"/>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smtClean="0"/>
            </a:lvl1pPr>
          </a:lstStyle>
          <a:p>
            <a:pPr>
              <a:defRPr/>
            </a:pPr>
            <a:fld id="{1BCDF422-C207-4ED4-9547-17D1A14F5673}" type="datetimeFigureOut">
              <a:rPr lang="it-IT"/>
              <a:pPr>
                <a:defRPr/>
              </a:pPr>
              <a:t>12/11/2013</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it-IT" noProof="0"/>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noProof="0" smtClean="0"/>
              <a:t>Fare clic per modificare stili del testo dello schema</a:t>
            </a:r>
          </a:p>
          <a:p>
            <a:pPr lvl="1"/>
            <a:r>
              <a:rPr lang="it-IT" noProof="0" smtClean="0"/>
              <a:t>Secondo livello</a:t>
            </a:r>
          </a:p>
          <a:p>
            <a:pPr lvl="2"/>
            <a:r>
              <a:rPr lang="it-IT" noProof="0" smtClean="0"/>
              <a:t>Terzo livello</a:t>
            </a:r>
          </a:p>
          <a:p>
            <a:pPr lvl="3"/>
            <a:r>
              <a:rPr lang="it-IT" noProof="0" smtClean="0"/>
              <a:t>Quarto livello</a:t>
            </a:r>
          </a:p>
          <a:p>
            <a:pPr lvl="4"/>
            <a:r>
              <a:rPr lang="it-IT" noProof="0" smtClean="0"/>
              <a:t>Quinto livello</a:t>
            </a:r>
            <a:endParaRPr lang="it-IT" noProof="0"/>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smtClean="0"/>
            </a:lvl1pPr>
          </a:lstStyle>
          <a:p>
            <a:pPr>
              <a:defRPr/>
            </a:pPr>
            <a:fld id="{3C6DB7F2-D958-4837-B165-15A771805154}" type="slidenum">
              <a:rPr lang="it-IT"/>
              <a:pPr>
                <a:defRPr/>
              </a:pPr>
              <a:t>‹#›</a:t>
            </a:fld>
            <a:endParaRPr lang="it-IT"/>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noTextEdit="1"/>
          </p:cNvSpPr>
          <p:nvPr>
            <p:ph type="sldImg"/>
          </p:nvPr>
        </p:nvSpPr>
        <p:spPr bwMode="auto">
          <a:noFill/>
          <a:ln>
            <a:solidFill>
              <a:srgbClr val="000000"/>
            </a:solidFill>
            <a:miter lim="800000"/>
            <a:headEnd/>
            <a:tailEnd/>
          </a:ln>
        </p:spPr>
      </p:sp>
      <p:sp>
        <p:nvSpPr>
          <p:cNvPr id="2048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2048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63916740-ADE5-4AC4-86B7-8430D5145072}" type="slidenum">
              <a:rPr lang="en-US"/>
              <a:pPr/>
              <a:t>5</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p:cNvSpPr>
            <a:spLocks noGrp="1" noRot="1" noChangeAspect="1" noTextEdit="1"/>
          </p:cNvSpPr>
          <p:nvPr>
            <p:ph type="sldImg"/>
          </p:nvPr>
        </p:nvSpPr>
        <p:spPr bwMode="auto">
          <a:noFill/>
          <a:ln>
            <a:solidFill>
              <a:srgbClr val="000000"/>
            </a:solidFill>
            <a:miter lim="800000"/>
            <a:headEnd/>
            <a:tailEnd/>
          </a:ln>
        </p:spPr>
      </p:sp>
      <p:sp>
        <p:nvSpPr>
          <p:cNvPr id="2253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2253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72C5798-F39F-458F-960A-74F64A459C0E}" type="slidenum">
              <a:rPr lang="en-US"/>
              <a:pPr/>
              <a:t>6</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p:cNvSpPr>
            <a:spLocks noGrp="1" noRot="1" noChangeAspect="1" noTextEdit="1"/>
          </p:cNvSpPr>
          <p:nvPr>
            <p:ph type="sldImg"/>
          </p:nvPr>
        </p:nvSpPr>
        <p:spPr bwMode="auto">
          <a:noFill/>
          <a:ln>
            <a:solidFill>
              <a:srgbClr val="000000"/>
            </a:solidFill>
            <a:miter lim="800000"/>
            <a:headEnd/>
            <a:tailEnd/>
          </a:ln>
        </p:spPr>
      </p:sp>
      <p:sp>
        <p:nvSpPr>
          <p:cNvPr id="24578"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2457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ECDDA3CD-28C8-47E0-A668-8C5891A1D285}" type="slidenum">
              <a:rPr lang="en-US"/>
              <a:pPr/>
              <a:t>7</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noTextEdit="1"/>
          </p:cNvSpPr>
          <p:nvPr>
            <p:ph type="sldImg"/>
          </p:nvPr>
        </p:nvSpPr>
        <p:spPr bwMode="auto">
          <a:noFill/>
          <a:ln>
            <a:solidFill>
              <a:srgbClr val="000000"/>
            </a:solidFill>
            <a:miter lim="800000"/>
            <a:headEnd/>
            <a:tailEnd/>
          </a:ln>
        </p:spPr>
      </p:sp>
      <p:sp>
        <p:nvSpPr>
          <p:cNvPr id="27650"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27651"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24BBCE11-3374-4ECF-B474-0A38AD3E3638}" type="slidenum">
              <a:rPr lang="en-US"/>
              <a:pPr/>
              <a:t>9</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p:cNvSpPr>
            <a:spLocks noGrp="1" noRot="1" noChangeAspect="1" noTextEdit="1"/>
          </p:cNvSpPr>
          <p:nvPr>
            <p:ph type="sldImg"/>
          </p:nvPr>
        </p:nvSpPr>
        <p:spPr bwMode="auto">
          <a:noFill/>
          <a:ln>
            <a:solidFill>
              <a:srgbClr val="000000"/>
            </a:solidFill>
            <a:miter lim="800000"/>
            <a:headEnd/>
            <a:tailEnd/>
          </a:ln>
        </p:spPr>
      </p:sp>
      <p:sp>
        <p:nvSpPr>
          <p:cNvPr id="41986"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4198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E1A3AE42-27A9-4B37-9396-C433D9874F86}" type="slidenum">
              <a:rPr lang="en-US"/>
              <a:pPr/>
              <a:t>22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type="title" preserve="1">
  <p:cSld name="Diapositiva titolo">
    <p:spTree>
      <p:nvGrpSpPr>
        <p:cNvPr id="1" name=""/>
        <p:cNvGrpSpPr/>
        <p:nvPr/>
      </p:nvGrpSpPr>
      <p:grpSpPr>
        <a:xfrm>
          <a:off x="0" y="0"/>
          <a:ext cx="0" cy="0"/>
          <a:chOff x="0" y="0"/>
          <a:chExt cx="0" cy="0"/>
        </a:xfrm>
      </p:grpSpPr>
      <p:grpSp>
        <p:nvGrpSpPr>
          <p:cNvPr id="4" name="Group 2"/>
          <p:cNvGrpSpPr>
            <a:grpSpLocks/>
          </p:cNvGrpSpPr>
          <p:nvPr/>
        </p:nvGrpSpPr>
        <p:grpSpPr bwMode="auto">
          <a:xfrm>
            <a:off x="0" y="6350"/>
            <a:ext cx="9140825" cy="6851650"/>
            <a:chOff x="0" y="4"/>
            <a:chExt cx="5758" cy="4316"/>
          </a:xfrm>
        </p:grpSpPr>
        <p:grpSp>
          <p:nvGrpSpPr>
            <p:cNvPr id="5" name="Group 3"/>
            <p:cNvGrpSpPr>
              <a:grpSpLocks/>
            </p:cNvGrpSpPr>
            <p:nvPr/>
          </p:nvGrpSpPr>
          <p:grpSpPr bwMode="auto">
            <a:xfrm>
              <a:off x="0" y="1161"/>
              <a:ext cx="5758" cy="3159"/>
              <a:chOff x="0" y="1161"/>
              <a:chExt cx="5758" cy="3159"/>
            </a:xfrm>
          </p:grpSpPr>
          <p:sp>
            <p:nvSpPr>
              <p:cNvPr id="16" name="Freeform 4"/>
              <p:cNvSpPr>
                <a:spLocks/>
              </p:cNvSpPr>
              <p:nvPr/>
            </p:nvSpPr>
            <p:spPr bwMode="hidden">
              <a:xfrm>
                <a:off x="558" y="1161"/>
                <a:ext cx="5200" cy="3159"/>
              </a:xfrm>
              <a:custGeom>
                <a:avLst/>
                <a:gdLst/>
                <a:ahLst/>
                <a:cxnLst>
                  <a:cxn ang="0">
                    <a:pos x="0" y="3159"/>
                  </a:cxn>
                  <a:cxn ang="0">
                    <a:pos x="5184" y="3159"/>
                  </a:cxn>
                  <a:cxn ang="0">
                    <a:pos x="5184" y="0"/>
                  </a:cxn>
                  <a:cxn ang="0">
                    <a:pos x="0" y="0"/>
                  </a:cxn>
                  <a:cxn ang="0">
                    <a:pos x="0" y="3159"/>
                  </a:cxn>
                  <a:cxn ang="0">
                    <a:pos x="0" y="3159"/>
                  </a:cxn>
                </a:cxnLst>
                <a:rect l="0" t="0" r="r" b="b"/>
                <a:pathLst>
                  <a:path w="5184" h="3159">
                    <a:moveTo>
                      <a:pt x="0" y="3159"/>
                    </a:moveTo>
                    <a:lnTo>
                      <a:pt x="5184" y="3159"/>
                    </a:lnTo>
                    <a:lnTo>
                      <a:pt x="5184" y="0"/>
                    </a:lnTo>
                    <a:lnTo>
                      <a:pt x="0" y="0"/>
                    </a:lnTo>
                    <a:lnTo>
                      <a:pt x="0" y="3159"/>
                    </a:lnTo>
                    <a:lnTo>
                      <a:pt x="0" y="3159"/>
                    </a:lnTo>
                    <a:close/>
                  </a:path>
                </a:pathLst>
              </a:custGeom>
              <a:gradFill rotWithShape="0">
                <a:gsLst>
                  <a:gs pos="0">
                    <a:schemeClr val="bg1"/>
                  </a:gs>
                  <a:gs pos="100000">
                    <a:schemeClr val="bg2"/>
                  </a:gs>
                </a:gsLst>
                <a:lin ang="0" scaled="1"/>
              </a:gradFill>
              <a:ln w="9525">
                <a:noFill/>
                <a:round/>
                <a:headEnd/>
                <a:tailEnd/>
              </a:ln>
            </p:spPr>
            <p:txBody>
              <a:bodyPr/>
              <a:lstStyle/>
              <a:p>
                <a:pPr>
                  <a:defRPr/>
                </a:pPr>
                <a:endParaRPr lang="it-IT"/>
              </a:p>
            </p:txBody>
          </p:sp>
          <p:sp>
            <p:nvSpPr>
              <p:cNvPr id="17" name="Freeform 5"/>
              <p:cNvSpPr>
                <a:spLocks/>
              </p:cNvSpPr>
              <p:nvPr/>
            </p:nvSpPr>
            <p:spPr bwMode="hidden">
              <a:xfrm>
                <a:off x="0" y="1161"/>
                <a:ext cx="558" cy="3159"/>
              </a:xfrm>
              <a:custGeom>
                <a:avLst/>
                <a:gdLst/>
                <a:ahLst/>
                <a:cxnLst>
                  <a:cxn ang="0">
                    <a:pos x="0" y="0"/>
                  </a:cxn>
                  <a:cxn ang="0">
                    <a:pos x="0" y="3159"/>
                  </a:cxn>
                  <a:cxn ang="0">
                    <a:pos x="556" y="3159"/>
                  </a:cxn>
                  <a:cxn ang="0">
                    <a:pos x="556" y="0"/>
                  </a:cxn>
                  <a:cxn ang="0">
                    <a:pos x="0" y="0"/>
                  </a:cxn>
                  <a:cxn ang="0">
                    <a:pos x="0" y="0"/>
                  </a:cxn>
                </a:cxnLst>
                <a:rect l="0" t="0" r="r" b="b"/>
                <a:pathLst>
                  <a:path w="556" h="3159">
                    <a:moveTo>
                      <a:pt x="0" y="0"/>
                    </a:moveTo>
                    <a:lnTo>
                      <a:pt x="0" y="3159"/>
                    </a:lnTo>
                    <a:lnTo>
                      <a:pt x="556" y="3159"/>
                    </a:lnTo>
                    <a:lnTo>
                      <a:pt x="556" y="0"/>
                    </a:lnTo>
                    <a:lnTo>
                      <a:pt x="0" y="0"/>
                    </a:lnTo>
                    <a:lnTo>
                      <a:pt x="0" y="0"/>
                    </a:lnTo>
                    <a:close/>
                  </a:path>
                </a:pathLst>
              </a:custGeom>
              <a:gradFill rotWithShape="0">
                <a:gsLst>
                  <a:gs pos="0">
                    <a:schemeClr val="bg1"/>
                  </a:gs>
                  <a:gs pos="100000">
                    <a:schemeClr val="bg2"/>
                  </a:gs>
                </a:gsLst>
                <a:lin ang="5400000" scaled="1"/>
              </a:gradFill>
              <a:ln w="9525">
                <a:noFill/>
                <a:round/>
                <a:headEnd/>
                <a:tailEnd/>
              </a:ln>
            </p:spPr>
            <p:txBody>
              <a:bodyPr/>
              <a:lstStyle/>
              <a:p>
                <a:pPr>
                  <a:defRPr/>
                </a:pPr>
                <a:endParaRPr lang="it-IT"/>
              </a:p>
            </p:txBody>
          </p:sp>
        </p:grpSp>
        <p:sp>
          <p:nvSpPr>
            <p:cNvPr id="6" name="Freeform 6"/>
            <p:cNvSpPr>
              <a:spLocks/>
            </p:cNvSpPr>
            <p:nvPr/>
          </p:nvSpPr>
          <p:spPr bwMode="ltGray">
            <a:xfrm>
              <a:off x="552" y="951"/>
              <a:ext cx="12" cy="420"/>
            </a:xfrm>
            <a:custGeom>
              <a:avLst/>
              <a:gdLst/>
              <a:ahLst/>
              <a:cxnLst>
                <a:cxn ang="0">
                  <a:pos x="0" y="0"/>
                </a:cxn>
                <a:cxn ang="0">
                  <a:pos x="0" y="420"/>
                </a:cxn>
                <a:cxn ang="0">
                  <a:pos x="12" y="420"/>
                </a:cxn>
                <a:cxn ang="0">
                  <a:pos x="12" y="0"/>
                </a:cxn>
                <a:cxn ang="0">
                  <a:pos x="0" y="0"/>
                </a:cxn>
                <a:cxn ang="0">
                  <a:pos x="0" y="0"/>
                </a:cxn>
              </a:cxnLst>
              <a:rect l="0" t="0" r="r" b="b"/>
              <a:pathLst>
                <a:path w="12" h="420">
                  <a:moveTo>
                    <a:pt x="0" y="0"/>
                  </a:moveTo>
                  <a:lnTo>
                    <a:pt x="0" y="420"/>
                  </a:lnTo>
                  <a:lnTo>
                    <a:pt x="12" y="420"/>
                  </a:lnTo>
                  <a:lnTo>
                    <a:pt x="12" y="0"/>
                  </a:lnTo>
                  <a:lnTo>
                    <a:pt x="0" y="0"/>
                  </a:lnTo>
                  <a:lnTo>
                    <a:pt x="0" y="0"/>
                  </a:lnTo>
                  <a:close/>
                </a:path>
              </a:pathLst>
            </a:custGeom>
            <a:gradFill rotWithShape="0">
              <a:gsLst>
                <a:gs pos="0">
                  <a:schemeClr val="accent2"/>
                </a:gs>
                <a:gs pos="50000">
                  <a:schemeClr val="hlink"/>
                </a:gs>
                <a:gs pos="100000">
                  <a:schemeClr val="accent2"/>
                </a:gs>
              </a:gsLst>
              <a:lin ang="5400000" scaled="1"/>
            </a:gradFill>
            <a:ln w="9525">
              <a:noFill/>
              <a:round/>
              <a:headEnd/>
              <a:tailEnd/>
            </a:ln>
          </p:spPr>
          <p:txBody>
            <a:bodyPr/>
            <a:lstStyle/>
            <a:p>
              <a:pPr>
                <a:defRPr/>
              </a:pPr>
              <a:endParaRPr lang="it-IT"/>
            </a:p>
          </p:txBody>
        </p:sp>
        <p:sp>
          <p:nvSpPr>
            <p:cNvPr id="7" name="Freeform 7"/>
            <p:cNvSpPr>
              <a:spLocks/>
            </p:cNvSpPr>
            <p:nvPr/>
          </p:nvSpPr>
          <p:spPr bwMode="ltGray">
            <a:xfrm>
              <a:off x="767" y="1155"/>
              <a:ext cx="252" cy="12"/>
            </a:xfrm>
            <a:custGeom>
              <a:avLst/>
              <a:gdLst/>
              <a:ahLst/>
              <a:cxnLst>
                <a:cxn ang="0">
                  <a:pos x="251" y="0"/>
                </a:cxn>
                <a:cxn ang="0">
                  <a:pos x="0" y="0"/>
                </a:cxn>
                <a:cxn ang="0">
                  <a:pos x="0" y="12"/>
                </a:cxn>
                <a:cxn ang="0">
                  <a:pos x="251" y="12"/>
                </a:cxn>
                <a:cxn ang="0">
                  <a:pos x="251" y="0"/>
                </a:cxn>
                <a:cxn ang="0">
                  <a:pos x="251" y="0"/>
                </a:cxn>
              </a:cxnLst>
              <a:rect l="0" t="0" r="r" b="b"/>
              <a:pathLst>
                <a:path w="251" h="12">
                  <a:moveTo>
                    <a:pt x="251" y="0"/>
                  </a:moveTo>
                  <a:lnTo>
                    <a:pt x="0" y="0"/>
                  </a:lnTo>
                  <a:lnTo>
                    <a:pt x="0" y="12"/>
                  </a:lnTo>
                  <a:lnTo>
                    <a:pt x="251" y="12"/>
                  </a:lnTo>
                  <a:lnTo>
                    <a:pt x="251" y="0"/>
                  </a:lnTo>
                  <a:lnTo>
                    <a:pt x="251" y="0"/>
                  </a:lnTo>
                  <a:close/>
                </a:path>
              </a:pathLst>
            </a:custGeom>
            <a:gradFill rotWithShape="0">
              <a:gsLst>
                <a:gs pos="0">
                  <a:schemeClr val="accent2"/>
                </a:gs>
                <a:gs pos="100000">
                  <a:schemeClr val="bg2"/>
                </a:gs>
              </a:gsLst>
              <a:lin ang="0" scaled="1"/>
            </a:gradFill>
            <a:ln w="9525">
              <a:noFill/>
              <a:round/>
              <a:headEnd/>
              <a:tailEnd/>
            </a:ln>
          </p:spPr>
          <p:txBody>
            <a:bodyPr/>
            <a:lstStyle/>
            <a:p>
              <a:pPr>
                <a:defRPr/>
              </a:pPr>
              <a:endParaRPr lang="it-IT"/>
            </a:p>
          </p:txBody>
        </p:sp>
        <p:sp>
          <p:nvSpPr>
            <p:cNvPr id="8" name="Freeform 8"/>
            <p:cNvSpPr>
              <a:spLocks/>
            </p:cNvSpPr>
            <p:nvPr/>
          </p:nvSpPr>
          <p:spPr bwMode="ltGray">
            <a:xfrm>
              <a:off x="0" y="1155"/>
              <a:ext cx="351" cy="12"/>
            </a:xfrm>
            <a:custGeom>
              <a:avLst/>
              <a:gdLst/>
              <a:ahLst/>
              <a:cxnLst>
                <a:cxn ang="0">
                  <a:pos x="0" y="0"/>
                </a:cxn>
                <a:cxn ang="0">
                  <a:pos x="0" y="12"/>
                </a:cxn>
                <a:cxn ang="0">
                  <a:pos x="251" y="12"/>
                </a:cxn>
                <a:cxn ang="0">
                  <a:pos x="251" y="0"/>
                </a:cxn>
                <a:cxn ang="0">
                  <a:pos x="0" y="0"/>
                </a:cxn>
                <a:cxn ang="0">
                  <a:pos x="0" y="0"/>
                </a:cxn>
              </a:cxnLst>
              <a:rect l="0" t="0" r="r" b="b"/>
              <a:pathLst>
                <a:path w="251" h="12">
                  <a:moveTo>
                    <a:pt x="0" y="0"/>
                  </a:moveTo>
                  <a:lnTo>
                    <a:pt x="0" y="12"/>
                  </a:lnTo>
                  <a:lnTo>
                    <a:pt x="251" y="12"/>
                  </a:lnTo>
                  <a:lnTo>
                    <a:pt x="251" y="0"/>
                  </a:lnTo>
                  <a:lnTo>
                    <a:pt x="0" y="0"/>
                  </a:lnTo>
                  <a:lnTo>
                    <a:pt x="0" y="0"/>
                  </a:lnTo>
                  <a:close/>
                </a:path>
              </a:pathLst>
            </a:custGeom>
            <a:gradFill rotWithShape="0">
              <a:gsLst>
                <a:gs pos="0">
                  <a:schemeClr val="bg2"/>
                </a:gs>
                <a:gs pos="100000">
                  <a:schemeClr val="accent2"/>
                </a:gs>
              </a:gsLst>
              <a:lin ang="0" scaled="1"/>
            </a:gradFill>
            <a:ln w="9525">
              <a:noFill/>
              <a:round/>
              <a:headEnd/>
              <a:tailEnd/>
            </a:ln>
          </p:spPr>
          <p:txBody>
            <a:bodyPr/>
            <a:lstStyle/>
            <a:p>
              <a:pPr>
                <a:defRPr/>
              </a:pPr>
              <a:endParaRPr lang="it-IT"/>
            </a:p>
          </p:txBody>
        </p:sp>
        <p:grpSp>
          <p:nvGrpSpPr>
            <p:cNvPr id="9" name="Group 9"/>
            <p:cNvGrpSpPr>
              <a:grpSpLocks/>
            </p:cNvGrpSpPr>
            <p:nvPr/>
          </p:nvGrpSpPr>
          <p:grpSpPr bwMode="auto">
            <a:xfrm>
              <a:off x="348" y="4"/>
              <a:ext cx="5410" cy="4316"/>
              <a:chOff x="348" y="4"/>
              <a:chExt cx="5410" cy="4316"/>
            </a:xfrm>
          </p:grpSpPr>
          <p:sp>
            <p:nvSpPr>
              <p:cNvPr id="10" name="Freeform 10"/>
              <p:cNvSpPr>
                <a:spLocks/>
              </p:cNvSpPr>
              <p:nvPr/>
            </p:nvSpPr>
            <p:spPr bwMode="ltGray">
              <a:xfrm>
                <a:off x="552" y="4"/>
                <a:ext cx="12" cy="695"/>
              </a:xfrm>
              <a:custGeom>
                <a:avLst/>
                <a:gdLst/>
                <a:ahLst/>
                <a:cxnLst>
                  <a:cxn ang="0">
                    <a:pos x="12" y="0"/>
                  </a:cxn>
                  <a:cxn ang="0">
                    <a:pos x="0" y="0"/>
                  </a:cxn>
                  <a:cxn ang="0">
                    <a:pos x="0" y="695"/>
                  </a:cxn>
                  <a:cxn ang="0">
                    <a:pos x="12" y="695"/>
                  </a:cxn>
                  <a:cxn ang="0">
                    <a:pos x="12" y="0"/>
                  </a:cxn>
                  <a:cxn ang="0">
                    <a:pos x="12" y="0"/>
                  </a:cxn>
                </a:cxnLst>
                <a:rect l="0" t="0" r="r" b="b"/>
                <a:pathLst>
                  <a:path w="12" h="695">
                    <a:moveTo>
                      <a:pt x="12" y="0"/>
                    </a:moveTo>
                    <a:lnTo>
                      <a:pt x="0" y="0"/>
                    </a:lnTo>
                    <a:lnTo>
                      <a:pt x="0" y="695"/>
                    </a:lnTo>
                    <a:lnTo>
                      <a:pt x="12" y="695"/>
                    </a:lnTo>
                    <a:lnTo>
                      <a:pt x="12" y="0"/>
                    </a:lnTo>
                    <a:lnTo>
                      <a:pt x="12" y="0"/>
                    </a:lnTo>
                    <a:close/>
                  </a:path>
                </a:pathLst>
              </a:custGeom>
              <a:gradFill rotWithShape="0">
                <a:gsLst>
                  <a:gs pos="0">
                    <a:schemeClr val="bg1"/>
                  </a:gs>
                  <a:gs pos="100000">
                    <a:schemeClr val="bg2"/>
                  </a:gs>
                </a:gsLst>
                <a:lin ang="5400000" scaled="1"/>
              </a:gradFill>
              <a:ln w="9525">
                <a:noFill/>
                <a:round/>
                <a:headEnd/>
                <a:tailEnd/>
              </a:ln>
            </p:spPr>
            <p:txBody>
              <a:bodyPr/>
              <a:lstStyle/>
              <a:p>
                <a:pPr>
                  <a:defRPr/>
                </a:pPr>
                <a:endParaRPr lang="it-IT"/>
              </a:p>
            </p:txBody>
          </p:sp>
          <p:sp>
            <p:nvSpPr>
              <p:cNvPr id="11" name="Freeform 11"/>
              <p:cNvSpPr>
                <a:spLocks/>
              </p:cNvSpPr>
              <p:nvPr/>
            </p:nvSpPr>
            <p:spPr bwMode="ltGray">
              <a:xfrm>
                <a:off x="552" y="1623"/>
                <a:ext cx="12" cy="2697"/>
              </a:xfrm>
              <a:custGeom>
                <a:avLst/>
                <a:gdLst/>
                <a:ahLst/>
                <a:cxnLst>
                  <a:cxn ang="0">
                    <a:pos x="0" y="2697"/>
                  </a:cxn>
                  <a:cxn ang="0">
                    <a:pos x="12" y="2697"/>
                  </a:cxn>
                  <a:cxn ang="0">
                    <a:pos x="12" y="0"/>
                  </a:cxn>
                  <a:cxn ang="0">
                    <a:pos x="0" y="0"/>
                  </a:cxn>
                  <a:cxn ang="0">
                    <a:pos x="0" y="2697"/>
                  </a:cxn>
                  <a:cxn ang="0">
                    <a:pos x="0" y="2697"/>
                  </a:cxn>
                </a:cxnLst>
                <a:rect l="0" t="0" r="r" b="b"/>
                <a:pathLst>
                  <a:path w="12" h="2697">
                    <a:moveTo>
                      <a:pt x="0" y="2697"/>
                    </a:moveTo>
                    <a:lnTo>
                      <a:pt x="12" y="2697"/>
                    </a:lnTo>
                    <a:lnTo>
                      <a:pt x="12" y="0"/>
                    </a:lnTo>
                    <a:lnTo>
                      <a:pt x="0" y="0"/>
                    </a:lnTo>
                    <a:lnTo>
                      <a:pt x="0" y="2697"/>
                    </a:lnTo>
                    <a:lnTo>
                      <a:pt x="0" y="2697"/>
                    </a:lnTo>
                    <a:close/>
                  </a:path>
                </a:pathLst>
              </a:custGeom>
              <a:gradFill rotWithShape="0">
                <a:gsLst>
                  <a:gs pos="0">
                    <a:schemeClr val="bg2"/>
                  </a:gs>
                  <a:gs pos="100000">
                    <a:schemeClr val="bg1"/>
                  </a:gs>
                </a:gsLst>
                <a:lin ang="5400000" scaled="1"/>
              </a:gradFill>
              <a:ln w="9525">
                <a:noFill/>
                <a:round/>
                <a:headEnd/>
                <a:tailEnd/>
              </a:ln>
            </p:spPr>
            <p:txBody>
              <a:bodyPr/>
              <a:lstStyle/>
              <a:p>
                <a:pPr>
                  <a:defRPr/>
                </a:pPr>
                <a:endParaRPr lang="it-IT"/>
              </a:p>
            </p:txBody>
          </p:sp>
          <p:sp>
            <p:nvSpPr>
              <p:cNvPr id="12" name="Freeform 12"/>
              <p:cNvSpPr>
                <a:spLocks/>
              </p:cNvSpPr>
              <p:nvPr/>
            </p:nvSpPr>
            <p:spPr bwMode="ltGray">
              <a:xfrm>
                <a:off x="1019" y="1155"/>
                <a:ext cx="4739" cy="12"/>
              </a:xfrm>
              <a:custGeom>
                <a:avLst/>
                <a:gdLst/>
                <a:ahLst/>
                <a:cxnLst>
                  <a:cxn ang="0">
                    <a:pos x="4724" y="0"/>
                  </a:cxn>
                  <a:cxn ang="0">
                    <a:pos x="0" y="0"/>
                  </a:cxn>
                  <a:cxn ang="0">
                    <a:pos x="0" y="12"/>
                  </a:cxn>
                  <a:cxn ang="0">
                    <a:pos x="4724" y="12"/>
                  </a:cxn>
                  <a:cxn ang="0">
                    <a:pos x="4724" y="0"/>
                  </a:cxn>
                  <a:cxn ang="0">
                    <a:pos x="4724" y="0"/>
                  </a:cxn>
                </a:cxnLst>
                <a:rect l="0" t="0" r="r" b="b"/>
                <a:pathLst>
                  <a:path w="4724" h="12">
                    <a:moveTo>
                      <a:pt x="4724" y="0"/>
                    </a:moveTo>
                    <a:lnTo>
                      <a:pt x="0" y="0"/>
                    </a:lnTo>
                    <a:lnTo>
                      <a:pt x="0" y="12"/>
                    </a:lnTo>
                    <a:lnTo>
                      <a:pt x="4724" y="12"/>
                    </a:lnTo>
                    <a:lnTo>
                      <a:pt x="4724" y="0"/>
                    </a:lnTo>
                    <a:lnTo>
                      <a:pt x="4724" y="0"/>
                    </a:lnTo>
                    <a:close/>
                  </a:path>
                </a:pathLst>
              </a:custGeom>
              <a:gradFill rotWithShape="0">
                <a:gsLst>
                  <a:gs pos="0">
                    <a:schemeClr val="bg2"/>
                  </a:gs>
                  <a:gs pos="100000">
                    <a:schemeClr val="bg1"/>
                  </a:gs>
                </a:gsLst>
                <a:lin ang="0" scaled="1"/>
              </a:gradFill>
              <a:ln w="9525">
                <a:noFill/>
                <a:round/>
                <a:headEnd/>
                <a:tailEnd/>
              </a:ln>
            </p:spPr>
            <p:txBody>
              <a:bodyPr/>
              <a:lstStyle/>
              <a:p>
                <a:pPr>
                  <a:defRPr/>
                </a:pPr>
                <a:endParaRPr lang="it-IT"/>
              </a:p>
            </p:txBody>
          </p:sp>
          <p:sp>
            <p:nvSpPr>
              <p:cNvPr id="13" name="Freeform 13"/>
              <p:cNvSpPr>
                <a:spLocks/>
              </p:cNvSpPr>
              <p:nvPr/>
            </p:nvSpPr>
            <p:spPr bwMode="ltGray">
              <a:xfrm>
                <a:off x="552" y="1371"/>
                <a:ext cx="12" cy="252"/>
              </a:xfrm>
              <a:custGeom>
                <a:avLst/>
                <a:gdLst/>
                <a:ahLst/>
                <a:cxnLst>
                  <a:cxn ang="0">
                    <a:pos x="0" y="252"/>
                  </a:cxn>
                  <a:cxn ang="0">
                    <a:pos x="12" y="252"/>
                  </a:cxn>
                  <a:cxn ang="0">
                    <a:pos x="12" y="0"/>
                  </a:cxn>
                  <a:cxn ang="0">
                    <a:pos x="0" y="0"/>
                  </a:cxn>
                  <a:cxn ang="0">
                    <a:pos x="0" y="252"/>
                  </a:cxn>
                  <a:cxn ang="0">
                    <a:pos x="0" y="252"/>
                  </a:cxn>
                </a:cxnLst>
                <a:rect l="0" t="0" r="r" b="b"/>
                <a:pathLst>
                  <a:path w="12" h="252">
                    <a:moveTo>
                      <a:pt x="0" y="252"/>
                    </a:moveTo>
                    <a:lnTo>
                      <a:pt x="12" y="252"/>
                    </a:lnTo>
                    <a:lnTo>
                      <a:pt x="12" y="0"/>
                    </a:lnTo>
                    <a:lnTo>
                      <a:pt x="0" y="0"/>
                    </a:lnTo>
                    <a:lnTo>
                      <a:pt x="0" y="252"/>
                    </a:lnTo>
                    <a:lnTo>
                      <a:pt x="0" y="252"/>
                    </a:lnTo>
                    <a:close/>
                  </a:path>
                </a:pathLst>
              </a:custGeom>
              <a:gradFill rotWithShape="0">
                <a:gsLst>
                  <a:gs pos="0">
                    <a:schemeClr val="accent2"/>
                  </a:gs>
                  <a:gs pos="100000">
                    <a:schemeClr val="bg2"/>
                  </a:gs>
                </a:gsLst>
                <a:lin ang="5400000" scaled="1"/>
              </a:gradFill>
              <a:ln w="9525">
                <a:noFill/>
                <a:round/>
                <a:headEnd/>
                <a:tailEnd/>
              </a:ln>
            </p:spPr>
            <p:txBody>
              <a:bodyPr/>
              <a:lstStyle/>
              <a:p>
                <a:pPr>
                  <a:defRPr/>
                </a:pPr>
                <a:endParaRPr lang="it-IT"/>
              </a:p>
            </p:txBody>
          </p:sp>
          <p:sp>
            <p:nvSpPr>
              <p:cNvPr id="14" name="Freeform 14"/>
              <p:cNvSpPr>
                <a:spLocks/>
              </p:cNvSpPr>
              <p:nvPr/>
            </p:nvSpPr>
            <p:spPr bwMode="ltGray">
              <a:xfrm>
                <a:off x="552" y="699"/>
                <a:ext cx="12" cy="252"/>
              </a:xfrm>
              <a:custGeom>
                <a:avLst/>
                <a:gdLst/>
                <a:ahLst/>
                <a:cxnLst>
                  <a:cxn ang="0">
                    <a:pos x="12" y="0"/>
                  </a:cxn>
                  <a:cxn ang="0">
                    <a:pos x="0" y="0"/>
                  </a:cxn>
                  <a:cxn ang="0">
                    <a:pos x="0" y="252"/>
                  </a:cxn>
                  <a:cxn ang="0">
                    <a:pos x="12" y="252"/>
                  </a:cxn>
                  <a:cxn ang="0">
                    <a:pos x="12" y="0"/>
                  </a:cxn>
                  <a:cxn ang="0">
                    <a:pos x="12" y="0"/>
                  </a:cxn>
                </a:cxnLst>
                <a:rect l="0" t="0" r="r" b="b"/>
                <a:pathLst>
                  <a:path w="12" h="252">
                    <a:moveTo>
                      <a:pt x="12" y="0"/>
                    </a:moveTo>
                    <a:lnTo>
                      <a:pt x="0" y="0"/>
                    </a:lnTo>
                    <a:lnTo>
                      <a:pt x="0" y="252"/>
                    </a:lnTo>
                    <a:lnTo>
                      <a:pt x="12" y="252"/>
                    </a:lnTo>
                    <a:lnTo>
                      <a:pt x="12" y="0"/>
                    </a:lnTo>
                    <a:lnTo>
                      <a:pt x="12" y="0"/>
                    </a:lnTo>
                    <a:close/>
                  </a:path>
                </a:pathLst>
              </a:custGeom>
              <a:gradFill rotWithShape="0">
                <a:gsLst>
                  <a:gs pos="0">
                    <a:schemeClr val="bg2"/>
                  </a:gs>
                  <a:gs pos="100000">
                    <a:schemeClr val="accent2"/>
                  </a:gs>
                </a:gsLst>
                <a:lin ang="5400000" scaled="1"/>
              </a:gradFill>
              <a:ln w="9525">
                <a:noFill/>
                <a:round/>
                <a:headEnd/>
                <a:tailEnd/>
              </a:ln>
            </p:spPr>
            <p:txBody>
              <a:bodyPr/>
              <a:lstStyle/>
              <a:p>
                <a:pPr>
                  <a:defRPr/>
                </a:pPr>
                <a:endParaRPr lang="it-IT"/>
              </a:p>
            </p:txBody>
          </p:sp>
          <p:sp>
            <p:nvSpPr>
              <p:cNvPr id="15" name="Freeform 15"/>
              <p:cNvSpPr>
                <a:spLocks/>
              </p:cNvSpPr>
              <p:nvPr/>
            </p:nvSpPr>
            <p:spPr bwMode="ltGray">
              <a:xfrm>
                <a:off x="348" y="1155"/>
                <a:ext cx="419" cy="12"/>
              </a:xfrm>
              <a:custGeom>
                <a:avLst/>
                <a:gdLst/>
                <a:ahLst/>
                <a:cxnLst>
                  <a:cxn ang="0">
                    <a:pos x="0" y="0"/>
                  </a:cxn>
                  <a:cxn ang="0">
                    <a:pos x="0" y="12"/>
                  </a:cxn>
                  <a:cxn ang="0">
                    <a:pos x="418" y="12"/>
                  </a:cxn>
                  <a:cxn ang="0">
                    <a:pos x="418" y="0"/>
                  </a:cxn>
                  <a:cxn ang="0">
                    <a:pos x="0" y="0"/>
                  </a:cxn>
                  <a:cxn ang="0">
                    <a:pos x="0" y="0"/>
                  </a:cxn>
                </a:cxnLst>
                <a:rect l="0" t="0" r="r" b="b"/>
                <a:pathLst>
                  <a:path w="418" h="12">
                    <a:moveTo>
                      <a:pt x="0" y="0"/>
                    </a:moveTo>
                    <a:lnTo>
                      <a:pt x="0" y="12"/>
                    </a:lnTo>
                    <a:lnTo>
                      <a:pt x="418" y="12"/>
                    </a:lnTo>
                    <a:lnTo>
                      <a:pt x="418" y="0"/>
                    </a:lnTo>
                    <a:lnTo>
                      <a:pt x="0" y="0"/>
                    </a:lnTo>
                    <a:lnTo>
                      <a:pt x="0" y="0"/>
                    </a:lnTo>
                    <a:close/>
                  </a:path>
                </a:pathLst>
              </a:custGeom>
              <a:gradFill rotWithShape="0">
                <a:gsLst>
                  <a:gs pos="0">
                    <a:schemeClr val="accent2"/>
                  </a:gs>
                  <a:gs pos="50000">
                    <a:schemeClr val="hlink"/>
                  </a:gs>
                  <a:gs pos="100000">
                    <a:schemeClr val="accent2"/>
                  </a:gs>
                </a:gsLst>
                <a:lin ang="0" scaled="1"/>
              </a:gradFill>
              <a:ln w="9525">
                <a:noFill/>
                <a:round/>
                <a:headEnd/>
                <a:tailEnd/>
              </a:ln>
            </p:spPr>
            <p:txBody>
              <a:bodyPr/>
              <a:lstStyle/>
              <a:p>
                <a:pPr>
                  <a:defRPr/>
                </a:pPr>
                <a:endParaRPr lang="it-IT"/>
              </a:p>
            </p:txBody>
          </p:sp>
        </p:grpSp>
      </p:grpSp>
      <p:sp>
        <p:nvSpPr>
          <p:cNvPr id="32784" name="Rectangle 16"/>
          <p:cNvSpPr>
            <a:spLocks noGrp="1" noChangeArrowheads="1"/>
          </p:cNvSpPr>
          <p:nvPr>
            <p:ph type="ctrTitle" sz="quarter"/>
          </p:nvPr>
        </p:nvSpPr>
        <p:spPr>
          <a:xfrm>
            <a:off x="1066800" y="1997075"/>
            <a:ext cx="7086600" cy="1431925"/>
          </a:xfrm>
        </p:spPr>
        <p:txBody>
          <a:bodyPr anchor="b"/>
          <a:lstStyle>
            <a:lvl1pPr>
              <a:defRPr/>
            </a:lvl1pPr>
          </a:lstStyle>
          <a:p>
            <a:r>
              <a:rPr lang="en-GB"/>
              <a:t>Click to edit Master title style</a:t>
            </a:r>
          </a:p>
        </p:txBody>
      </p:sp>
      <p:sp>
        <p:nvSpPr>
          <p:cNvPr id="32785" name="Rectangle 17"/>
          <p:cNvSpPr>
            <a:spLocks noGrp="1" noChangeArrowheads="1"/>
          </p:cNvSpPr>
          <p:nvPr>
            <p:ph type="subTitle" sz="quarter" idx="1"/>
          </p:nvPr>
        </p:nvSpPr>
        <p:spPr>
          <a:xfrm>
            <a:off x="1066800" y="3886200"/>
            <a:ext cx="6400800" cy="1752600"/>
          </a:xfrm>
        </p:spPr>
        <p:txBody>
          <a:bodyPr/>
          <a:lstStyle>
            <a:lvl1pPr marL="0" indent="0">
              <a:buFont typeface="Wingdings" pitchFamily="2" charset="2"/>
              <a:buNone/>
              <a:defRPr/>
            </a:lvl1pPr>
          </a:lstStyle>
          <a:p>
            <a:r>
              <a:rPr lang="en-GB"/>
              <a:t>Click to edit Master subtitle style</a:t>
            </a:r>
          </a:p>
        </p:txBody>
      </p:sp>
      <p:sp>
        <p:nvSpPr>
          <p:cNvPr id="18" name="Rectangle 18"/>
          <p:cNvSpPr>
            <a:spLocks noGrp="1" noChangeArrowheads="1"/>
          </p:cNvSpPr>
          <p:nvPr>
            <p:ph type="dt" sz="quarter" idx="10"/>
          </p:nvPr>
        </p:nvSpPr>
        <p:spPr/>
        <p:txBody>
          <a:bodyPr/>
          <a:lstStyle>
            <a:lvl1pPr>
              <a:defRPr/>
            </a:lvl1pPr>
          </a:lstStyle>
          <a:p>
            <a:pPr>
              <a:defRPr/>
            </a:pPr>
            <a:endParaRPr lang="en-GB"/>
          </a:p>
        </p:txBody>
      </p:sp>
      <p:sp>
        <p:nvSpPr>
          <p:cNvPr id="19" name="Rectangle 19"/>
          <p:cNvSpPr>
            <a:spLocks noGrp="1" noChangeArrowheads="1"/>
          </p:cNvSpPr>
          <p:nvPr>
            <p:ph type="ftr" sz="quarter" idx="11"/>
          </p:nvPr>
        </p:nvSpPr>
        <p:spPr>
          <a:xfrm>
            <a:off x="3352800" y="6248400"/>
            <a:ext cx="2895600" cy="457200"/>
          </a:xfrm>
        </p:spPr>
        <p:txBody>
          <a:bodyPr/>
          <a:lstStyle>
            <a:lvl1pPr>
              <a:defRPr/>
            </a:lvl1pPr>
          </a:lstStyle>
          <a:p>
            <a:pPr>
              <a:defRPr/>
            </a:pPr>
            <a:endParaRPr lang="en-GB"/>
          </a:p>
        </p:txBody>
      </p:sp>
      <p:sp>
        <p:nvSpPr>
          <p:cNvPr id="20" name="Rectangle 20"/>
          <p:cNvSpPr>
            <a:spLocks noGrp="1" noChangeArrowheads="1"/>
          </p:cNvSpPr>
          <p:nvPr>
            <p:ph type="sldNum" sz="quarter" idx="12"/>
          </p:nvPr>
        </p:nvSpPr>
        <p:spPr/>
        <p:txBody>
          <a:bodyPr/>
          <a:lstStyle>
            <a:lvl1pPr>
              <a:defRPr/>
            </a:lvl1pPr>
          </a:lstStyle>
          <a:p>
            <a:pPr>
              <a:defRPr/>
            </a:pPr>
            <a:fld id="{8CF2BCEC-692C-4B4F-B384-FC6E39D93127}" type="slidenum">
              <a:rPr lang="en-GB"/>
              <a:pPr>
                <a:defRPr/>
              </a:pPr>
              <a:t>‹#›</a:t>
            </a:fld>
            <a:endParaRPr lang="en-GB"/>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32784"/>
                                        </p:tgtEl>
                                        <p:attrNameLst>
                                          <p:attrName>style.visibility</p:attrName>
                                        </p:attrNameLst>
                                      </p:cBhvr>
                                      <p:to>
                                        <p:strVal val="visible"/>
                                      </p:to>
                                    </p:set>
                                    <p:anim calcmode="lin" valueType="num">
                                      <p:cBhvr>
                                        <p:cTn id="7" dur="500" fill="hold"/>
                                        <p:tgtEl>
                                          <p:spTgt spid="32784"/>
                                        </p:tgtEl>
                                        <p:attrNameLst>
                                          <p:attrName>ppt_w</p:attrName>
                                        </p:attrNameLst>
                                      </p:cBhvr>
                                      <p:tavLst>
                                        <p:tav tm="0">
                                          <p:val>
                                            <p:fltVal val="0"/>
                                          </p:val>
                                        </p:tav>
                                        <p:tav tm="100000">
                                          <p:val>
                                            <p:strVal val="#ppt_w"/>
                                          </p:val>
                                        </p:tav>
                                      </p:tavLst>
                                    </p:anim>
                                    <p:anim calcmode="lin" valueType="num">
                                      <p:cBhvr>
                                        <p:cTn id="8" dur="500" fill="hold"/>
                                        <p:tgtEl>
                                          <p:spTgt spid="32784"/>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32785">
                                            <p:txEl>
                                              <p:pRg st="0" end="0"/>
                                            </p:txEl>
                                          </p:spTgt>
                                        </p:tgtEl>
                                        <p:attrNameLst>
                                          <p:attrName>style.visibility</p:attrName>
                                        </p:attrNameLst>
                                      </p:cBhvr>
                                      <p:to>
                                        <p:strVal val="visible"/>
                                      </p:to>
                                    </p:set>
                                    <p:anim calcmode="lin" valueType="num">
                                      <p:cBhvr>
                                        <p:cTn id="13" dur="500" fill="hold"/>
                                        <p:tgtEl>
                                          <p:spTgt spid="32785">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32785">
                                            <p:txEl>
                                              <p:pRg st="0" end="0"/>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84" grpId="0" autoUpdateAnimBg="0"/>
      <p:bldP spid="32785" grpId="0" build="p" autoUpdateAnimBg="0"/>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17"/>
          <p:cNvSpPr>
            <a:spLocks noGrp="1" noChangeArrowheads="1"/>
          </p:cNvSpPr>
          <p:nvPr>
            <p:ph type="dt" sz="half" idx="10"/>
          </p:nvPr>
        </p:nvSpPr>
        <p:spPr>
          <a:ln/>
        </p:spPr>
        <p:txBody>
          <a:bodyPr/>
          <a:lstStyle>
            <a:lvl1pPr>
              <a:defRPr/>
            </a:lvl1pPr>
          </a:lstStyle>
          <a:p>
            <a:pPr>
              <a:defRPr/>
            </a:pPr>
            <a:endParaRPr lang="en-GB"/>
          </a:p>
        </p:txBody>
      </p:sp>
      <p:sp>
        <p:nvSpPr>
          <p:cNvPr id="5" name="Rectangle 18"/>
          <p:cNvSpPr>
            <a:spLocks noGrp="1" noChangeArrowheads="1"/>
          </p:cNvSpPr>
          <p:nvPr>
            <p:ph type="ftr" sz="quarter" idx="11"/>
          </p:nvPr>
        </p:nvSpPr>
        <p:spPr>
          <a:ln/>
        </p:spPr>
        <p:txBody>
          <a:bodyPr/>
          <a:lstStyle>
            <a:lvl1pPr>
              <a:defRPr/>
            </a:lvl1pPr>
          </a:lstStyle>
          <a:p>
            <a:pPr>
              <a:defRPr/>
            </a:pPr>
            <a:endParaRPr lang="en-GB"/>
          </a:p>
        </p:txBody>
      </p:sp>
      <p:sp>
        <p:nvSpPr>
          <p:cNvPr id="6" name="Rectangle 19"/>
          <p:cNvSpPr>
            <a:spLocks noGrp="1" noChangeArrowheads="1"/>
          </p:cNvSpPr>
          <p:nvPr>
            <p:ph type="sldNum" sz="quarter" idx="12"/>
          </p:nvPr>
        </p:nvSpPr>
        <p:spPr>
          <a:ln/>
        </p:spPr>
        <p:txBody>
          <a:bodyPr/>
          <a:lstStyle>
            <a:lvl1pPr>
              <a:defRPr/>
            </a:lvl1pPr>
          </a:lstStyle>
          <a:p>
            <a:pPr>
              <a:defRPr/>
            </a:pPr>
            <a:fld id="{12554D22-F921-4498-927A-9E63B13BDB87}" type="slidenum">
              <a:rPr lang="en-GB"/>
              <a:pPr>
                <a:defRPr/>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smtClean="0"/>
              <a:t>Fare clic per modificare stili del testo dello schema</a:t>
            </a:r>
          </a:p>
        </p:txBody>
      </p:sp>
      <p:sp>
        <p:nvSpPr>
          <p:cNvPr id="4" name="Rectangle 17"/>
          <p:cNvSpPr>
            <a:spLocks noGrp="1" noChangeArrowheads="1"/>
          </p:cNvSpPr>
          <p:nvPr>
            <p:ph type="dt" sz="half" idx="10"/>
          </p:nvPr>
        </p:nvSpPr>
        <p:spPr>
          <a:ln/>
        </p:spPr>
        <p:txBody>
          <a:bodyPr/>
          <a:lstStyle>
            <a:lvl1pPr>
              <a:defRPr/>
            </a:lvl1pPr>
          </a:lstStyle>
          <a:p>
            <a:pPr>
              <a:defRPr/>
            </a:pPr>
            <a:endParaRPr lang="en-GB"/>
          </a:p>
        </p:txBody>
      </p:sp>
      <p:sp>
        <p:nvSpPr>
          <p:cNvPr id="5" name="Rectangle 18"/>
          <p:cNvSpPr>
            <a:spLocks noGrp="1" noChangeArrowheads="1"/>
          </p:cNvSpPr>
          <p:nvPr>
            <p:ph type="ftr" sz="quarter" idx="11"/>
          </p:nvPr>
        </p:nvSpPr>
        <p:spPr>
          <a:ln/>
        </p:spPr>
        <p:txBody>
          <a:bodyPr/>
          <a:lstStyle>
            <a:lvl1pPr>
              <a:defRPr/>
            </a:lvl1pPr>
          </a:lstStyle>
          <a:p>
            <a:pPr>
              <a:defRPr/>
            </a:pPr>
            <a:endParaRPr lang="en-GB"/>
          </a:p>
        </p:txBody>
      </p:sp>
      <p:sp>
        <p:nvSpPr>
          <p:cNvPr id="6" name="Rectangle 19"/>
          <p:cNvSpPr>
            <a:spLocks noGrp="1" noChangeArrowheads="1"/>
          </p:cNvSpPr>
          <p:nvPr>
            <p:ph type="sldNum" sz="quarter" idx="12"/>
          </p:nvPr>
        </p:nvSpPr>
        <p:spPr>
          <a:ln/>
        </p:spPr>
        <p:txBody>
          <a:bodyPr/>
          <a:lstStyle>
            <a:lvl1pPr>
              <a:defRPr/>
            </a:lvl1pPr>
          </a:lstStyle>
          <a:p>
            <a:pPr>
              <a:defRPr/>
            </a:pPr>
            <a:fld id="{8425DBDE-9C1C-4B0B-9BF2-9712A758E159}" type="slidenum">
              <a:rPr lang="en-GB"/>
              <a:pPr>
                <a:defRPr/>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1066800" y="1981200"/>
            <a:ext cx="36957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914900" y="1981200"/>
            <a:ext cx="36957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Rectangle 17"/>
          <p:cNvSpPr>
            <a:spLocks noGrp="1" noChangeArrowheads="1"/>
          </p:cNvSpPr>
          <p:nvPr>
            <p:ph type="dt" sz="half" idx="10"/>
          </p:nvPr>
        </p:nvSpPr>
        <p:spPr>
          <a:ln/>
        </p:spPr>
        <p:txBody>
          <a:bodyPr/>
          <a:lstStyle>
            <a:lvl1pPr>
              <a:defRPr/>
            </a:lvl1pPr>
          </a:lstStyle>
          <a:p>
            <a:pPr>
              <a:defRPr/>
            </a:pPr>
            <a:endParaRPr lang="en-GB"/>
          </a:p>
        </p:txBody>
      </p:sp>
      <p:sp>
        <p:nvSpPr>
          <p:cNvPr id="6" name="Rectangle 18"/>
          <p:cNvSpPr>
            <a:spLocks noGrp="1" noChangeArrowheads="1"/>
          </p:cNvSpPr>
          <p:nvPr>
            <p:ph type="ftr" sz="quarter" idx="11"/>
          </p:nvPr>
        </p:nvSpPr>
        <p:spPr>
          <a:ln/>
        </p:spPr>
        <p:txBody>
          <a:bodyPr/>
          <a:lstStyle>
            <a:lvl1pPr>
              <a:defRPr/>
            </a:lvl1pPr>
          </a:lstStyle>
          <a:p>
            <a:pPr>
              <a:defRPr/>
            </a:pPr>
            <a:endParaRPr lang="en-GB"/>
          </a:p>
        </p:txBody>
      </p:sp>
      <p:sp>
        <p:nvSpPr>
          <p:cNvPr id="7" name="Rectangle 19"/>
          <p:cNvSpPr>
            <a:spLocks noGrp="1" noChangeArrowheads="1"/>
          </p:cNvSpPr>
          <p:nvPr>
            <p:ph type="sldNum" sz="quarter" idx="12"/>
          </p:nvPr>
        </p:nvSpPr>
        <p:spPr>
          <a:ln/>
        </p:spPr>
        <p:txBody>
          <a:bodyPr/>
          <a:lstStyle>
            <a:lvl1pPr>
              <a:defRPr/>
            </a:lvl1pPr>
          </a:lstStyle>
          <a:p>
            <a:pPr>
              <a:defRPr/>
            </a:pPr>
            <a:fld id="{34C14712-AC6D-40CC-AE11-575E010554E9}" type="slidenum">
              <a:rPr lang="en-GB"/>
              <a:pPr>
                <a:defRPr/>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Rectangle 17"/>
          <p:cNvSpPr>
            <a:spLocks noGrp="1" noChangeArrowheads="1"/>
          </p:cNvSpPr>
          <p:nvPr>
            <p:ph type="dt" sz="half" idx="10"/>
          </p:nvPr>
        </p:nvSpPr>
        <p:spPr>
          <a:ln/>
        </p:spPr>
        <p:txBody>
          <a:bodyPr/>
          <a:lstStyle>
            <a:lvl1pPr>
              <a:defRPr/>
            </a:lvl1pPr>
          </a:lstStyle>
          <a:p>
            <a:pPr>
              <a:defRPr/>
            </a:pPr>
            <a:endParaRPr lang="en-GB"/>
          </a:p>
        </p:txBody>
      </p:sp>
      <p:sp>
        <p:nvSpPr>
          <p:cNvPr id="8" name="Rectangle 18"/>
          <p:cNvSpPr>
            <a:spLocks noGrp="1" noChangeArrowheads="1"/>
          </p:cNvSpPr>
          <p:nvPr>
            <p:ph type="ftr" sz="quarter" idx="11"/>
          </p:nvPr>
        </p:nvSpPr>
        <p:spPr>
          <a:ln/>
        </p:spPr>
        <p:txBody>
          <a:bodyPr/>
          <a:lstStyle>
            <a:lvl1pPr>
              <a:defRPr/>
            </a:lvl1pPr>
          </a:lstStyle>
          <a:p>
            <a:pPr>
              <a:defRPr/>
            </a:pPr>
            <a:endParaRPr lang="en-GB"/>
          </a:p>
        </p:txBody>
      </p:sp>
      <p:sp>
        <p:nvSpPr>
          <p:cNvPr id="9" name="Rectangle 19"/>
          <p:cNvSpPr>
            <a:spLocks noGrp="1" noChangeArrowheads="1"/>
          </p:cNvSpPr>
          <p:nvPr>
            <p:ph type="sldNum" sz="quarter" idx="12"/>
          </p:nvPr>
        </p:nvSpPr>
        <p:spPr>
          <a:ln/>
        </p:spPr>
        <p:txBody>
          <a:bodyPr/>
          <a:lstStyle>
            <a:lvl1pPr>
              <a:defRPr/>
            </a:lvl1pPr>
          </a:lstStyle>
          <a:p>
            <a:pPr>
              <a:defRPr/>
            </a:pPr>
            <a:fld id="{79A31589-8E86-4FB5-B16A-C9BB4311A6E0}" type="slidenum">
              <a:rPr lang="en-GB"/>
              <a:pPr>
                <a:defRPr/>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Rectangle 17"/>
          <p:cNvSpPr>
            <a:spLocks noGrp="1" noChangeArrowheads="1"/>
          </p:cNvSpPr>
          <p:nvPr>
            <p:ph type="dt" sz="half" idx="10"/>
          </p:nvPr>
        </p:nvSpPr>
        <p:spPr>
          <a:ln/>
        </p:spPr>
        <p:txBody>
          <a:bodyPr/>
          <a:lstStyle>
            <a:lvl1pPr>
              <a:defRPr/>
            </a:lvl1pPr>
          </a:lstStyle>
          <a:p>
            <a:pPr>
              <a:defRPr/>
            </a:pPr>
            <a:endParaRPr lang="en-GB"/>
          </a:p>
        </p:txBody>
      </p:sp>
      <p:sp>
        <p:nvSpPr>
          <p:cNvPr id="4" name="Rectangle 18"/>
          <p:cNvSpPr>
            <a:spLocks noGrp="1" noChangeArrowheads="1"/>
          </p:cNvSpPr>
          <p:nvPr>
            <p:ph type="ftr" sz="quarter" idx="11"/>
          </p:nvPr>
        </p:nvSpPr>
        <p:spPr>
          <a:ln/>
        </p:spPr>
        <p:txBody>
          <a:bodyPr/>
          <a:lstStyle>
            <a:lvl1pPr>
              <a:defRPr/>
            </a:lvl1pPr>
          </a:lstStyle>
          <a:p>
            <a:pPr>
              <a:defRPr/>
            </a:pPr>
            <a:endParaRPr lang="en-GB"/>
          </a:p>
        </p:txBody>
      </p:sp>
      <p:sp>
        <p:nvSpPr>
          <p:cNvPr id="5" name="Rectangle 19"/>
          <p:cNvSpPr>
            <a:spLocks noGrp="1" noChangeArrowheads="1"/>
          </p:cNvSpPr>
          <p:nvPr>
            <p:ph type="sldNum" sz="quarter" idx="12"/>
          </p:nvPr>
        </p:nvSpPr>
        <p:spPr>
          <a:ln/>
        </p:spPr>
        <p:txBody>
          <a:bodyPr/>
          <a:lstStyle>
            <a:lvl1pPr>
              <a:defRPr/>
            </a:lvl1pPr>
          </a:lstStyle>
          <a:p>
            <a:pPr>
              <a:defRPr/>
            </a:pPr>
            <a:fld id="{3D7C51D7-4BB2-4743-BD63-14FAC171B2E3}" type="slidenum">
              <a:rPr lang="en-GB"/>
              <a:pPr>
                <a:defRPr/>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Rectangle 17"/>
          <p:cNvSpPr>
            <a:spLocks noGrp="1" noChangeArrowheads="1"/>
          </p:cNvSpPr>
          <p:nvPr>
            <p:ph type="dt" sz="half" idx="10"/>
          </p:nvPr>
        </p:nvSpPr>
        <p:spPr>
          <a:ln/>
        </p:spPr>
        <p:txBody>
          <a:bodyPr/>
          <a:lstStyle>
            <a:lvl1pPr>
              <a:defRPr/>
            </a:lvl1pPr>
          </a:lstStyle>
          <a:p>
            <a:pPr>
              <a:defRPr/>
            </a:pPr>
            <a:endParaRPr lang="en-GB"/>
          </a:p>
        </p:txBody>
      </p:sp>
      <p:sp>
        <p:nvSpPr>
          <p:cNvPr id="3" name="Rectangle 18"/>
          <p:cNvSpPr>
            <a:spLocks noGrp="1" noChangeArrowheads="1"/>
          </p:cNvSpPr>
          <p:nvPr>
            <p:ph type="ftr" sz="quarter" idx="11"/>
          </p:nvPr>
        </p:nvSpPr>
        <p:spPr>
          <a:ln/>
        </p:spPr>
        <p:txBody>
          <a:bodyPr/>
          <a:lstStyle>
            <a:lvl1pPr>
              <a:defRPr/>
            </a:lvl1pPr>
          </a:lstStyle>
          <a:p>
            <a:pPr>
              <a:defRPr/>
            </a:pPr>
            <a:endParaRPr lang="en-GB"/>
          </a:p>
        </p:txBody>
      </p:sp>
      <p:sp>
        <p:nvSpPr>
          <p:cNvPr id="4" name="Rectangle 19"/>
          <p:cNvSpPr>
            <a:spLocks noGrp="1" noChangeArrowheads="1"/>
          </p:cNvSpPr>
          <p:nvPr>
            <p:ph type="sldNum" sz="quarter" idx="12"/>
          </p:nvPr>
        </p:nvSpPr>
        <p:spPr>
          <a:ln/>
        </p:spPr>
        <p:txBody>
          <a:bodyPr/>
          <a:lstStyle>
            <a:lvl1pPr>
              <a:defRPr/>
            </a:lvl1pPr>
          </a:lstStyle>
          <a:p>
            <a:pPr>
              <a:defRPr/>
            </a:pPr>
            <a:fld id="{41691383-5517-4A3F-BA07-0FF638429D0B}" type="slidenum">
              <a:rPr lang="en-GB"/>
              <a:pPr>
                <a:defRPr/>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Rectangle 17"/>
          <p:cNvSpPr>
            <a:spLocks noGrp="1" noChangeArrowheads="1"/>
          </p:cNvSpPr>
          <p:nvPr>
            <p:ph type="dt" sz="half" idx="10"/>
          </p:nvPr>
        </p:nvSpPr>
        <p:spPr>
          <a:ln/>
        </p:spPr>
        <p:txBody>
          <a:bodyPr/>
          <a:lstStyle>
            <a:lvl1pPr>
              <a:defRPr/>
            </a:lvl1pPr>
          </a:lstStyle>
          <a:p>
            <a:pPr>
              <a:defRPr/>
            </a:pPr>
            <a:endParaRPr lang="en-GB"/>
          </a:p>
        </p:txBody>
      </p:sp>
      <p:sp>
        <p:nvSpPr>
          <p:cNvPr id="6" name="Rectangle 18"/>
          <p:cNvSpPr>
            <a:spLocks noGrp="1" noChangeArrowheads="1"/>
          </p:cNvSpPr>
          <p:nvPr>
            <p:ph type="ftr" sz="quarter" idx="11"/>
          </p:nvPr>
        </p:nvSpPr>
        <p:spPr>
          <a:ln/>
        </p:spPr>
        <p:txBody>
          <a:bodyPr/>
          <a:lstStyle>
            <a:lvl1pPr>
              <a:defRPr/>
            </a:lvl1pPr>
          </a:lstStyle>
          <a:p>
            <a:pPr>
              <a:defRPr/>
            </a:pPr>
            <a:endParaRPr lang="en-GB"/>
          </a:p>
        </p:txBody>
      </p:sp>
      <p:sp>
        <p:nvSpPr>
          <p:cNvPr id="7" name="Rectangle 19"/>
          <p:cNvSpPr>
            <a:spLocks noGrp="1" noChangeArrowheads="1"/>
          </p:cNvSpPr>
          <p:nvPr>
            <p:ph type="sldNum" sz="quarter" idx="12"/>
          </p:nvPr>
        </p:nvSpPr>
        <p:spPr>
          <a:ln/>
        </p:spPr>
        <p:txBody>
          <a:bodyPr/>
          <a:lstStyle>
            <a:lvl1pPr>
              <a:defRPr/>
            </a:lvl1pPr>
          </a:lstStyle>
          <a:p>
            <a:pPr>
              <a:defRPr/>
            </a:pPr>
            <a:fld id="{53F39A29-36E9-45E4-A2B3-853DA42BEDFB}" type="slidenum">
              <a:rPr lang="en-GB"/>
              <a:pPr>
                <a:defRPr/>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Rectangle 17"/>
          <p:cNvSpPr>
            <a:spLocks noGrp="1" noChangeArrowheads="1"/>
          </p:cNvSpPr>
          <p:nvPr>
            <p:ph type="dt" sz="half" idx="10"/>
          </p:nvPr>
        </p:nvSpPr>
        <p:spPr>
          <a:ln/>
        </p:spPr>
        <p:txBody>
          <a:bodyPr/>
          <a:lstStyle>
            <a:lvl1pPr>
              <a:defRPr/>
            </a:lvl1pPr>
          </a:lstStyle>
          <a:p>
            <a:pPr>
              <a:defRPr/>
            </a:pPr>
            <a:endParaRPr lang="en-GB"/>
          </a:p>
        </p:txBody>
      </p:sp>
      <p:sp>
        <p:nvSpPr>
          <p:cNvPr id="6" name="Rectangle 18"/>
          <p:cNvSpPr>
            <a:spLocks noGrp="1" noChangeArrowheads="1"/>
          </p:cNvSpPr>
          <p:nvPr>
            <p:ph type="ftr" sz="quarter" idx="11"/>
          </p:nvPr>
        </p:nvSpPr>
        <p:spPr>
          <a:ln/>
        </p:spPr>
        <p:txBody>
          <a:bodyPr/>
          <a:lstStyle>
            <a:lvl1pPr>
              <a:defRPr/>
            </a:lvl1pPr>
          </a:lstStyle>
          <a:p>
            <a:pPr>
              <a:defRPr/>
            </a:pPr>
            <a:endParaRPr lang="en-GB"/>
          </a:p>
        </p:txBody>
      </p:sp>
      <p:sp>
        <p:nvSpPr>
          <p:cNvPr id="7" name="Rectangle 19"/>
          <p:cNvSpPr>
            <a:spLocks noGrp="1" noChangeArrowheads="1"/>
          </p:cNvSpPr>
          <p:nvPr>
            <p:ph type="sldNum" sz="quarter" idx="12"/>
          </p:nvPr>
        </p:nvSpPr>
        <p:spPr>
          <a:ln/>
        </p:spPr>
        <p:txBody>
          <a:bodyPr/>
          <a:lstStyle>
            <a:lvl1pPr>
              <a:defRPr/>
            </a:lvl1pPr>
          </a:lstStyle>
          <a:p>
            <a:pPr>
              <a:defRPr/>
            </a:pPr>
            <a:fld id="{7CB575BC-9EEA-42F2-BD2C-4A6270A95576}" type="slidenum">
              <a:rPr lang="en-GB"/>
              <a:pPr>
                <a:defRPr/>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17"/>
          <p:cNvSpPr>
            <a:spLocks noGrp="1" noChangeArrowheads="1"/>
          </p:cNvSpPr>
          <p:nvPr>
            <p:ph type="dt" sz="half" idx="10"/>
          </p:nvPr>
        </p:nvSpPr>
        <p:spPr>
          <a:ln/>
        </p:spPr>
        <p:txBody>
          <a:bodyPr/>
          <a:lstStyle>
            <a:lvl1pPr>
              <a:defRPr/>
            </a:lvl1pPr>
          </a:lstStyle>
          <a:p>
            <a:pPr>
              <a:defRPr/>
            </a:pPr>
            <a:endParaRPr lang="en-GB"/>
          </a:p>
        </p:txBody>
      </p:sp>
      <p:sp>
        <p:nvSpPr>
          <p:cNvPr id="5" name="Rectangle 18"/>
          <p:cNvSpPr>
            <a:spLocks noGrp="1" noChangeArrowheads="1"/>
          </p:cNvSpPr>
          <p:nvPr>
            <p:ph type="ftr" sz="quarter" idx="11"/>
          </p:nvPr>
        </p:nvSpPr>
        <p:spPr>
          <a:ln/>
        </p:spPr>
        <p:txBody>
          <a:bodyPr/>
          <a:lstStyle>
            <a:lvl1pPr>
              <a:defRPr/>
            </a:lvl1pPr>
          </a:lstStyle>
          <a:p>
            <a:pPr>
              <a:defRPr/>
            </a:pPr>
            <a:endParaRPr lang="en-GB"/>
          </a:p>
        </p:txBody>
      </p:sp>
      <p:sp>
        <p:nvSpPr>
          <p:cNvPr id="6" name="Rectangle 19"/>
          <p:cNvSpPr>
            <a:spLocks noGrp="1" noChangeArrowheads="1"/>
          </p:cNvSpPr>
          <p:nvPr>
            <p:ph type="sldNum" sz="quarter" idx="12"/>
          </p:nvPr>
        </p:nvSpPr>
        <p:spPr>
          <a:ln/>
        </p:spPr>
        <p:txBody>
          <a:bodyPr/>
          <a:lstStyle>
            <a:lvl1pPr>
              <a:defRPr/>
            </a:lvl1pPr>
          </a:lstStyle>
          <a:p>
            <a:pPr>
              <a:defRPr/>
            </a:pPr>
            <a:fld id="{A658303B-D03E-48B3-B4C2-F1F6474C468B}" type="slidenum">
              <a:rPr lang="en-GB"/>
              <a:pPr>
                <a:defRPr/>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724650" y="304800"/>
            <a:ext cx="1885950" cy="5791200"/>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1066800" y="304800"/>
            <a:ext cx="5505450" cy="5791200"/>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17"/>
          <p:cNvSpPr>
            <a:spLocks noGrp="1" noChangeArrowheads="1"/>
          </p:cNvSpPr>
          <p:nvPr>
            <p:ph type="dt" sz="half" idx="10"/>
          </p:nvPr>
        </p:nvSpPr>
        <p:spPr>
          <a:ln/>
        </p:spPr>
        <p:txBody>
          <a:bodyPr/>
          <a:lstStyle>
            <a:lvl1pPr>
              <a:defRPr/>
            </a:lvl1pPr>
          </a:lstStyle>
          <a:p>
            <a:pPr>
              <a:defRPr/>
            </a:pPr>
            <a:endParaRPr lang="en-GB"/>
          </a:p>
        </p:txBody>
      </p:sp>
      <p:sp>
        <p:nvSpPr>
          <p:cNvPr id="5" name="Rectangle 18"/>
          <p:cNvSpPr>
            <a:spLocks noGrp="1" noChangeArrowheads="1"/>
          </p:cNvSpPr>
          <p:nvPr>
            <p:ph type="ftr" sz="quarter" idx="11"/>
          </p:nvPr>
        </p:nvSpPr>
        <p:spPr>
          <a:ln/>
        </p:spPr>
        <p:txBody>
          <a:bodyPr/>
          <a:lstStyle>
            <a:lvl1pPr>
              <a:defRPr/>
            </a:lvl1pPr>
          </a:lstStyle>
          <a:p>
            <a:pPr>
              <a:defRPr/>
            </a:pPr>
            <a:endParaRPr lang="en-GB"/>
          </a:p>
        </p:txBody>
      </p:sp>
      <p:sp>
        <p:nvSpPr>
          <p:cNvPr id="6" name="Rectangle 19"/>
          <p:cNvSpPr>
            <a:spLocks noGrp="1" noChangeArrowheads="1"/>
          </p:cNvSpPr>
          <p:nvPr>
            <p:ph type="sldNum" sz="quarter" idx="12"/>
          </p:nvPr>
        </p:nvSpPr>
        <p:spPr>
          <a:ln/>
        </p:spPr>
        <p:txBody>
          <a:bodyPr/>
          <a:lstStyle>
            <a:lvl1pPr>
              <a:defRPr/>
            </a:lvl1pPr>
          </a:lstStyle>
          <a:p>
            <a:pPr>
              <a:defRPr/>
            </a:pPr>
            <a:fld id="{67B0B5E2-69AB-4A03-9884-65A9C56DC380}" type="slidenum">
              <a:rPr lang="en-GB"/>
              <a:pPr>
                <a:defRPr/>
              </a:pPr>
              <a:t>‹#›</a:t>
            </a:fld>
            <a:endParaRPr lang="en-GB"/>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OverObj" preserve="1">
  <p:cSld name="Titolo e testo sopra contenuto">
    <p:spTree>
      <p:nvGrpSpPr>
        <p:cNvPr id="1" name=""/>
        <p:cNvGrpSpPr/>
        <p:nvPr/>
      </p:nvGrpSpPr>
      <p:grpSpPr>
        <a:xfrm>
          <a:off x="0" y="0"/>
          <a:ext cx="0" cy="0"/>
          <a:chOff x="0" y="0"/>
          <a:chExt cx="0" cy="0"/>
        </a:xfrm>
      </p:grpSpPr>
      <p:sp>
        <p:nvSpPr>
          <p:cNvPr id="2" name="Titolo 1"/>
          <p:cNvSpPr>
            <a:spLocks noGrp="1"/>
          </p:cNvSpPr>
          <p:nvPr>
            <p:ph type="title"/>
          </p:nvPr>
        </p:nvSpPr>
        <p:spPr>
          <a:xfrm>
            <a:off x="1066800" y="304800"/>
            <a:ext cx="7543800" cy="1431925"/>
          </a:xfrm>
        </p:spPr>
        <p:txBody>
          <a:bodyPr/>
          <a:lstStyle/>
          <a:p>
            <a:r>
              <a:rPr lang="it-IT" smtClean="0"/>
              <a:t>Fare clic per modificare lo stile del titolo</a:t>
            </a:r>
            <a:endParaRPr lang="it-IT"/>
          </a:p>
        </p:txBody>
      </p:sp>
      <p:sp>
        <p:nvSpPr>
          <p:cNvPr id="3" name="Segnaposto testo 2"/>
          <p:cNvSpPr>
            <a:spLocks noGrp="1"/>
          </p:cNvSpPr>
          <p:nvPr>
            <p:ph type="body" sz="half" idx="1"/>
          </p:nvPr>
        </p:nvSpPr>
        <p:spPr>
          <a:xfrm>
            <a:off x="1066800" y="1981200"/>
            <a:ext cx="7543800" cy="198120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1066800" y="4114800"/>
            <a:ext cx="7543800" cy="198120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Rectangle 17"/>
          <p:cNvSpPr>
            <a:spLocks noGrp="1" noChangeArrowheads="1"/>
          </p:cNvSpPr>
          <p:nvPr>
            <p:ph type="dt" sz="half" idx="10"/>
          </p:nvPr>
        </p:nvSpPr>
        <p:spPr>
          <a:ln/>
        </p:spPr>
        <p:txBody>
          <a:bodyPr/>
          <a:lstStyle>
            <a:lvl1pPr>
              <a:defRPr/>
            </a:lvl1pPr>
          </a:lstStyle>
          <a:p>
            <a:pPr>
              <a:defRPr/>
            </a:pPr>
            <a:endParaRPr lang="en-GB"/>
          </a:p>
        </p:txBody>
      </p:sp>
      <p:sp>
        <p:nvSpPr>
          <p:cNvPr id="6" name="Rectangle 18"/>
          <p:cNvSpPr>
            <a:spLocks noGrp="1" noChangeArrowheads="1"/>
          </p:cNvSpPr>
          <p:nvPr>
            <p:ph type="ftr" sz="quarter" idx="11"/>
          </p:nvPr>
        </p:nvSpPr>
        <p:spPr>
          <a:ln/>
        </p:spPr>
        <p:txBody>
          <a:bodyPr/>
          <a:lstStyle>
            <a:lvl1pPr>
              <a:defRPr/>
            </a:lvl1pPr>
          </a:lstStyle>
          <a:p>
            <a:pPr>
              <a:defRPr/>
            </a:pPr>
            <a:endParaRPr lang="en-GB"/>
          </a:p>
        </p:txBody>
      </p:sp>
      <p:sp>
        <p:nvSpPr>
          <p:cNvPr id="7" name="Rectangle 19"/>
          <p:cNvSpPr>
            <a:spLocks noGrp="1" noChangeArrowheads="1"/>
          </p:cNvSpPr>
          <p:nvPr>
            <p:ph type="sldNum" sz="quarter" idx="12"/>
          </p:nvPr>
        </p:nvSpPr>
        <p:spPr>
          <a:ln/>
        </p:spPr>
        <p:txBody>
          <a:bodyPr/>
          <a:lstStyle>
            <a:lvl1pPr>
              <a:defRPr/>
            </a:lvl1pPr>
          </a:lstStyle>
          <a:p>
            <a:pPr>
              <a:defRPr/>
            </a:pPr>
            <a:fld id="{5D798E14-3996-4B53-A689-F4F6F58F0160}" type="slidenum">
              <a:rPr lang="en-GB"/>
              <a:pPr>
                <a:defRPr/>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6350"/>
            <a:ext cx="9140825" cy="6851650"/>
            <a:chOff x="0" y="4"/>
            <a:chExt cx="5758" cy="4316"/>
          </a:xfrm>
        </p:grpSpPr>
        <p:sp>
          <p:nvSpPr>
            <p:cNvPr id="31747" name="Freeform 3"/>
            <p:cNvSpPr>
              <a:spLocks/>
            </p:cNvSpPr>
            <p:nvPr/>
          </p:nvSpPr>
          <p:spPr bwMode="hidden">
            <a:xfrm>
              <a:off x="558" y="1161"/>
              <a:ext cx="5200" cy="3159"/>
            </a:xfrm>
            <a:custGeom>
              <a:avLst/>
              <a:gdLst/>
              <a:ahLst/>
              <a:cxnLst>
                <a:cxn ang="0">
                  <a:pos x="0" y="3159"/>
                </a:cxn>
                <a:cxn ang="0">
                  <a:pos x="5184" y="3159"/>
                </a:cxn>
                <a:cxn ang="0">
                  <a:pos x="5184" y="0"/>
                </a:cxn>
                <a:cxn ang="0">
                  <a:pos x="0" y="0"/>
                </a:cxn>
                <a:cxn ang="0">
                  <a:pos x="0" y="3159"/>
                </a:cxn>
                <a:cxn ang="0">
                  <a:pos x="0" y="3159"/>
                </a:cxn>
              </a:cxnLst>
              <a:rect l="0" t="0" r="r" b="b"/>
              <a:pathLst>
                <a:path w="5184" h="3159">
                  <a:moveTo>
                    <a:pt x="0" y="3159"/>
                  </a:moveTo>
                  <a:lnTo>
                    <a:pt x="5184" y="3159"/>
                  </a:lnTo>
                  <a:lnTo>
                    <a:pt x="5184" y="0"/>
                  </a:lnTo>
                  <a:lnTo>
                    <a:pt x="0" y="0"/>
                  </a:lnTo>
                  <a:lnTo>
                    <a:pt x="0" y="3159"/>
                  </a:lnTo>
                  <a:lnTo>
                    <a:pt x="0" y="3159"/>
                  </a:lnTo>
                  <a:close/>
                </a:path>
              </a:pathLst>
            </a:custGeom>
            <a:gradFill rotWithShape="0">
              <a:gsLst>
                <a:gs pos="0">
                  <a:schemeClr val="bg1"/>
                </a:gs>
                <a:gs pos="100000">
                  <a:schemeClr val="bg2"/>
                </a:gs>
              </a:gsLst>
              <a:lin ang="0" scaled="1"/>
            </a:gradFill>
            <a:ln w="9525">
              <a:noFill/>
              <a:round/>
              <a:headEnd/>
              <a:tailEnd/>
            </a:ln>
          </p:spPr>
          <p:txBody>
            <a:bodyPr/>
            <a:lstStyle/>
            <a:p>
              <a:pPr>
                <a:defRPr/>
              </a:pPr>
              <a:endParaRPr lang="it-IT"/>
            </a:p>
          </p:txBody>
        </p:sp>
        <p:sp>
          <p:nvSpPr>
            <p:cNvPr id="31748" name="Freeform 4"/>
            <p:cNvSpPr>
              <a:spLocks/>
            </p:cNvSpPr>
            <p:nvPr/>
          </p:nvSpPr>
          <p:spPr bwMode="hidden">
            <a:xfrm>
              <a:off x="0" y="1161"/>
              <a:ext cx="558" cy="3159"/>
            </a:xfrm>
            <a:custGeom>
              <a:avLst/>
              <a:gdLst/>
              <a:ahLst/>
              <a:cxnLst>
                <a:cxn ang="0">
                  <a:pos x="0" y="0"/>
                </a:cxn>
                <a:cxn ang="0">
                  <a:pos x="0" y="3159"/>
                </a:cxn>
                <a:cxn ang="0">
                  <a:pos x="556" y="3159"/>
                </a:cxn>
                <a:cxn ang="0">
                  <a:pos x="556" y="0"/>
                </a:cxn>
                <a:cxn ang="0">
                  <a:pos x="0" y="0"/>
                </a:cxn>
                <a:cxn ang="0">
                  <a:pos x="0" y="0"/>
                </a:cxn>
              </a:cxnLst>
              <a:rect l="0" t="0" r="r" b="b"/>
              <a:pathLst>
                <a:path w="556" h="3159">
                  <a:moveTo>
                    <a:pt x="0" y="0"/>
                  </a:moveTo>
                  <a:lnTo>
                    <a:pt x="0" y="3159"/>
                  </a:lnTo>
                  <a:lnTo>
                    <a:pt x="556" y="3159"/>
                  </a:lnTo>
                  <a:lnTo>
                    <a:pt x="556" y="0"/>
                  </a:lnTo>
                  <a:lnTo>
                    <a:pt x="0" y="0"/>
                  </a:lnTo>
                  <a:lnTo>
                    <a:pt x="0" y="0"/>
                  </a:lnTo>
                  <a:close/>
                </a:path>
              </a:pathLst>
            </a:custGeom>
            <a:gradFill rotWithShape="0">
              <a:gsLst>
                <a:gs pos="0">
                  <a:schemeClr val="bg1"/>
                </a:gs>
                <a:gs pos="100000">
                  <a:schemeClr val="bg2"/>
                </a:gs>
              </a:gsLst>
              <a:lin ang="5400000" scaled="1"/>
            </a:gradFill>
            <a:ln w="9525">
              <a:noFill/>
              <a:round/>
              <a:headEnd/>
              <a:tailEnd/>
            </a:ln>
          </p:spPr>
          <p:txBody>
            <a:bodyPr/>
            <a:lstStyle/>
            <a:p>
              <a:pPr>
                <a:defRPr/>
              </a:pPr>
              <a:endParaRPr lang="it-IT"/>
            </a:p>
          </p:txBody>
        </p:sp>
        <p:grpSp>
          <p:nvGrpSpPr>
            <p:cNvPr id="1034" name="Group 5"/>
            <p:cNvGrpSpPr>
              <a:grpSpLocks/>
            </p:cNvGrpSpPr>
            <p:nvPr userDrawn="1"/>
          </p:nvGrpSpPr>
          <p:grpSpPr bwMode="auto">
            <a:xfrm>
              <a:off x="0" y="4"/>
              <a:ext cx="5758" cy="4316"/>
              <a:chOff x="0" y="4"/>
              <a:chExt cx="5758" cy="4316"/>
            </a:xfrm>
          </p:grpSpPr>
          <p:sp>
            <p:nvSpPr>
              <p:cNvPr id="31750" name="Freeform 6"/>
              <p:cNvSpPr>
                <a:spLocks/>
              </p:cNvSpPr>
              <p:nvPr/>
            </p:nvSpPr>
            <p:spPr bwMode="ltGray">
              <a:xfrm>
                <a:off x="552" y="4"/>
                <a:ext cx="12" cy="695"/>
              </a:xfrm>
              <a:custGeom>
                <a:avLst/>
                <a:gdLst/>
                <a:ahLst/>
                <a:cxnLst>
                  <a:cxn ang="0">
                    <a:pos x="12" y="0"/>
                  </a:cxn>
                  <a:cxn ang="0">
                    <a:pos x="0" y="0"/>
                  </a:cxn>
                  <a:cxn ang="0">
                    <a:pos x="0" y="695"/>
                  </a:cxn>
                  <a:cxn ang="0">
                    <a:pos x="12" y="695"/>
                  </a:cxn>
                  <a:cxn ang="0">
                    <a:pos x="12" y="0"/>
                  </a:cxn>
                  <a:cxn ang="0">
                    <a:pos x="12" y="0"/>
                  </a:cxn>
                </a:cxnLst>
                <a:rect l="0" t="0" r="r" b="b"/>
                <a:pathLst>
                  <a:path w="12" h="695">
                    <a:moveTo>
                      <a:pt x="12" y="0"/>
                    </a:moveTo>
                    <a:lnTo>
                      <a:pt x="0" y="0"/>
                    </a:lnTo>
                    <a:lnTo>
                      <a:pt x="0" y="695"/>
                    </a:lnTo>
                    <a:lnTo>
                      <a:pt x="12" y="695"/>
                    </a:lnTo>
                    <a:lnTo>
                      <a:pt x="12" y="0"/>
                    </a:lnTo>
                    <a:lnTo>
                      <a:pt x="12" y="0"/>
                    </a:lnTo>
                    <a:close/>
                  </a:path>
                </a:pathLst>
              </a:custGeom>
              <a:gradFill rotWithShape="0">
                <a:gsLst>
                  <a:gs pos="0">
                    <a:schemeClr val="bg1"/>
                  </a:gs>
                  <a:gs pos="100000">
                    <a:schemeClr val="bg2"/>
                  </a:gs>
                </a:gsLst>
                <a:lin ang="5400000" scaled="1"/>
              </a:gradFill>
              <a:ln w="9525">
                <a:noFill/>
                <a:round/>
                <a:headEnd/>
                <a:tailEnd/>
              </a:ln>
            </p:spPr>
            <p:txBody>
              <a:bodyPr/>
              <a:lstStyle/>
              <a:p>
                <a:pPr>
                  <a:defRPr/>
                </a:pPr>
                <a:endParaRPr lang="it-IT"/>
              </a:p>
            </p:txBody>
          </p:sp>
          <p:sp>
            <p:nvSpPr>
              <p:cNvPr id="31751" name="Freeform 7"/>
              <p:cNvSpPr>
                <a:spLocks/>
              </p:cNvSpPr>
              <p:nvPr/>
            </p:nvSpPr>
            <p:spPr bwMode="ltGray">
              <a:xfrm>
                <a:off x="552" y="1623"/>
                <a:ext cx="12" cy="2697"/>
              </a:xfrm>
              <a:custGeom>
                <a:avLst/>
                <a:gdLst/>
                <a:ahLst/>
                <a:cxnLst>
                  <a:cxn ang="0">
                    <a:pos x="0" y="2697"/>
                  </a:cxn>
                  <a:cxn ang="0">
                    <a:pos x="12" y="2697"/>
                  </a:cxn>
                  <a:cxn ang="0">
                    <a:pos x="12" y="0"/>
                  </a:cxn>
                  <a:cxn ang="0">
                    <a:pos x="0" y="0"/>
                  </a:cxn>
                  <a:cxn ang="0">
                    <a:pos x="0" y="2697"/>
                  </a:cxn>
                  <a:cxn ang="0">
                    <a:pos x="0" y="2697"/>
                  </a:cxn>
                </a:cxnLst>
                <a:rect l="0" t="0" r="r" b="b"/>
                <a:pathLst>
                  <a:path w="12" h="2697">
                    <a:moveTo>
                      <a:pt x="0" y="2697"/>
                    </a:moveTo>
                    <a:lnTo>
                      <a:pt x="12" y="2697"/>
                    </a:lnTo>
                    <a:lnTo>
                      <a:pt x="12" y="0"/>
                    </a:lnTo>
                    <a:lnTo>
                      <a:pt x="0" y="0"/>
                    </a:lnTo>
                    <a:lnTo>
                      <a:pt x="0" y="2697"/>
                    </a:lnTo>
                    <a:lnTo>
                      <a:pt x="0" y="2697"/>
                    </a:lnTo>
                    <a:close/>
                  </a:path>
                </a:pathLst>
              </a:custGeom>
              <a:gradFill rotWithShape="0">
                <a:gsLst>
                  <a:gs pos="0">
                    <a:schemeClr val="bg2"/>
                  </a:gs>
                  <a:gs pos="100000">
                    <a:schemeClr val="bg1"/>
                  </a:gs>
                </a:gsLst>
                <a:lin ang="5400000" scaled="1"/>
              </a:gradFill>
              <a:ln w="9525">
                <a:noFill/>
                <a:round/>
                <a:headEnd/>
                <a:tailEnd/>
              </a:ln>
            </p:spPr>
            <p:txBody>
              <a:bodyPr/>
              <a:lstStyle/>
              <a:p>
                <a:pPr>
                  <a:defRPr/>
                </a:pPr>
                <a:endParaRPr lang="it-IT"/>
              </a:p>
            </p:txBody>
          </p:sp>
          <p:sp>
            <p:nvSpPr>
              <p:cNvPr id="31752" name="Freeform 8"/>
              <p:cNvSpPr>
                <a:spLocks/>
              </p:cNvSpPr>
              <p:nvPr/>
            </p:nvSpPr>
            <p:spPr bwMode="ltGray">
              <a:xfrm>
                <a:off x="1019" y="1155"/>
                <a:ext cx="4739" cy="12"/>
              </a:xfrm>
              <a:custGeom>
                <a:avLst/>
                <a:gdLst/>
                <a:ahLst/>
                <a:cxnLst>
                  <a:cxn ang="0">
                    <a:pos x="4724" y="0"/>
                  </a:cxn>
                  <a:cxn ang="0">
                    <a:pos x="0" y="0"/>
                  </a:cxn>
                  <a:cxn ang="0">
                    <a:pos x="0" y="12"/>
                  </a:cxn>
                  <a:cxn ang="0">
                    <a:pos x="4724" y="12"/>
                  </a:cxn>
                  <a:cxn ang="0">
                    <a:pos x="4724" y="0"/>
                  </a:cxn>
                  <a:cxn ang="0">
                    <a:pos x="4724" y="0"/>
                  </a:cxn>
                </a:cxnLst>
                <a:rect l="0" t="0" r="r" b="b"/>
                <a:pathLst>
                  <a:path w="4724" h="12">
                    <a:moveTo>
                      <a:pt x="4724" y="0"/>
                    </a:moveTo>
                    <a:lnTo>
                      <a:pt x="0" y="0"/>
                    </a:lnTo>
                    <a:lnTo>
                      <a:pt x="0" y="12"/>
                    </a:lnTo>
                    <a:lnTo>
                      <a:pt x="4724" y="12"/>
                    </a:lnTo>
                    <a:lnTo>
                      <a:pt x="4724" y="0"/>
                    </a:lnTo>
                    <a:lnTo>
                      <a:pt x="4724" y="0"/>
                    </a:lnTo>
                    <a:close/>
                  </a:path>
                </a:pathLst>
              </a:custGeom>
              <a:gradFill rotWithShape="0">
                <a:gsLst>
                  <a:gs pos="0">
                    <a:schemeClr val="bg2"/>
                  </a:gs>
                  <a:gs pos="100000">
                    <a:schemeClr val="bg1"/>
                  </a:gs>
                </a:gsLst>
                <a:lin ang="0" scaled="1"/>
              </a:gradFill>
              <a:ln w="9525">
                <a:noFill/>
                <a:round/>
                <a:headEnd/>
                <a:tailEnd/>
              </a:ln>
            </p:spPr>
            <p:txBody>
              <a:bodyPr/>
              <a:lstStyle/>
              <a:p>
                <a:pPr>
                  <a:defRPr/>
                </a:pPr>
                <a:endParaRPr lang="it-IT"/>
              </a:p>
            </p:txBody>
          </p:sp>
          <p:sp>
            <p:nvSpPr>
              <p:cNvPr id="31753" name="Freeform 9"/>
              <p:cNvSpPr>
                <a:spLocks/>
              </p:cNvSpPr>
              <p:nvPr/>
            </p:nvSpPr>
            <p:spPr bwMode="ltGray">
              <a:xfrm>
                <a:off x="552" y="1371"/>
                <a:ext cx="12" cy="252"/>
              </a:xfrm>
              <a:custGeom>
                <a:avLst/>
                <a:gdLst/>
                <a:ahLst/>
                <a:cxnLst>
                  <a:cxn ang="0">
                    <a:pos x="0" y="252"/>
                  </a:cxn>
                  <a:cxn ang="0">
                    <a:pos x="12" y="252"/>
                  </a:cxn>
                  <a:cxn ang="0">
                    <a:pos x="12" y="0"/>
                  </a:cxn>
                  <a:cxn ang="0">
                    <a:pos x="0" y="0"/>
                  </a:cxn>
                  <a:cxn ang="0">
                    <a:pos x="0" y="252"/>
                  </a:cxn>
                  <a:cxn ang="0">
                    <a:pos x="0" y="252"/>
                  </a:cxn>
                </a:cxnLst>
                <a:rect l="0" t="0" r="r" b="b"/>
                <a:pathLst>
                  <a:path w="12" h="252">
                    <a:moveTo>
                      <a:pt x="0" y="252"/>
                    </a:moveTo>
                    <a:lnTo>
                      <a:pt x="12" y="252"/>
                    </a:lnTo>
                    <a:lnTo>
                      <a:pt x="12" y="0"/>
                    </a:lnTo>
                    <a:lnTo>
                      <a:pt x="0" y="0"/>
                    </a:lnTo>
                    <a:lnTo>
                      <a:pt x="0" y="252"/>
                    </a:lnTo>
                    <a:lnTo>
                      <a:pt x="0" y="252"/>
                    </a:lnTo>
                    <a:close/>
                  </a:path>
                </a:pathLst>
              </a:custGeom>
              <a:gradFill rotWithShape="0">
                <a:gsLst>
                  <a:gs pos="0">
                    <a:schemeClr val="accent2"/>
                  </a:gs>
                  <a:gs pos="100000">
                    <a:schemeClr val="bg2"/>
                  </a:gs>
                </a:gsLst>
                <a:lin ang="5400000" scaled="1"/>
              </a:gradFill>
              <a:ln w="9525">
                <a:noFill/>
                <a:round/>
                <a:headEnd/>
                <a:tailEnd/>
              </a:ln>
            </p:spPr>
            <p:txBody>
              <a:bodyPr/>
              <a:lstStyle/>
              <a:p>
                <a:pPr>
                  <a:defRPr/>
                </a:pPr>
                <a:endParaRPr lang="it-IT"/>
              </a:p>
            </p:txBody>
          </p:sp>
          <p:sp>
            <p:nvSpPr>
              <p:cNvPr id="31754" name="Freeform 10"/>
              <p:cNvSpPr>
                <a:spLocks/>
              </p:cNvSpPr>
              <p:nvPr/>
            </p:nvSpPr>
            <p:spPr bwMode="ltGray">
              <a:xfrm>
                <a:off x="552" y="699"/>
                <a:ext cx="12" cy="252"/>
              </a:xfrm>
              <a:custGeom>
                <a:avLst/>
                <a:gdLst/>
                <a:ahLst/>
                <a:cxnLst>
                  <a:cxn ang="0">
                    <a:pos x="12" y="0"/>
                  </a:cxn>
                  <a:cxn ang="0">
                    <a:pos x="0" y="0"/>
                  </a:cxn>
                  <a:cxn ang="0">
                    <a:pos x="0" y="252"/>
                  </a:cxn>
                  <a:cxn ang="0">
                    <a:pos x="12" y="252"/>
                  </a:cxn>
                  <a:cxn ang="0">
                    <a:pos x="12" y="0"/>
                  </a:cxn>
                  <a:cxn ang="0">
                    <a:pos x="12" y="0"/>
                  </a:cxn>
                </a:cxnLst>
                <a:rect l="0" t="0" r="r" b="b"/>
                <a:pathLst>
                  <a:path w="12" h="252">
                    <a:moveTo>
                      <a:pt x="12" y="0"/>
                    </a:moveTo>
                    <a:lnTo>
                      <a:pt x="0" y="0"/>
                    </a:lnTo>
                    <a:lnTo>
                      <a:pt x="0" y="252"/>
                    </a:lnTo>
                    <a:lnTo>
                      <a:pt x="12" y="252"/>
                    </a:lnTo>
                    <a:lnTo>
                      <a:pt x="12" y="0"/>
                    </a:lnTo>
                    <a:lnTo>
                      <a:pt x="12" y="0"/>
                    </a:lnTo>
                    <a:close/>
                  </a:path>
                </a:pathLst>
              </a:custGeom>
              <a:gradFill rotWithShape="0">
                <a:gsLst>
                  <a:gs pos="0">
                    <a:schemeClr val="bg2"/>
                  </a:gs>
                  <a:gs pos="100000">
                    <a:schemeClr val="accent2"/>
                  </a:gs>
                </a:gsLst>
                <a:lin ang="5400000" scaled="1"/>
              </a:gradFill>
              <a:ln w="9525">
                <a:noFill/>
                <a:round/>
                <a:headEnd/>
                <a:tailEnd/>
              </a:ln>
            </p:spPr>
            <p:txBody>
              <a:bodyPr/>
              <a:lstStyle/>
              <a:p>
                <a:pPr>
                  <a:defRPr/>
                </a:pPr>
                <a:endParaRPr lang="it-IT"/>
              </a:p>
            </p:txBody>
          </p:sp>
          <p:sp>
            <p:nvSpPr>
              <p:cNvPr id="31755" name="Freeform 11"/>
              <p:cNvSpPr>
                <a:spLocks/>
              </p:cNvSpPr>
              <p:nvPr/>
            </p:nvSpPr>
            <p:spPr bwMode="ltGray">
              <a:xfrm>
                <a:off x="552" y="951"/>
                <a:ext cx="12" cy="420"/>
              </a:xfrm>
              <a:custGeom>
                <a:avLst/>
                <a:gdLst/>
                <a:ahLst/>
                <a:cxnLst>
                  <a:cxn ang="0">
                    <a:pos x="0" y="0"/>
                  </a:cxn>
                  <a:cxn ang="0">
                    <a:pos x="0" y="420"/>
                  </a:cxn>
                  <a:cxn ang="0">
                    <a:pos x="12" y="420"/>
                  </a:cxn>
                  <a:cxn ang="0">
                    <a:pos x="12" y="0"/>
                  </a:cxn>
                  <a:cxn ang="0">
                    <a:pos x="0" y="0"/>
                  </a:cxn>
                  <a:cxn ang="0">
                    <a:pos x="0" y="0"/>
                  </a:cxn>
                </a:cxnLst>
                <a:rect l="0" t="0" r="r" b="b"/>
                <a:pathLst>
                  <a:path w="12" h="420">
                    <a:moveTo>
                      <a:pt x="0" y="0"/>
                    </a:moveTo>
                    <a:lnTo>
                      <a:pt x="0" y="420"/>
                    </a:lnTo>
                    <a:lnTo>
                      <a:pt x="12" y="420"/>
                    </a:lnTo>
                    <a:lnTo>
                      <a:pt x="12" y="0"/>
                    </a:lnTo>
                    <a:lnTo>
                      <a:pt x="0" y="0"/>
                    </a:lnTo>
                    <a:lnTo>
                      <a:pt x="0" y="0"/>
                    </a:lnTo>
                    <a:close/>
                  </a:path>
                </a:pathLst>
              </a:custGeom>
              <a:gradFill rotWithShape="0">
                <a:gsLst>
                  <a:gs pos="0">
                    <a:schemeClr val="accent2"/>
                  </a:gs>
                  <a:gs pos="50000">
                    <a:schemeClr val="hlink"/>
                  </a:gs>
                  <a:gs pos="100000">
                    <a:schemeClr val="accent2"/>
                  </a:gs>
                </a:gsLst>
                <a:lin ang="5400000" scaled="1"/>
              </a:gradFill>
              <a:ln w="9525">
                <a:noFill/>
                <a:round/>
                <a:headEnd/>
                <a:tailEnd/>
              </a:ln>
            </p:spPr>
            <p:txBody>
              <a:bodyPr/>
              <a:lstStyle/>
              <a:p>
                <a:pPr>
                  <a:defRPr/>
                </a:pPr>
                <a:endParaRPr lang="it-IT"/>
              </a:p>
            </p:txBody>
          </p:sp>
          <p:sp>
            <p:nvSpPr>
              <p:cNvPr id="31756" name="Freeform 12"/>
              <p:cNvSpPr>
                <a:spLocks/>
              </p:cNvSpPr>
              <p:nvPr/>
            </p:nvSpPr>
            <p:spPr bwMode="ltGray">
              <a:xfrm>
                <a:off x="0" y="1155"/>
                <a:ext cx="351" cy="12"/>
              </a:xfrm>
              <a:custGeom>
                <a:avLst/>
                <a:gdLst/>
                <a:ahLst/>
                <a:cxnLst>
                  <a:cxn ang="0">
                    <a:pos x="0" y="0"/>
                  </a:cxn>
                  <a:cxn ang="0">
                    <a:pos x="0" y="12"/>
                  </a:cxn>
                  <a:cxn ang="0">
                    <a:pos x="251" y="12"/>
                  </a:cxn>
                  <a:cxn ang="0">
                    <a:pos x="251" y="0"/>
                  </a:cxn>
                  <a:cxn ang="0">
                    <a:pos x="0" y="0"/>
                  </a:cxn>
                  <a:cxn ang="0">
                    <a:pos x="0" y="0"/>
                  </a:cxn>
                </a:cxnLst>
                <a:rect l="0" t="0" r="r" b="b"/>
                <a:pathLst>
                  <a:path w="251" h="12">
                    <a:moveTo>
                      <a:pt x="0" y="0"/>
                    </a:moveTo>
                    <a:lnTo>
                      <a:pt x="0" y="12"/>
                    </a:lnTo>
                    <a:lnTo>
                      <a:pt x="251" y="12"/>
                    </a:lnTo>
                    <a:lnTo>
                      <a:pt x="251" y="0"/>
                    </a:lnTo>
                    <a:lnTo>
                      <a:pt x="0" y="0"/>
                    </a:lnTo>
                    <a:lnTo>
                      <a:pt x="0" y="0"/>
                    </a:lnTo>
                    <a:close/>
                  </a:path>
                </a:pathLst>
              </a:custGeom>
              <a:gradFill rotWithShape="0">
                <a:gsLst>
                  <a:gs pos="0">
                    <a:schemeClr val="bg2"/>
                  </a:gs>
                  <a:gs pos="100000">
                    <a:schemeClr val="accent2"/>
                  </a:gs>
                </a:gsLst>
                <a:lin ang="0" scaled="1"/>
              </a:gradFill>
              <a:ln w="9525">
                <a:noFill/>
                <a:round/>
                <a:headEnd/>
                <a:tailEnd/>
              </a:ln>
            </p:spPr>
            <p:txBody>
              <a:bodyPr/>
              <a:lstStyle/>
              <a:p>
                <a:pPr>
                  <a:defRPr/>
                </a:pPr>
                <a:endParaRPr lang="it-IT"/>
              </a:p>
            </p:txBody>
          </p:sp>
          <p:sp>
            <p:nvSpPr>
              <p:cNvPr id="31757" name="Freeform 13"/>
              <p:cNvSpPr>
                <a:spLocks/>
              </p:cNvSpPr>
              <p:nvPr/>
            </p:nvSpPr>
            <p:spPr bwMode="ltGray">
              <a:xfrm>
                <a:off x="767" y="1155"/>
                <a:ext cx="252" cy="12"/>
              </a:xfrm>
              <a:custGeom>
                <a:avLst/>
                <a:gdLst/>
                <a:ahLst/>
                <a:cxnLst>
                  <a:cxn ang="0">
                    <a:pos x="251" y="0"/>
                  </a:cxn>
                  <a:cxn ang="0">
                    <a:pos x="0" y="0"/>
                  </a:cxn>
                  <a:cxn ang="0">
                    <a:pos x="0" y="12"/>
                  </a:cxn>
                  <a:cxn ang="0">
                    <a:pos x="251" y="12"/>
                  </a:cxn>
                  <a:cxn ang="0">
                    <a:pos x="251" y="0"/>
                  </a:cxn>
                  <a:cxn ang="0">
                    <a:pos x="251" y="0"/>
                  </a:cxn>
                </a:cxnLst>
                <a:rect l="0" t="0" r="r" b="b"/>
                <a:pathLst>
                  <a:path w="251" h="12">
                    <a:moveTo>
                      <a:pt x="251" y="0"/>
                    </a:moveTo>
                    <a:lnTo>
                      <a:pt x="0" y="0"/>
                    </a:lnTo>
                    <a:lnTo>
                      <a:pt x="0" y="12"/>
                    </a:lnTo>
                    <a:lnTo>
                      <a:pt x="251" y="12"/>
                    </a:lnTo>
                    <a:lnTo>
                      <a:pt x="251" y="0"/>
                    </a:lnTo>
                    <a:lnTo>
                      <a:pt x="251" y="0"/>
                    </a:lnTo>
                    <a:close/>
                  </a:path>
                </a:pathLst>
              </a:custGeom>
              <a:gradFill rotWithShape="0">
                <a:gsLst>
                  <a:gs pos="0">
                    <a:schemeClr val="accent2"/>
                  </a:gs>
                  <a:gs pos="100000">
                    <a:schemeClr val="bg2"/>
                  </a:gs>
                </a:gsLst>
                <a:lin ang="0" scaled="1"/>
              </a:gradFill>
              <a:ln w="9525">
                <a:noFill/>
                <a:round/>
                <a:headEnd/>
                <a:tailEnd/>
              </a:ln>
            </p:spPr>
            <p:txBody>
              <a:bodyPr/>
              <a:lstStyle/>
              <a:p>
                <a:pPr>
                  <a:defRPr/>
                </a:pPr>
                <a:endParaRPr lang="it-IT"/>
              </a:p>
            </p:txBody>
          </p:sp>
          <p:sp>
            <p:nvSpPr>
              <p:cNvPr id="31758" name="Freeform 14"/>
              <p:cNvSpPr>
                <a:spLocks/>
              </p:cNvSpPr>
              <p:nvPr/>
            </p:nvSpPr>
            <p:spPr bwMode="ltGray">
              <a:xfrm>
                <a:off x="348" y="1155"/>
                <a:ext cx="419" cy="12"/>
              </a:xfrm>
              <a:custGeom>
                <a:avLst/>
                <a:gdLst/>
                <a:ahLst/>
                <a:cxnLst>
                  <a:cxn ang="0">
                    <a:pos x="0" y="0"/>
                  </a:cxn>
                  <a:cxn ang="0">
                    <a:pos x="0" y="12"/>
                  </a:cxn>
                  <a:cxn ang="0">
                    <a:pos x="418" y="12"/>
                  </a:cxn>
                  <a:cxn ang="0">
                    <a:pos x="418" y="0"/>
                  </a:cxn>
                  <a:cxn ang="0">
                    <a:pos x="0" y="0"/>
                  </a:cxn>
                  <a:cxn ang="0">
                    <a:pos x="0" y="0"/>
                  </a:cxn>
                </a:cxnLst>
                <a:rect l="0" t="0" r="r" b="b"/>
                <a:pathLst>
                  <a:path w="418" h="12">
                    <a:moveTo>
                      <a:pt x="0" y="0"/>
                    </a:moveTo>
                    <a:lnTo>
                      <a:pt x="0" y="12"/>
                    </a:lnTo>
                    <a:lnTo>
                      <a:pt x="418" y="12"/>
                    </a:lnTo>
                    <a:lnTo>
                      <a:pt x="418" y="0"/>
                    </a:lnTo>
                    <a:lnTo>
                      <a:pt x="0" y="0"/>
                    </a:lnTo>
                    <a:lnTo>
                      <a:pt x="0" y="0"/>
                    </a:lnTo>
                    <a:close/>
                  </a:path>
                </a:pathLst>
              </a:custGeom>
              <a:gradFill rotWithShape="0">
                <a:gsLst>
                  <a:gs pos="0">
                    <a:schemeClr val="accent2"/>
                  </a:gs>
                  <a:gs pos="50000">
                    <a:schemeClr val="hlink"/>
                  </a:gs>
                  <a:gs pos="100000">
                    <a:schemeClr val="accent2"/>
                  </a:gs>
                </a:gsLst>
                <a:lin ang="0" scaled="1"/>
              </a:gradFill>
              <a:ln w="9525">
                <a:noFill/>
                <a:round/>
                <a:headEnd/>
                <a:tailEnd/>
              </a:ln>
            </p:spPr>
            <p:txBody>
              <a:bodyPr/>
              <a:lstStyle/>
              <a:p>
                <a:pPr>
                  <a:defRPr/>
                </a:pPr>
                <a:endParaRPr lang="it-IT"/>
              </a:p>
            </p:txBody>
          </p:sp>
        </p:grpSp>
      </p:grpSp>
      <p:sp>
        <p:nvSpPr>
          <p:cNvPr id="31759" name="Rectangle 15"/>
          <p:cNvSpPr>
            <a:spLocks noGrp="1" noChangeArrowheads="1"/>
          </p:cNvSpPr>
          <p:nvPr>
            <p:ph type="title"/>
          </p:nvPr>
        </p:nvSpPr>
        <p:spPr bwMode="auto">
          <a:xfrm>
            <a:off x="1066800" y="304800"/>
            <a:ext cx="7543800" cy="143192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GB" smtClean="0"/>
              <a:t>Click to edit Master title style</a:t>
            </a:r>
          </a:p>
        </p:txBody>
      </p:sp>
      <p:sp>
        <p:nvSpPr>
          <p:cNvPr id="31760" name="Rectangle 16"/>
          <p:cNvSpPr>
            <a:spLocks noGrp="1" noChangeArrowheads="1"/>
          </p:cNvSpPr>
          <p:nvPr>
            <p:ph type="body" idx="1"/>
          </p:nvPr>
        </p:nvSpPr>
        <p:spPr bwMode="auto">
          <a:xfrm>
            <a:off x="1066800" y="1981200"/>
            <a:ext cx="75438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31761" name="Rectangle 17"/>
          <p:cNvSpPr>
            <a:spLocks noGrp="1" noChangeArrowheads="1"/>
          </p:cNvSpPr>
          <p:nvPr>
            <p:ph type="dt" sz="half" idx="2"/>
          </p:nvPr>
        </p:nvSpPr>
        <p:spPr bwMode="auto">
          <a:xfrm>
            <a:off x="1066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a:effectLst>
                  <a:outerShdw blurRad="38100" dist="38100" dir="2700000" algn="tl">
                    <a:srgbClr val="000000"/>
                  </a:outerShdw>
                </a:effectLst>
              </a:defRPr>
            </a:lvl1pPr>
          </a:lstStyle>
          <a:p>
            <a:pPr>
              <a:defRPr/>
            </a:pPr>
            <a:endParaRPr lang="en-GB"/>
          </a:p>
        </p:txBody>
      </p:sp>
      <p:sp>
        <p:nvSpPr>
          <p:cNvPr id="31762" name="Rectangle 18"/>
          <p:cNvSpPr>
            <a:spLocks noGrp="1" noChangeArrowheads="1"/>
          </p:cNvSpPr>
          <p:nvPr>
            <p:ph type="ftr" sz="quarter" idx="3"/>
          </p:nvPr>
        </p:nvSpPr>
        <p:spPr bwMode="auto">
          <a:xfrm>
            <a:off x="34290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00">
                <a:effectLst>
                  <a:outerShdw blurRad="38100" dist="38100" dir="2700000" algn="tl">
                    <a:srgbClr val="000000"/>
                  </a:outerShdw>
                </a:effectLst>
              </a:defRPr>
            </a:lvl1pPr>
          </a:lstStyle>
          <a:p>
            <a:pPr>
              <a:defRPr/>
            </a:pPr>
            <a:endParaRPr lang="en-GB"/>
          </a:p>
        </p:txBody>
      </p:sp>
      <p:sp>
        <p:nvSpPr>
          <p:cNvPr id="31763" name="Rectangle 19"/>
          <p:cNvSpPr>
            <a:spLocks noGrp="1" noChangeArrowheads="1"/>
          </p:cNvSpPr>
          <p:nvPr>
            <p:ph type="sldNum" sz="quarter" idx="4"/>
          </p:nvPr>
        </p:nvSpPr>
        <p:spPr bwMode="auto">
          <a:xfrm>
            <a:off x="67056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a:effectLst>
                  <a:outerShdw blurRad="38100" dist="38100" dir="2700000" algn="tl">
                    <a:srgbClr val="000000"/>
                  </a:outerShdw>
                </a:effectLst>
              </a:defRPr>
            </a:lvl1pPr>
          </a:lstStyle>
          <a:p>
            <a:pPr>
              <a:defRPr/>
            </a:pPr>
            <a:fld id="{EEB24B11-F81D-47FE-969D-95FDC7004D17}" type="slidenum">
              <a:rPr lang="en-GB"/>
              <a:pPr>
                <a:defRPr/>
              </a:pPr>
              <a:t>‹#›</a:t>
            </a:fld>
            <a:endParaRPr lang="en-GB"/>
          </a:p>
        </p:txBody>
      </p:sp>
    </p:spTree>
  </p:cSld>
  <p:clrMap bg1="dk2" tx1="lt1" bg2="dk1" tx2="lt2" accent1="accent1" accent2="accent2" accent3="accent3" accent4="accent4" accent5="accent5" accent6="accent6" hlink="hlink" folHlink="folHlink"/>
  <p:sldLayoutIdLst>
    <p:sldLayoutId id="2147483668" r:id="rId1"/>
    <p:sldLayoutId id="2147483667" r:id="rId2"/>
    <p:sldLayoutId id="2147483666" r:id="rId3"/>
    <p:sldLayoutId id="2147483665" r:id="rId4"/>
    <p:sldLayoutId id="2147483664" r:id="rId5"/>
    <p:sldLayoutId id="2147483663" r:id="rId6"/>
    <p:sldLayoutId id="2147483662" r:id="rId7"/>
    <p:sldLayoutId id="2147483661" r:id="rId8"/>
    <p:sldLayoutId id="2147483660" r:id="rId9"/>
    <p:sldLayoutId id="2147483659" r:id="rId10"/>
    <p:sldLayoutId id="2147483658" r:id="rId11"/>
    <p:sldLayoutId id="2147483657" r:id="rId12"/>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31759"/>
                                        </p:tgtEl>
                                        <p:attrNameLst>
                                          <p:attrName>style.visibility</p:attrName>
                                        </p:attrNameLst>
                                      </p:cBhvr>
                                      <p:to>
                                        <p:strVal val="visible"/>
                                      </p:to>
                                    </p:set>
                                    <p:anim calcmode="lin" valueType="num">
                                      <p:cBhvr>
                                        <p:cTn id="7" dur="500" fill="hold"/>
                                        <p:tgtEl>
                                          <p:spTgt spid="31759"/>
                                        </p:tgtEl>
                                        <p:attrNameLst>
                                          <p:attrName>ppt_w</p:attrName>
                                        </p:attrNameLst>
                                      </p:cBhvr>
                                      <p:tavLst>
                                        <p:tav tm="0">
                                          <p:val>
                                            <p:fltVal val="0"/>
                                          </p:val>
                                        </p:tav>
                                        <p:tav tm="100000">
                                          <p:val>
                                            <p:strVal val="#ppt_w"/>
                                          </p:val>
                                        </p:tav>
                                      </p:tavLst>
                                    </p:anim>
                                    <p:anim calcmode="lin" valueType="num">
                                      <p:cBhvr>
                                        <p:cTn id="8" dur="500" fill="hold"/>
                                        <p:tgtEl>
                                          <p:spTgt spid="31759"/>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31760">
                                            <p:txEl>
                                              <p:pRg st="0" end="0"/>
                                            </p:txEl>
                                          </p:spTgt>
                                        </p:tgtEl>
                                        <p:attrNameLst>
                                          <p:attrName>style.visibility</p:attrName>
                                        </p:attrNameLst>
                                      </p:cBhvr>
                                      <p:to>
                                        <p:strVal val="visible"/>
                                      </p:to>
                                    </p:set>
                                    <p:anim calcmode="lin" valueType="num">
                                      <p:cBhvr>
                                        <p:cTn id="13" dur="500" fill="hold"/>
                                        <p:tgtEl>
                                          <p:spTgt spid="31760">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31760">
                                            <p:txEl>
                                              <p:pRg st="0" end="0"/>
                                            </p:txEl>
                                          </p:spTgt>
                                        </p:tgtEl>
                                        <p:attrNameLst>
                                          <p:attrName>ppt_h</p:attrName>
                                        </p:attrNameLst>
                                      </p:cBhvr>
                                      <p:tavLst>
                                        <p:tav tm="0">
                                          <p:val>
                                            <p:fltVal val="0"/>
                                          </p:val>
                                        </p:tav>
                                        <p:tav tm="100000">
                                          <p:val>
                                            <p:strVal val="#ppt_h"/>
                                          </p:val>
                                        </p:tav>
                                      </p:tavLst>
                                    </p:anim>
                                  </p:childTnLst>
                                </p:cTn>
                              </p:par>
                              <p:par>
                                <p:cTn id="15" presetID="23" presetClass="entr" presetSubtype="16" fill="hold" grpId="0" nodeType="withEffect">
                                  <p:stCondLst>
                                    <p:cond delay="0"/>
                                  </p:stCondLst>
                                  <p:childTnLst>
                                    <p:set>
                                      <p:cBhvr>
                                        <p:cTn id="16" dur="1" fill="hold">
                                          <p:stCondLst>
                                            <p:cond delay="0"/>
                                          </p:stCondLst>
                                        </p:cTn>
                                        <p:tgtEl>
                                          <p:spTgt spid="31760">
                                            <p:txEl>
                                              <p:pRg st="1" end="1"/>
                                            </p:txEl>
                                          </p:spTgt>
                                        </p:tgtEl>
                                        <p:attrNameLst>
                                          <p:attrName>style.visibility</p:attrName>
                                        </p:attrNameLst>
                                      </p:cBhvr>
                                      <p:to>
                                        <p:strVal val="visible"/>
                                      </p:to>
                                    </p:set>
                                    <p:anim calcmode="lin" valueType="num">
                                      <p:cBhvr>
                                        <p:cTn id="17" dur="500" fill="hold"/>
                                        <p:tgtEl>
                                          <p:spTgt spid="31760">
                                            <p:txEl>
                                              <p:pRg st="1" end="1"/>
                                            </p:txEl>
                                          </p:spTgt>
                                        </p:tgtEl>
                                        <p:attrNameLst>
                                          <p:attrName>ppt_w</p:attrName>
                                        </p:attrNameLst>
                                      </p:cBhvr>
                                      <p:tavLst>
                                        <p:tav tm="0">
                                          <p:val>
                                            <p:fltVal val="0"/>
                                          </p:val>
                                        </p:tav>
                                        <p:tav tm="100000">
                                          <p:val>
                                            <p:strVal val="#ppt_w"/>
                                          </p:val>
                                        </p:tav>
                                      </p:tavLst>
                                    </p:anim>
                                    <p:anim calcmode="lin" valueType="num">
                                      <p:cBhvr>
                                        <p:cTn id="18" dur="500" fill="hold"/>
                                        <p:tgtEl>
                                          <p:spTgt spid="31760">
                                            <p:txEl>
                                              <p:pRg st="1" end="1"/>
                                            </p:txEl>
                                          </p:spTgt>
                                        </p:tgtEl>
                                        <p:attrNameLst>
                                          <p:attrName>ppt_h</p:attrName>
                                        </p:attrNameLst>
                                      </p:cBhvr>
                                      <p:tavLst>
                                        <p:tav tm="0">
                                          <p:val>
                                            <p:fltVal val="0"/>
                                          </p:val>
                                        </p:tav>
                                        <p:tav tm="100000">
                                          <p:val>
                                            <p:strVal val="#ppt_h"/>
                                          </p:val>
                                        </p:tav>
                                      </p:tavLst>
                                    </p:anim>
                                  </p:childTnLst>
                                </p:cTn>
                              </p:par>
                              <p:par>
                                <p:cTn id="19" presetID="23" presetClass="entr" presetSubtype="16" fill="hold" grpId="0" nodeType="withEffect">
                                  <p:stCondLst>
                                    <p:cond delay="0"/>
                                  </p:stCondLst>
                                  <p:childTnLst>
                                    <p:set>
                                      <p:cBhvr>
                                        <p:cTn id="20" dur="1" fill="hold">
                                          <p:stCondLst>
                                            <p:cond delay="0"/>
                                          </p:stCondLst>
                                        </p:cTn>
                                        <p:tgtEl>
                                          <p:spTgt spid="31760">
                                            <p:txEl>
                                              <p:pRg st="2" end="2"/>
                                            </p:txEl>
                                          </p:spTgt>
                                        </p:tgtEl>
                                        <p:attrNameLst>
                                          <p:attrName>style.visibility</p:attrName>
                                        </p:attrNameLst>
                                      </p:cBhvr>
                                      <p:to>
                                        <p:strVal val="visible"/>
                                      </p:to>
                                    </p:set>
                                    <p:anim calcmode="lin" valueType="num">
                                      <p:cBhvr>
                                        <p:cTn id="21" dur="500" fill="hold"/>
                                        <p:tgtEl>
                                          <p:spTgt spid="31760">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1760">
                                            <p:txEl>
                                              <p:pRg st="2" end="2"/>
                                            </p:txEl>
                                          </p:spTgt>
                                        </p:tgtEl>
                                        <p:attrNameLst>
                                          <p:attrName>ppt_h</p:attrName>
                                        </p:attrNameLst>
                                      </p:cBhvr>
                                      <p:tavLst>
                                        <p:tav tm="0">
                                          <p:val>
                                            <p:fltVal val="0"/>
                                          </p:val>
                                        </p:tav>
                                        <p:tav tm="100000">
                                          <p:val>
                                            <p:strVal val="#ppt_h"/>
                                          </p:val>
                                        </p:tav>
                                      </p:tavLst>
                                    </p:anim>
                                  </p:childTnLst>
                                </p:cTn>
                              </p:par>
                              <p:par>
                                <p:cTn id="23" presetID="23" presetClass="entr" presetSubtype="16" fill="hold" grpId="0" nodeType="withEffect">
                                  <p:stCondLst>
                                    <p:cond delay="0"/>
                                  </p:stCondLst>
                                  <p:childTnLst>
                                    <p:set>
                                      <p:cBhvr>
                                        <p:cTn id="24" dur="1" fill="hold">
                                          <p:stCondLst>
                                            <p:cond delay="0"/>
                                          </p:stCondLst>
                                        </p:cTn>
                                        <p:tgtEl>
                                          <p:spTgt spid="31760">
                                            <p:txEl>
                                              <p:pRg st="3" end="3"/>
                                            </p:txEl>
                                          </p:spTgt>
                                        </p:tgtEl>
                                        <p:attrNameLst>
                                          <p:attrName>style.visibility</p:attrName>
                                        </p:attrNameLst>
                                      </p:cBhvr>
                                      <p:to>
                                        <p:strVal val="visible"/>
                                      </p:to>
                                    </p:set>
                                    <p:anim calcmode="lin" valueType="num">
                                      <p:cBhvr>
                                        <p:cTn id="25" dur="500" fill="hold"/>
                                        <p:tgtEl>
                                          <p:spTgt spid="31760">
                                            <p:txEl>
                                              <p:pRg st="3" end="3"/>
                                            </p:txEl>
                                          </p:spTgt>
                                        </p:tgtEl>
                                        <p:attrNameLst>
                                          <p:attrName>ppt_w</p:attrName>
                                        </p:attrNameLst>
                                      </p:cBhvr>
                                      <p:tavLst>
                                        <p:tav tm="0">
                                          <p:val>
                                            <p:fltVal val="0"/>
                                          </p:val>
                                        </p:tav>
                                        <p:tav tm="100000">
                                          <p:val>
                                            <p:strVal val="#ppt_w"/>
                                          </p:val>
                                        </p:tav>
                                      </p:tavLst>
                                    </p:anim>
                                    <p:anim calcmode="lin" valueType="num">
                                      <p:cBhvr>
                                        <p:cTn id="26" dur="500" fill="hold"/>
                                        <p:tgtEl>
                                          <p:spTgt spid="31760">
                                            <p:txEl>
                                              <p:pRg st="3" end="3"/>
                                            </p:txEl>
                                          </p:spTgt>
                                        </p:tgtEl>
                                        <p:attrNameLst>
                                          <p:attrName>ppt_h</p:attrName>
                                        </p:attrNameLst>
                                      </p:cBhvr>
                                      <p:tavLst>
                                        <p:tav tm="0">
                                          <p:val>
                                            <p:fltVal val="0"/>
                                          </p:val>
                                        </p:tav>
                                        <p:tav tm="100000">
                                          <p:val>
                                            <p:strVal val="#ppt_h"/>
                                          </p:val>
                                        </p:tav>
                                      </p:tavLst>
                                    </p:anim>
                                  </p:childTnLst>
                                </p:cTn>
                              </p:par>
                              <p:par>
                                <p:cTn id="27" presetID="23" presetClass="entr" presetSubtype="16" fill="hold" grpId="0" nodeType="withEffect">
                                  <p:stCondLst>
                                    <p:cond delay="0"/>
                                  </p:stCondLst>
                                  <p:childTnLst>
                                    <p:set>
                                      <p:cBhvr>
                                        <p:cTn id="28" dur="1" fill="hold">
                                          <p:stCondLst>
                                            <p:cond delay="0"/>
                                          </p:stCondLst>
                                        </p:cTn>
                                        <p:tgtEl>
                                          <p:spTgt spid="31760">
                                            <p:txEl>
                                              <p:pRg st="4" end="4"/>
                                            </p:txEl>
                                          </p:spTgt>
                                        </p:tgtEl>
                                        <p:attrNameLst>
                                          <p:attrName>style.visibility</p:attrName>
                                        </p:attrNameLst>
                                      </p:cBhvr>
                                      <p:to>
                                        <p:strVal val="visible"/>
                                      </p:to>
                                    </p:set>
                                    <p:anim calcmode="lin" valueType="num">
                                      <p:cBhvr>
                                        <p:cTn id="29" dur="500" fill="hold"/>
                                        <p:tgtEl>
                                          <p:spTgt spid="31760">
                                            <p:txEl>
                                              <p:pRg st="4" end="4"/>
                                            </p:txEl>
                                          </p:spTgt>
                                        </p:tgtEl>
                                        <p:attrNameLst>
                                          <p:attrName>ppt_w</p:attrName>
                                        </p:attrNameLst>
                                      </p:cBhvr>
                                      <p:tavLst>
                                        <p:tav tm="0">
                                          <p:val>
                                            <p:fltVal val="0"/>
                                          </p:val>
                                        </p:tav>
                                        <p:tav tm="100000">
                                          <p:val>
                                            <p:strVal val="#ppt_w"/>
                                          </p:val>
                                        </p:tav>
                                      </p:tavLst>
                                    </p:anim>
                                    <p:anim calcmode="lin" valueType="num">
                                      <p:cBhvr>
                                        <p:cTn id="30" dur="500" fill="hold"/>
                                        <p:tgtEl>
                                          <p:spTgt spid="31760">
                                            <p:txEl>
                                              <p:pRg st="4" end="4"/>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59" grpId="0"/>
      <p:bldP spid="31760" grpId="0" build="p">
        <p:tmplLst>
          <p:tmpl lvl="1">
            <p:tnLst>
              <p:par>
                <p:cTn presetID="23" presetClass="entr" presetSubtype="16" fill="hold" nodeType="clickEffect">
                  <p:stCondLst>
                    <p:cond delay="0"/>
                  </p:stCondLst>
                  <p:childTnLst>
                    <p:set>
                      <p:cBhvr>
                        <p:cTn dur="1" fill="hold">
                          <p:stCondLst>
                            <p:cond delay="0"/>
                          </p:stCondLst>
                        </p:cTn>
                        <p:tgtEl>
                          <p:spTgt spid="31760"/>
                        </p:tgtEl>
                        <p:attrNameLst>
                          <p:attrName>style.visibility</p:attrName>
                        </p:attrNameLst>
                      </p:cBhvr>
                      <p:to>
                        <p:strVal val="visible"/>
                      </p:to>
                    </p:set>
                    <p:anim calcmode="lin" valueType="num">
                      <p:cBhvr>
                        <p:cTn dur="500" fill="hold"/>
                        <p:tgtEl>
                          <p:spTgt spid="31760"/>
                        </p:tgtEl>
                        <p:attrNameLst>
                          <p:attrName>ppt_w</p:attrName>
                        </p:attrNameLst>
                      </p:cBhvr>
                      <p:tavLst>
                        <p:tav tm="0">
                          <p:val>
                            <p:fltVal val="0"/>
                          </p:val>
                        </p:tav>
                        <p:tav tm="100000">
                          <p:val>
                            <p:strVal val="#ppt_w"/>
                          </p:val>
                        </p:tav>
                      </p:tavLst>
                    </p:anim>
                    <p:anim calcmode="lin" valueType="num">
                      <p:cBhvr>
                        <p:cTn dur="500" fill="hold"/>
                        <p:tgtEl>
                          <p:spTgt spid="31760"/>
                        </p:tgtEl>
                        <p:attrNameLst>
                          <p:attrName>ppt_h</p:attrName>
                        </p:attrNameLst>
                      </p:cBhvr>
                      <p:tavLst>
                        <p:tav tm="0">
                          <p:val>
                            <p:fltVal val="0"/>
                          </p:val>
                        </p:tav>
                        <p:tav tm="100000">
                          <p:val>
                            <p:strVal val="#ppt_h"/>
                          </p:val>
                        </p:tav>
                      </p:tavLst>
                    </p:anim>
                  </p:childTnLst>
                </p:cTn>
              </p:par>
            </p:tnLst>
          </p:tmpl>
          <p:tmpl lvl="2">
            <p:tnLst>
              <p:par>
                <p:cTn presetID="23" presetClass="entr" presetSubtype="16" fill="hold" nodeType="withEffect">
                  <p:stCondLst>
                    <p:cond delay="0"/>
                  </p:stCondLst>
                  <p:childTnLst>
                    <p:set>
                      <p:cBhvr>
                        <p:cTn dur="1" fill="hold">
                          <p:stCondLst>
                            <p:cond delay="0"/>
                          </p:stCondLst>
                        </p:cTn>
                        <p:tgtEl>
                          <p:spTgt spid="31760"/>
                        </p:tgtEl>
                        <p:attrNameLst>
                          <p:attrName>style.visibility</p:attrName>
                        </p:attrNameLst>
                      </p:cBhvr>
                      <p:to>
                        <p:strVal val="visible"/>
                      </p:to>
                    </p:set>
                    <p:anim calcmode="lin" valueType="num">
                      <p:cBhvr>
                        <p:cTn dur="500" fill="hold"/>
                        <p:tgtEl>
                          <p:spTgt spid="31760"/>
                        </p:tgtEl>
                        <p:attrNameLst>
                          <p:attrName>ppt_w</p:attrName>
                        </p:attrNameLst>
                      </p:cBhvr>
                      <p:tavLst>
                        <p:tav tm="0">
                          <p:val>
                            <p:fltVal val="0"/>
                          </p:val>
                        </p:tav>
                        <p:tav tm="100000">
                          <p:val>
                            <p:strVal val="#ppt_w"/>
                          </p:val>
                        </p:tav>
                      </p:tavLst>
                    </p:anim>
                    <p:anim calcmode="lin" valueType="num">
                      <p:cBhvr>
                        <p:cTn dur="500" fill="hold"/>
                        <p:tgtEl>
                          <p:spTgt spid="31760"/>
                        </p:tgtEl>
                        <p:attrNameLst>
                          <p:attrName>ppt_h</p:attrName>
                        </p:attrNameLst>
                      </p:cBhvr>
                      <p:tavLst>
                        <p:tav tm="0">
                          <p:val>
                            <p:fltVal val="0"/>
                          </p:val>
                        </p:tav>
                        <p:tav tm="100000">
                          <p:val>
                            <p:strVal val="#ppt_h"/>
                          </p:val>
                        </p:tav>
                      </p:tavLst>
                    </p:anim>
                  </p:childTnLst>
                </p:cTn>
              </p:par>
            </p:tnLst>
          </p:tmpl>
          <p:tmpl lvl="3">
            <p:tnLst>
              <p:par>
                <p:cTn presetID="23" presetClass="entr" presetSubtype="16" fill="hold" nodeType="withEffect">
                  <p:stCondLst>
                    <p:cond delay="0"/>
                  </p:stCondLst>
                  <p:childTnLst>
                    <p:set>
                      <p:cBhvr>
                        <p:cTn dur="1" fill="hold">
                          <p:stCondLst>
                            <p:cond delay="0"/>
                          </p:stCondLst>
                        </p:cTn>
                        <p:tgtEl>
                          <p:spTgt spid="31760"/>
                        </p:tgtEl>
                        <p:attrNameLst>
                          <p:attrName>style.visibility</p:attrName>
                        </p:attrNameLst>
                      </p:cBhvr>
                      <p:to>
                        <p:strVal val="visible"/>
                      </p:to>
                    </p:set>
                    <p:anim calcmode="lin" valueType="num">
                      <p:cBhvr>
                        <p:cTn dur="500" fill="hold"/>
                        <p:tgtEl>
                          <p:spTgt spid="31760"/>
                        </p:tgtEl>
                        <p:attrNameLst>
                          <p:attrName>ppt_w</p:attrName>
                        </p:attrNameLst>
                      </p:cBhvr>
                      <p:tavLst>
                        <p:tav tm="0">
                          <p:val>
                            <p:fltVal val="0"/>
                          </p:val>
                        </p:tav>
                        <p:tav tm="100000">
                          <p:val>
                            <p:strVal val="#ppt_w"/>
                          </p:val>
                        </p:tav>
                      </p:tavLst>
                    </p:anim>
                    <p:anim calcmode="lin" valueType="num">
                      <p:cBhvr>
                        <p:cTn dur="500" fill="hold"/>
                        <p:tgtEl>
                          <p:spTgt spid="31760"/>
                        </p:tgtEl>
                        <p:attrNameLst>
                          <p:attrName>ppt_h</p:attrName>
                        </p:attrNameLst>
                      </p:cBhvr>
                      <p:tavLst>
                        <p:tav tm="0">
                          <p:val>
                            <p:fltVal val="0"/>
                          </p:val>
                        </p:tav>
                        <p:tav tm="100000">
                          <p:val>
                            <p:strVal val="#ppt_h"/>
                          </p:val>
                        </p:tav>
                      </p:tavLst>
                    </p:anim>
                  </p:childTnLst>
                </p:cTn>
              </p:par>
            </p:tnLst>
          </p:tmpl>
          <p:tmpl lvl="4">
            <p:tnLst>
              <p:par>
                <p:cTn presetID="23" presetClass="entr" presetSubtype="16" fill="hold" nodeType="withEffect">
                  <p:stCondLst>
                    <p:cond delay="0"/>
                  </p:stCondLst>
                  <p:childTnLst>
                    <p:set>
                      <p:cBhvr>
                        <p:cTn dur="1" fill="hold">
                          <p:stCondLst>
                            <p:cond delay="0"/>
                          </p:stCondLst>
                        </p:cTn>
                        <p:tgtEl>
                          <p:spTgt spid="31760"/>
                        </p:tgtEl>
                        <p:attrNameLst>
                          <p:attrName>style.visibility</p:attrName>
                        </p:attrNameLst>
                      </p:cBhvr>
                      <p:to>
                        <p:strVal val="visible"/>
                      </p:to>
                    </p:set>
                    <p:anim calcmode="lin" valueType="num">
                      <p:cBhvr>
                        <p:cTn dur="500" fill="hold"/>
                        <p:tgtEl>
                          <p:spTgt spid="31760"/>
                        </p:tgtEl>
                        <p:attrNameLst>
                          <p:attrName>ppt_w</p:attrName>
                        </p:attrNameLst>
                      </p:cBhvr>
                      <p:tavLst>
                        <p:tav tm="0">
                          <p:val>
                            <p:fltVal val="0"/>
                          </p:val>
                        </p:tav>
                        <p:tav tm="100000">
                          <p:val>
                            <p:strVal val="#ppt_w"/>
                          </p:val>
                        </p:tav>
                      </p:tavLst>
                    </p:anim>
                    <p:anim calcmode="lin" valueType="num">
                      <p:cBhvr>
                        <p:cTn dur="500" fill="hold"/>
                        <p:tgtEl>
                          <p:spTgt spid="31760"/>
                        </p:tgtEl>
                        <p:attrNameLst>
                          <p:attrName>ppt_h</p:attrName>
                        </p:attrNameLst>
                      </p:cBhvr>
                      <p:tavLst>
                        <p:tav tm="0">
                          <p:val>
                            <p:fltVal val="0"/>
                          </p:val>
                        </p:tav>
                        <p:tav tm="100000">
                          <p:val>
                            <p:strVal val="#ppt_h"/>
                          </p:val>
                        </p:tav>
                      </p:tavLst>
                    </p:anim>
                  </p:childTnLst>
                </p:cTn>
              </p:par>
            </p:tnLst>
          </p:tmpl>
          <p:tmpl lvl="5">
            <p:tnLst>
              <p:par>
                <p:cTn presetID="23" presetClass="entr" presetSubtype="16" fill="hold" nodeType="withEffect">
                  <p:stCondLst>
                    <p:cond delay="0"/>
                  </p:stCondLst>
                  <p:childTnLst>
                    <p:set>
                      <p:cBhvr>
                        <p:cTn dur="1" fill="hold">
                          <p:stCondLst>
                            <p:cond delay="0"/>
                          </p:stCondLst>
                        </p:cTn>
                        <p:tgtEl>
                          <p:spTgt spid="31760"/>
                        </p:tgtEl>
                        <p:attrNameLst>
                          <p:attrName>style.visibility</p:attrName>
                        </p:attrNameLst>
                      </p:cBhvr>
                      <p:to>
                        <p:strVal val="visible"/>
                      </p:to>
                    </p:set>
                    <p:anim calcmode="lin" valueType="num">
                      <p:cBhvr>
                        <p:cTn dur="500" fill="hold"/>
                        <p:tgtEl>
                          <p:spTgt spid="31760"/>
                        </p:tgtEl>
                        <p:attrNameLst>
                          <p:attrName>ppt_w</p:attrName>
                        </p:attrNameLst>
                      </p:cBhvr>
                      <p:tavLst>
                        <p:tav tm="0">
                          <p:val>
                            <p:fltVal val="0"/>
                          </p:val>
                        </p:tav>
                        <p:tav tm="100000">
                          <p:val>
                            <p:strVal val="#ppt_w"/>
                          </p:val>
                        </p:tav>
                      </p:tavLst>
                    </p:anim>
                    <p:anim calcmode="lin" valueType="num">
                      <p:cBhvr>
                        <p:cTn dur="500" fill="hold"/>
                        <p:tgtEl>
                          <p:spTgt spid="31760"/>
                        </p:tgtEl>
                        <p:attrNameLst>
                          <p:attrName>ppt_h</p:attrName>
                        </p:attrNameLst>
                      </p:cBhvr>
                      <p:tavLst>
                        <p:tav tm="0">
                          <p:val>
                            <p:fltVal val="0"/>
                          </p:val>
                        </p:tav>
                        <p:tav tm="100000">
                          <p:val>
                            <p:strVal val="#ppt_h"/>
                          </p:val>
                        </p:tav>
                      </p:tavLst>
                    </p:anim>
                  </p:childTnLst>
                </p:cTn>
              </p:par>
            </p:tnLst>
          </p:tmpl>
        </p:tmplLst>
      </p:bldP>
    </p:bldLst>
  </p:timing>
  <p:txStyles>
    <p:titleStyle>
      <a:lvl1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Tahoma" pitchFamily="34" charset="0"/>
        </a:defRPr>
      </a:lvl2pPr>
      <a:lvl3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Tahoma" pitchFamily="34" charset="0"/>
        </a:defRPr>
      </a:lvl3pPr>
      <a:lvl4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Tahoma" pitchFamily="34" charset="0"/>
        </a:defRPr>
      </a:lvl4pPr>
      <a:lvl5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Tahoma" pitchFamily="34" charset="0"/>
        </a:defRPr>
      </a:lvl5pPr>
      <a:lvl6pPr marL="457200" algn="l" rtl="0" fontAlgn="base">
        <a:spcBef>
          <a:spcPct val="0"/>
        </a:spcBef>
        <a:spcAft>
          <a:spcPct val="0"/>
        </a:spcAft>
        <a:defRPr sz="4400" b="1">
          <a:solidFill>
            <a:schemeClr val="tx2"/>
          </a:solidFill>
          <a:effectLst>
            <a:outerShdw blurRad="38100" dist="38100" dir="2700000" algn="tl">
              <a:srgbClr val="000000"/>
            </a:outerShdw>
          </a:effectLst>
          <a:latin typeface="Tahoma" pitchFamily="34" charset="0"/>
        </a:defRPr>
      </a:lvl6pPr>
      <a:lvl7pPr marL="914400" algn="l" rtl="0" fontAlgn="base">
        <a:spcBef>
          <a:spcPct val="0"/>
        </a:spcBef>
        <a:spcAft>
          <a:spcPct val="0"/>
        </a:spcAft>
        <a:defRPr sz="4400" b="1">
          <a:solidFill>
            <a:schemeClr val="tx2"/>
          </a:solidFill>
          <a:effectLst>
            <a:outerShdw blurRad="38100" dist="38100" dir="2700000" algn="tl">
              <a:srgbClr val="000000"/>
            </a:outerShdw>
          </a:effectLst>
          <a:latin typeface="Tahoma" pitchFamily="34" charset="0"/>
        </a:defRPr>
      </a:lvl7pPr>
      <a:lvl8pPr marL="1371600" algn="l" rtl="0" fontAlgn="base">
        <a:spcBef>
          <a:spcPct val="0"/>
        </a:spcBef>
        <a:spcAft>
          <a:spcPct val="0"/>
        </a:spcAft>
        <a:defRPr sz="4400" b="1">
          <a:solidFill>
            <a:schemeClr val="tx2"/>
          </a:solidFill>
          <a:effectLst>
            <a:outerShdw blurRad="38100" dist="38100" dir="2700000" algn="tl">
              <a:srgbClr val="000000"/>
            </a:outerShdw>
          </a:effectLst>
          <a:latin typeface="Tahoma" pitchFamily="34" charset="0"/>
        </a:defRPr>
      </a:lvl8pPr>
      <a:lvl9pPr marL="1828800" algn="l" rtl="0" fontAlgn="base">
        <a:spcBef>
          <a:spcPct val="0"/>
        </a:spcBef>
        <a:spcAft>
          <a:spcPct val="0"/>
        </a:spcAft>
        <a:defRPr sz="4400" b="1">
          <a:solidFill>
            <a:schemeClr val="tx2"/>
          </a:solidFill>
          <a:effectLst>
            <a:outerShdw blurRad="38100" dist="38100" dir="2700000" algn="tl">
              <a:srgbClr val="000000"/>
            </a:outerShdw>
          </a:effectLst>
          <a:latin typeface="Tahoma" pitchFamily="34" charset="0"/>
        </a:defRPr>
      </a:lvl9pPr>
    </p:titleStyle>
    <p:bodyStyle>
      <a:lvl1pPr marL="342900" indent="-342900" algn="l" rtl="0" eaLnBrk="0" fontAlgn="base" hangingPunct="0">
        <a:spcBef>
          <a:spcPct val="20000"/>
        </a:spcBef>
        <a:spcAft>
          <a:spcPct val="0"/>
        </a:spcAft>
        <a:buClr>
          <a:schemeClr val="hlink"/>
        </a:buClr>
        <a:buSzPct val="70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tx1"/>
        </a:buClr>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SzPct val="70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4.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066800" y="0"/>
            <a:ext cx="7086600" cy="2205038"/>
          </a:xfrm>
        </p:spPr>
        <p:txBody>
          <a:bodyPr/>
          <a:lstStyle/>
          <a:p>
            <a:pPr algn="ctr" eaLnBrk="1" hangingPunct="1">
              <a:defRPr/>
            </a:pPr>
            <a:r>
              <a:rPr lang="en-GB" sz="6000" dirty="0" smtClean="0"/>
              <a:t>HOW TO WRITE A CRITICAL ESSAY</a:t>
            </a:r>
            <a:endParaRPr lang="en-GB" sz="6000" dirty="0"/>
          </a:p>
        </p:txBody>
      </p:sp>
      <p:sp>
        <p:nvSpPr>
          <p:cNvPr id="2051" name="Rectangle 3"/>
          <p:cNvSpPr>
            <a:spLocks noGrp="1" noChangeArrowheads="1"/>
          </p:cNvSpPr>
          <p:nvPr>
            <p:ph type="subTitle" idx="1"/>
          </p:nvPr>
        </p:nvSpPr>
        <p:spPr/>
        <p:txBody>
          <a:bodyPr/>
          <a:lstStyle/>
          <a:p>
            <a:pPr eaLnBrk="1" hangingPunct="1">
              <a:defRPr/>
            </a:pPr>
            <a:endParaRPr lang="it-IT" dirty="0"/>
          </a:p>
        </p:txBody>
      </p:sp>
      <p:pic>
        <p:nvPicPr>
          <p:cNvPr id="15363" name="Picture 4" descr="C:\Documents and Settings\Computer\Documenti\Valerio\UniMC - 2013-14\UniMC - 2013-14 - Letteratura e cultura inglese 3\Images\How to Write a Critical Essay.jpg"/>
          <p:cNvPicPr>
            <a:picLocks noChangeAspect="1" noChangeArrowheads="1"/>
          </p:cNvPicPr>
          <p:nvPr/>
        </p:nvPicPr>
        <p:blipFill>
          <a:blip r:embed="rId2"/>
          <a:srcRect/>
          <a:stretch>
            <a:fillRect/>
          </a:stretch>
        </p:blipFill>
        <p:spPr bwMode="auto">
          <a:xfrm>
            <a:off x="1763713" y="2349500"/>
            <a:ext cx="5691187" cy="42624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0" y="-315913"/>
            <a:ext cx="9144000" cy="1431926"/>
          </a:xfrm>
        </p:spPr>
        <p:txBody>
          <a:bodyPr/>
          <a:lstStyle/>
          <a:p>
            <a:pPr algn="ctr" eaLnBrk="1" hangingPunct="1">
              <a:defRPr/>
            </a:pPr>
            <a:r>
              <a:rPr lang="en-GB" sz="4000" dirty="0" smtClean="0"/>
              <a:t>ABILITIES TO BE EVALUATED</a:t>
            </a:r>
            <a:endParaRPr lang="en-GB" sz="4000" dirty="0"/>
          </a:p>
        </p:txBody>
      </p:sp>
      <p:sp>
        <p:nvSpPr>
          <p:cNvPr id="15363" name="Rectangle 3"/>
          <p:cNvSpPr>
            <a:spLocks noGrp="1" noChangeArrowheads="1"/>
          </p:cNvSpPr>
          <p:nvPr>
            <p:ph type="body" idx="1"/>
          </p:nvPr>
        </p:nvSpPr>
        <p:spPr>
          <a:xfrm>
            <a:off x="0" y="836613"/>
            <a:ext cx="9144000" cy="6408737"/>
          </a:xfrm>
        </p:spPr>
        <p:txBody>
          <a:bodyPr/>
          <a:lstStyle/>
          <a:p>
            <a:pPr eaLnBrk="1" hangingPunct="1">
              <a:lnSpc>
                <a:spcPct val="80000"/>
              </a:lnSpc>
              <a:defRPr/>
            </a:pPr>
            <a:endParaRPr lang="en-GB" sz="2000" dirty="0" smtClean="0"/>
          </a:p>
          <a:p>
            <a:pPr eaLnBrk="1" hangingPunct="1">
              <a:lnSpc>
                <a:spcPct val="80000"/>
              </a:lnSpc>
              <a:defRPr/>
            </a:pPr>
            <a:r>
              <a:rPr lang="en-GB" sz="2800" dirty="0" smtClean="0"/>
              <a:t>The evaluation of a critical essay is based on three main criteria:</a:t>
            </a:r>
          </a:p>
          <a:p>
            <a:pPr eaLnBrk="1" hangingPunct="1">
              <a:lnSpc>
                <a:spcPct val="80000"/>
              </a:lnSpc>
              <a:defRPr/>
            </a:pPr>
            <a:endParaRPr lang="en-GB" sz="2800" dirty="0" smtClean="0"/>
          </a:p>
          <a:p>
            <a:pPr eaLnBrk="1" hangingPunct="1">
              <a:lnSpc>
                <a:spcPct val="80000"/>
              </a:lnSpc>
              <a:defRPr/>
            </a:pPr>
            <a:r>
              <a:rPr lang="en-GB" sz="2800" dirty="0" smtClean="0"/>
              <a:t>1) the ability to analyze a literary text, using the methodological tools you have learned in your school and university career</a:t>
            </a:r>
          </a:p>
          <a:p>
            <a:pPr eaLnBrk="1" hangingPunct="1">
              <a:lnSpc>
                <a:spcPct val="80000"/>
              </a:lnSpc>
              <a:defRPr/>
            </a:pPr>
            <a:endParaRPr lang="en-GB" sz="2800" dirty="0"/>
          </a:p>
          <a:p>
            <a:pPr eaLnBrk="1" hangingPunct="1">
              <a:lnSpc>
                <a:spcPct val="80000"/>
              </a:lnSpc>
              <a:defRPr/>
            </a:pPr>
            <a:r>
              <a:rPr lang="en-GB" sz="2800" dirty="0" smtClean="0"/>
              <a:t>2) the ability to organize your critical discourse in a format and a language that may correctly convey to the reader the ideas you want to express</a:t>
            </a:r>
          </a:p>
          <a:p>
            <a:pPr eaLnBrk="1" hangingPunct="1">
              <a:lnSpc>
                <a:spcPct val="80000"/>
              </a:lnSpc>
              <a:defRPr/>
            </a:pPr>
            <a:endParaRPr lang="en-GB" sz="2800" dirty="0"/>
          </a:p>
          <a:p>
            <a:pPr eaLnBrk="1" hangingPunct="1">
              <a:lnSpc>
                <a:spcPct val="80000"/>
              </a:lnSpc>
              <a:defRPr/>
            </a:pPr>
            <a:r>
              <a:rPr lang="en-GB" sz="2800" dirty="0" smtClean="0"/>
              <a:t>3) critical autonomy and originality – that is, how you manage to give at least a partially new perspective on a certain aspect of a given text, without repeating settled and well-known interpretations</a:t>
            </a:r>
          </a:p>
          <a:p>
            <a:pPr eaLnBrk="1" hangingPunct="1">
              <a:lnSpc>
                <a:spcPct val="80000"/>
              </a:lnSpc>
              <a:defRPr/>
            </a:pPr>
            <a:endParaRPr lang="en-GB" sz="20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eaLnBrk="1" hangingPunct="1">
              <a:defRPr/>
            </a:pPr>
            <a:r>
              <a:rPr lang="it-IT" dirty="0" smtClean="0"/>
              <a:t>ESSAY STRUCTURE</a:t>
            </a:r>
            <a:endParaRPr lang="it-IT" dirty="0"/>
          </a:p>
        </p:txBody>
      </p:sp>
      <p:sp>
        <p:nvSpPr>
          <p:cNvPr id="3" name="Segnaposto contenuto 2"/>
          <p:cNvSpPr>
            <a:spLocks noGrp="1"/>
          </p:cNvSpPr>
          <p:nvPr>
            <p:ph idx="1"/>
          </p:nvPr>
        </p:nvSpPr>
        <p:spPr>
          <a:xfrm>
            <a:off x="1066800" y="1981200"/>
            <a:ext cx="7543800" cy="4876800"/>
          </a:xfrm>
        </p:spPr>
        <p:txBody>
          <a:bodyPr/>
          <a:lstStyle/>
          <a:p>
            <a:pPr eaLnBrk="1" hangingPunct="1">
              <a:defRPr/>
            </a:pPr>
            <a:r>
              <a:rPr lang="it-IT" dirty="0" smtClean="0"/>
              <a:t>1) </a:t>
            </a:r>
            <a:r>
              <a:rPr lang="it-IT" dirty="0" err="1" smtClean="0"/>
              <a:t>Introduction</a:t>
            </a:r>
            <a:r>
              <a:rPr lang="it-IT" dirty="0" smtClean="0"/>
              <a:t> (</a:t>
            </a:r>
            <a:r>
              <a:rPr lang="it-IT" dirty="0" err="1" smtClean="0"/>
              <a:t>topic</a:t>
            </a:r>
            <a:r>
              <a:rPr lang="it-IT" dirty="0" smtClean="0"/>
              <a:t>, focus, </a:t>
            </a:r>
            <a:r>
              <a:rPr lang="it-IT" dirty="0" err="1" smtClean="0"/>
              <a:t>methodology</a:t>
            </a:r>
            <a:r>
              <a:rPr lang="it-IT" dirty="0" smtClean="0"/>
              <a:t>, </a:t>
            </a:r>
            <a:r>
              <a:rPr lang="it-IT" dirty="0" err="1" smtClean="0"/>
              <a:t>aim</a:t>
            </a:r>
            <a:r>
              <a:rPr lang="it-IT" dirty="0" smtClean="0"/>
              <a:t>)</a:t>
            </a:r>
          </a:p>
          <a:p>
            <a:pPr eaLnBrk="1" hangingPunct="1">
              <a:defRPr/>
            </a:pPr>
            <a:endParaRPr lang="it-IT" dirty="0"/>
          </a:p>
          <a:p>
            <a:pPr eaLnBrk="1" hangingPunct="1">
              <a:defRPr/>
            </a:pPr>
            <a:r>
              <a:rPr lang="it-IT" dirty="0" smtClean="0"/>
              <a:t>2) </a:t>
            </a:r>
            <a:r>
              <a:rPr lang="it-IT" dirty="0" err="1" smtClean="0"/>
              <a:t>Main</a:t>
            </a:r>
            <a:r>
              <a:rPr lang="it-IT" dirty="0" smtClean="0"/>
              <a:t> body/</a:t>
            </a:r>
            <a:r>
              <a:rPr lang="it-IT" dirty="0" err="1" smtClean="0"/>
              <a:t>development</a:t>
            </a:r>
            <a:r>
              <a:rPr lang="it-IT" dirty="0" smtClean="0"/>
              <a:t> (</a:t>
            </a:r>
            <a:r>
              <a:rPr lang="it-IT" dirty="0" err="1" smtClean="0"/>
              <a:t>ideas</a:t>
            </a:r>
            <a:r>
              <a:rPr lang="it-IT" dirty="0" smtClean="0"/>
              <a:t>, </a:t>
            </a:r>
            <a:r>
              <a:rPr lang="it-IT" dirty="0" err="1" smtClean="0"/>
              <a:t>quotations</a:t>
            </a:r>
            <a:r>
              <a:rPr lang="it-IT" dirty="0" smtClean="0"/>
              <a:t> </a:t>
            </a:r>
            <a:r>
              <a:rPr lang="it-IT" dirty="0" err="1" smtClean="0"/>
              <a:t>from</a:t>
            </a:r>
            <a:r>
              <a:rPr lang="it-IT" dirty="0" smtClean="0"/>
              <a:t> the </a:t>
            </a:r>
            <a:r>
              <a:rPr lang="it-IT" dirty="0" err="1" smtClean="0"/>
              <a:t>primary</a:t>
            </a:r>
            <a:r>
              <a:rPr lang="it-IT" dirty="0" smtClean="0"/>
              <a:t> text and </a:t>
            </a:r>
            <a:r>
              <a:rPr lang="it-IT" dirty="0" err="1" smtClean="0"/>
              <a:t>their</a:t>
            </a:r>
            <a:r>
              <a:rPr lang="it-IT" dirty="0" smtClean="0"/>
              <a:t> </a:t>
            </a:r>
            <a:r>
              <a:rPr lang="it-IT" dirty="0" err="1" smtClean="0"/>
              <a:t>analysis</a:t>
            </a:r>
            <a:r>
              <a:rPr lang="it-IT" dirty="0" smtClean="0"/>
              <a:t>, </a:t>
            </a:r>
            <a:r>
              <a:rPr lang="it-IT" dirty="0" err="1" smtClean="0"/>
              <a:t>critical</a:t>
            </a:r>
            <a:r>
              <a:rPr lang="it-IT" dirty="0" smtClean="0"/>
              <a:t> </a:t>
            </a:r>
            <a:r>
              <a:rPr lang="it-IT" dirty="0" err="1" smtClean="0"/>
              <a:t>references</a:t>
            </a:r>
            <a:r>
              <a:rPr lang="it-IT" dirty="0" smtClean="0"/>
              <a:t>)</a:t>
            </a:r>
          </a:p>
          <a:p>
            <a:pPr eaLnBrk="1" hangingPunct="1">
              <a:defRPr/>
            </a:pPr>
            <a:endParaRPr lang="it-IT" dirty="0"/>
          </a:p>
          <a:p>
            <a:pPr eaLnBrk="1" hangingPunct="1">
              <a:defRPr/>
            </a:pPr>
            <a:r>
              <a:rPr lang="it-IT" dirty="0" smtClean="0"/>
              <a:t>3) </a:t>
            </a:r>
            <a:r>
              <a:rPr lang="it-IT" dirty="0" err="1" smtClean="0"/>
              <a:t>Conclusion</a:t>
            </a:r>
            <a:endParaRPr lang="it-IT"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66800" y="304800"/>
            <a:ext cx="7543800" cy="963613"/>
          </a:xfrm>
        </p:spPr>
        <p:txBody>
          <a:bodyPr/>
          <a:lstStyle/>
          <a:p>
            <a:pPr algn="ctr" eaLnBrk="1" hangingPunct="1">
              <a:defRPr/>
            </a:pPr>
            <a:r>
              <a:rPr lang="it-IT" dirty="0" smtClean="0"/>
              <a:t>STEP BY STEP</a:t>
            </a:r>
            <a:endParaRPr lang="it-IT" dirty="0"/>
          </a:p>
        </p:txBody>
      </p:sp>
      <p:sp>
        <p:nvSpPr>
          <p:cNvPr id="18434" name="Segnaposto contenuto 2"/>
          <p:cNvSpPr>
            <a:spLocks noGrp="1"/>
          </p:cNvSpPr>
          <p:nvPr>
            <p:ph idx="1"/>
          </p:nvPr>
        </p:nvSpPr>
        <p:spPr>
          <a:xfrm>
            <a:off x="1066800" y="1268413"/>
            <a:ext cx="7543800" cy="5589587"/>
          </a:xfrm>
        </p:spPr>
        <p:txBody>
          <a:bodyPr/>
          <a:lstStyle/>
          <a:p>
            <a:pPr eaLnBrk="1" hangingPunct="1">
              <a:lnSpc>
                <a:spcPct val="80000"/>
              </a:lnSpc>
            </a:pPr>
            <a:r>
              <a:rPr lang="en-US" sz="2800" smtClean="0">
                <a:effectLst/>
              </a:rPr>
              <a:t>Choose your topic, what you want to specifically focus on, the methodology you will be using, the aim you want to reach.</a:t>
            </a:r>
          </a:p>
          <a:p>
            <a:pPr eaLnBrk="1" hangingPunct="1">
              <a:lnSpc>
                <a:spcPct val="80000"/>
              </a:lnSpc>
            </a:pPr>
            <a:r>
              <a:rPr lang="en-US" sz="2800" smtClean="0">
                <a:effectLst/>
              </a:rPr>
              <a:t>Prepare an outline or diagram of your ideas.</a:t>
            </a:r>
          </a:p>
          <a:p>
            <a:pPr eaLnBrk="1" hangingPunct="1">
              <a:lnSpc>
                <a:spcPct val="80000"/>
              </a:lnSpc>
            </a:pPr>
            <a:r>
              <a:rPr lang="en-US" sz="2800" smtClean="0">
                <a:effectLst/>
              </a:rPr>
              <a:t>Write your thesis statement (the introduction).</a:t>
            </a:r>
          </a:p>
          <a:p>
            <a:pPr eaLnBrk="1" hangingPunct="1">
              <a:lnSpc>
                <a:spcPct val="80000"/>
              </a:lnSpc>
            </a:pPr>
            <a:r>
              <a:rPr lang="en-US" sz="2800" smtClean="0">
                <a:effectLst/>
              </a:rPr>
              <a:t>Write the main body (the development), with one paragraph for each main point, with at least one quotation from the primary text for each point, and possibly one quotation from a critical source to back up or contrast your analysis.</a:t>
            </a:r>
          </a:p>
          <a:p>
            <a:pPr eaLnBrk="1" hangingPunct="1">
              <a:lnSpc>
                <a:spcPct val="80000"/>
              </a:lnSpc>
            </a:pPr>
            <a:r>
              <a:rPr lang="en-US" sz="2800" smtClean="0">
                <a:effectLst/>
              </a:rPr>
              <a:t>Write the conclusion.</a:t>
            </a:r>
          </a:p>
          <a:p>
            <a:pPr eaLnBrk="1" hangingPunct="1">
              <a:lnSpc>
                <a:spcPct val="80000"/>
              </a:lnSpc>
            </a:pPr>
            <a:r>
              <a:rPr lang="en-US" sz="2800" smtClean="0">
                <a:effectLst/>
              </a:rPr>
              <a:t>Re-read and revise your paper.</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301625" y="228600"/>
            <a:ext cx="8534400" cy="758825"/>
          </a:xfrm>
        </p:spPr>
        <p:txBody>
          <a:bodyPr/>
          <a:lstStyle/>
          <a:p>
            <a:pPr algn="ctr" eaLnBrk="1" hangingPunct="1">
              <a:defRPr/>
            </a:pPr>
            <a:r>
              <a:rPr lang="en-US" dirty="0" smtClean="0"/>
              <a:t>THE RHETORICAL TRIANGLE</a:t>
            </a:r>
          </a:p>
        </p:txBody>
      </p:sp>
      <p:graphicFrame>
        <p:nvGraphicFramePr>
          <p:cNvPr id="5" name="Content Placeholder 4"/>
          <p:cNvGraphicFramePr>
            <a:graphicFrameLocks noGrp="1"/>
          </p:cNvGraphicFramePr>
          <p:nvPr>
            <p:ph sz="half" idx="1"/>
          </p:nvPr>
        </p:nvGraphicFramePr>
        <p:xfrm>
          <a:off x="301625" y="1371600"/>
          <a:ext cx="4038600" cy="46815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Content Placeholder 6"/>
          <p:cNvSpPr>
            <a:spLocks noGrp="1"/>
          </p:cNvSpPr>
          <p:nvPr>
            <p:ph sz="half" idx="2"/>
          </p:nvPr>
        </p:nvSpPr>
        <p:spPr>
          <a:xfrm>
            <a:off x="4800600" y="1371600"/>
            <a:ext cx="4038600" cy="4681538"/>
          </a:xfrm>
        </p:spPr>
        <p:txBody>
          <a:bodyPr>
            <a:normAutofit fontScale="85000" lnSpcReduction="20000"/>
          </a:bodyPr>
          <a:lstStyle/>
          <a:p>
            <a:pPr marL="274320" indent="-274320" eaLnBrk="1" fontAlgn="auto" hangingPunct="1">
              <a:spcAft>
                <a:spcPts val="0"/>
              </a:spcAft>
              <a:buFont typeface="Wingdings 2"/>
              <a:buNone/>
              <a:defRPr/>
            </a:pPr>
            <a:r>
              <a:rPr lang="en-US" b="1" dirty="0" smtClean="0">
                <a:solidFill>
                  <a:schemeClr val="accent2"/>
                </a:solidFill>
              </a:rPr>
              <a:t>TEXT / LOGOS</a:t>
            </a:r>
          </a:p>
          <a:p>
            <a:pPr marL="0" indent="0" eaLnBrk="1" fontAlgn="auto" hangingPunct="1">
              <a:spcAft>
                <a:spcPts val="0"/>
              </a:spcAft>
              <a:buFont typeface="Wingdings 2"/>
              <a:buNone/>
              <a:defRPr/>
            </a:pPr>
            <a:r>
              <a:rPr lang="en-US" dirty="0" smtClean="0"/>
              <a:t>This is the most important part of the academic essay. It is objective, relying on </a:t>
            </a:r>
            <a:r>
              <a:rPr lang="en-US" b="1" dirty="0" smtClean="0">
                <a:solidFill>
                  <a:schemeClr val="accent6"/>
                </a:solidFill>
              </a:rPr>
              <a:t>credible evidence </a:t>
            </a:r>
            <a:r>
              <a:rPr lang="en-US" dirty="0" smtClean="0"/>
              <a:t>to support the thesis rather than personal opinion or experience, or emotion to convince the reader.</a:t>
            </a:r>
          </a:p>
          <a:p>
            <a:pPr marL="0" indent="0" eaLnBrk="1" fontAlgn="auto" hangingPunct="1">
              <a:spcAft>
                <a:spcPts val="0"/>
              </a:spcAft>
              <a:buFont typeface="Wingdings 2"/>
              <a:buNone/>
              <a:defRPr/>
            </a:pPr>
            <a:r>
              <a:rPr lang="en-US" dirty="0" smtClean="0"/>
              <a:t>Supporting your position on an issue is vital.</a:t>
            </a:r>
          </a:p>
          <a:p>
            <a:pPr marL="0" indent="0" eaLnBrk="1" fontAlgn="auto" hangingPunct="1">
              <a:spcAft>
                <a:spcPts val="0"/>
              </a:spcAft>
              <a:buFont typeface="Wingdings 2"/>
              <a:buNone/>
              <a:defRPr/>
            </a:pPr>
            <a:r>
              <a:rPr lang="en-US" dirty="0" smtClean="0"/>
              <a:t>Academic essays do not rely on </a:t>
            </a:r>
            <a:r>
              <a:rPr lang="en-US" i="1" dirty="0" smtClean="0">
                <a:solidFill>
                  <a:schemeClr val="accent2"/>
                </a:solidFill>
              </a:rPr>
              <a:t>opinion</a:t>
            </a:r>
            <a:r>
              <a:rPr lang="en-US" i="1" dirty="0" smtClean="0"/>
              <a:t> </a:t>
            </a:r>
            <a:r>
              <a:rPr lang="en-US" dirty="0" smtClean="0"/>
              <a:t>but demand </a:t>
            </a:r>
            <a:r>
              <a:rPr lang="en-US" i="1" dirty="0" smtClean="0">
                <a:solidFill>
                  <a:schemeClr val="accent2"/>
                </a:solidFill>
              </a:rPr>
              <a:t>logical evidence (LOGOS)</a:t>
            </a:r>
            <a:r>
              <a:rPr lang="en-US" dirty="0" smtClean="0">
                <a:solidFill>
                  <a:schemeClr val="accent2"/>
                </a:solidFill>
              </a:rPr>
              <a:t>.</a:t>
            </a:r>
          </a:p>
        </p:txBody>
      </p:sp>
      <p:cxnSp>
        <p:nvCxnSpPr>
          <p:cNvPr id="9" name="Elbow Connector 8"/>
          <p:cNvCxnSpPr/>
          <p:nvPr/>
        </p:nvCxnSpPr>
        <p:spPr>
          <a:xfrm flipV="1">
            <a:off x="2819400" y="1676400"/>
            <a:ext cx="2057400" cy="914400"/>
          </a:xfrm>
          <a:prstGeom prst="bentConnector3">
            <a:avLst>
              <a:gd name="adj1" fmla="val 50000"/>
            </a:avLst>
          </a:prstGeom>
          <a:ln w="381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301625" y="228600"/>
            <a:ext cx="8534400" cy="758825"/>
          </a:xfrm>
        </p:spPr>
        <p:txBody>
          <a:bodyPr/>
          <a:lstStyle/>
          <a:p>
            <a:pPr algn="ctr" eaLnBrk="1" hangingPunct="1">
              <a:defRPr/>
            </a:pPr>
            <a:r>
              <a:rPr lang="en-US" dirty="0" smtClean="0"/>
              <a:t>PRIMARY AND SECONDARY SOCURCES</a:t>
            </a:r>
          </a:p>
        </p:txBody>
      </p:sp>
      <p:graphicFrame>
        <p:nvGraphicFramePr>
          <p:cNvPr id="5" name="Content Placeholder 4"/>
          <p:cNvGraphicFramePr>
            <a:graphicFrameLocks noGrp="1"/>
          </p:cNvGraphicFramePr>
          <p:nvPr>
            <p:ph sz="half" idx="1"/>
          </p:nvPr>
        </p:nvGraphicFramePr>
        <p:xfrm>
          <a:off x="301625" y="1371600"/>
          <a:ext cx="4038600" cy="46815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Content Placeholder 6"/>
          <p:cNvSpPr>
            <a:spLocks noGrp="1"/>
          </p:cNvSpPr>
          <p:nvPr>
            <p:ph sz="half" idx="2"/>
          </p:nvPr>
        </p:nvSpPr>
        <p:spPr>
          <a:xfrm>
            <a:off x="4800600" y="1371600"/>
            <a:ext cx="4114800" cy="4876800"/>
          </a:xfrm>
        </p:spPr>
        <p:txBody>
          <a:bodyPr>
            <a:normAutofit lnSpcReduction="10000"/>
          </a:bodyPr>
          <a:lstStyle/>
          <a:p>
            <a:pPr marL="274320" indent="-274320" eaLnBrk="1" fontAlgn="auto" hangingPunct="1">
              <a:spcAft>
                <a:spcPts val="0"/>
              </a:spcAft>
              <a:buFont typeface="Wingdings 2"/>
              <a:buNone/>
              <a:defRPr/>
            </a:pPr>
            <a:r>
              <a:rPr lang="en-US" b="1" dirty="0" smtClean="0">
                <a:solidFill>
                  <a:schemeClr val="accent2"/>
                </a:solidFill>
              </a:rPr>
              <a:t>TEXT / LOGOS</a:t>
            </a:r>
          </a:p>
          <a:p>
            <a:pPr marL="174625" indent="-174625" eaLnBrk="1" fontAlgn="auto" hangingPunct="1">
              <a:spcAft>
                <a:spcPts val="600"/>
              </a:spcAft>
              <a:buFont typeface="Wingdings 2"/>
              <a:buChar char=""/>
              <a:tabLst>
                <a:tab pos="174625" algn="l"/>
              </a:tabLst>
              <a:defRPr/>
            </a:pPr>
            <a:r>
              <a:rPr lang="en-US" sz="2100" dirty="0" smtClean="0"/>
              <a:t>The </a:t>
            </a:r>
            <a:r>
              <a:rPr lang="en-US" sz="2100" dirty="0" smtClean="0">
                <a:solidFill>
                  <a:schemeClr val="accent2"/>
                </a:solidFill>
              </a:rPr>
              <a:t>primary source</a:t>
            </a:r>
            <a:r>
              <a:rPr lang="en-US" sz="2100" dirty="0" smtClean="0"/>
              <a:t> is the text you are discussing.</a:t>
            </a:r>
          </a:p>
          <a:p>
            <a:pPr marL="174625" indent="-174625" eaLnBrk="1" fontAlgn="auto" hangingPunct="1">
              <a:spcAft>
                <a:spcPts val="600"/>
              </a:spcAft>
              <a:buFont typeface="Wingdings 2"/>
              <a:buChar char=""/>
              <a:tabLst>
                <a:tab pos="174625" algn="l"/>
              </a:tabLst>
              <a:defRPr/>
            </a:pPr>
            <a:r>
              <a:rPr lang="en-US" sz="2100" dirty="0">
                <a:solidFill>
                  <a:schemeClr val="accent2"/>
                </a:solidFill>
              </a:rPr>
              <a:t>S</a:t>
            </a:r>
            <a:r>
              <a:rPr lang="en-US" sz="2100" dirty="0" smtClean="0">
                <a:solidFill>
                  <a:schemeClr val="accent2"/>
                </a:solidFill>
              </a:rPr>
              <a:t>econdary sources </a:t>
            </a:r>
            <a:r>
              <a:rPr lang="en-US" sz="2100" dirty="0" smtClean="0"/>
              <a:t>are those written about the primary source, about the particular issue being discussed, about the historical and cultural context, or about the methodologies of analysis. General reference works (dictionaries, encyclopedias) </a:t>
            </a:r>
            <a:r>
              <a:rPr lang="en-US" sz="2100" i="1" dirty="0" smtClean="0"/>
              <a:t>must</a:t>
            </a:r>
            <a:r>
              <a:rPr lang="en-US" sz="2100" dirty="0" smtClean="0"/>
              <a:t> not be used as secondary sources, except in very specific cases.</a:t>
            </a:r>
          </a:p>
        </p:txBody>
      </p:sp>
      <p:cxnSp>
        <p:nvCxnSpPr>
          <p:cNvPr id="9" name="Elbow Connector 8"/>
          <p:cNvCxnSpPr/>
          <p:nvPr/>
        </p:nvCxnSpPr>
        <p:spPr>
          <a:xfrm flipV="1">
            <a:off x="2819400" y="1676400"/>
            <a:ext cx="2057400" cy="914400"/>
          </a:xfrm>
          <a:prstGeom prst="bentConnector3">
            <a:avLst>
              <a:gd name="adj1" fmla="val 50000"/>
            </a:avLst>
          </a:prstGeom>
          <a:ln w="381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301625" y="228600"/>
            <a:ext cx="8534400" cy="758825"/>
          </a:xfrm>
        </p:spPr>
        <p:txBody>
          <a:bodyPr/>
          <a:lstStyle/>
          <a:p>
            <a:pPr algn="ctr" eaLnBrk="1" hangingPunct="1">
              <a:defRPr/>
            </a:pPr>
            <a:r>
              <a:rPr lang="en-US" dirty="0" smtClean="0"/>
              <a:t>BUILDING UP CRITICAL CREDIBILITY</a:t>
            </a:r>
          </a:p>
        </p:txBody>
      </p:sp>
      <p:graphicFrame>
        <p:nvGraphicFramePr>
          <p:cNvPr id="5" name="Content Placeholder 4"/>
          <p:cNvGraphicFramePr>
            <a:graphicFrameLocks noGrp="1"/>
          </p:cNvGraphicFramePr>
          <p:nvPr>
            <p:ph sz="half" idx="1"/>
          </p:nvPr>
        </p:nvGraphicFramePr>
        <p:xfrm>
          <a:off x="301625" y="1371600"/>
          <a:ext cx="4038600" cy="46815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Content Placeholder 6"/>
          <p:cNvSpPr>
            <a:spLocks noGrp="1"/>
          </p:cNvSpPr>
          <p:nvPr>
            <p:ph sz="half" idx="2"/>
          </p:nvPr>
        </p:nvSpPr>
        <p:spPr>
          <a:xfrm>
            <a:off x="4800600" y="1371600"/>
            <a:ext cx="4038600" cy="4876800"/>
          </a:xfrm>
        </p:spPr>
        <p:txBody>
          <a:bodyPr>
            <a:normAutofit fontScale="62500" lnSpcReduction="20000"/>
          </a:bodyPr>
          <a:lstStyle/>
          <a:p>
            <a:pPr marL="274320" indent="-274320" eaLnBrk="1" fontAlgn="auto" hangingPunct="1">
              <a:spcAft>
                <a:spcPts val="0"/>
              </a:spcAft>
              <a:buFont typeface="Wingdings 2"/>
              <a:buNone/>
              <a:defRPr/>
            </a:pPr>
            <a:r>
              <a:rPr lang="en-US" b="1" dirty="0" smtClean="0">
                <a:solidFill>
                  <a:srgbClr val="00B0F0"/>
                </a:solidFill>
              </a:rPr>
              <a:t>WRITER / ETHOS</a:t>
            </a:r>
          </a:p>
          <a:p>
            <a:pPr marL="0" indent="0" eaLnBrk="1" fontAlgn="auto" hangingPunct="1">
              <a:spcAft>
                <a:spcPts val="0"/>
              </a:spcAft>
              <a:buFont typeface="Wingdings 2"/>
              <a:buNone/>
              <a:defRPr/>
            </a:pPr>
            <a:r>
              <a:rPr lang="en-US" dirty="0" smtClean="0"/>
              <a:t>You build your credibility with the audience by:</a:t>
            </a:r>
          </a:p>
          <a:p>
            <a:pPr marL="231775" indent="-176213" eaLnBrk="1" fontAlgn="auto" hangingPunct="1">
              <a:spcAft>
                <a:spcPts val="0"/>
              </a:spcAft>
              <a:buFont typeface="Wingdings 2"/>
              <a:buChar char=""/>
              <a:tabLst>
                <a:tab pos="231775" algn="l"/>
              </a:tabLst>
              <a:defRPr/>
            </a:pPr>
            <a:r>
              <a:rPr lang="en-US" dirty="0" smtClean="0"/>
              <a:t>The tone you take in the essay.</a:t>
            </a:r>
          </a:p>
          <a:p>
            <a:pPr marL="231775" indent="-176213" eaLnBrk="1" fontAlgn="auto" hangingPunct="1">
              <a:spcAft>
                <a:spcPts val="0"/>
              </a:spcAft>
              <a:buFont typeface="Wingdings 2"/>
              <a:buChar char=""/>
              <a:tabLst>
                <a:tab pos="231775" algn="l"/>
              </a:tabLst>
              <a:defRPr/>
            </a:pPr>
            <a:r>
              <a:rPr lang="en-US" dirty="0" smtClean="0"/>
              <a:t>The presentation of the essay: grammar, mechanics, style that are all appropriate for the setting and audience.</a:t>
            </a:r>
          </a:p>
          <a:p>
            <a:pPr marL="231775" indent="-176213" eaLnBrk="1" fontAlgn="auto" hangingPunct="1">
              <a:spcAft>
                <a:spcPts val="0"/>
              </a:spcAft>
              <a:buFont typeface="Wingdings 2"/>
              <a:buChar char=""/>
              <a:tabLst>
                <a:tab pos="231775" algn="l"/>
              </a:tabLst>
              <a:defRPr/>
            </a:pPr>
            <a:r>
              <a:rPr lang="en-US" dirty="0" smtClean="0"/>
              <a:t>The types of evidence you use.</a:t>
            </a:r>
          </a:p>
          <a:p>
            <a:pPr marL="231775" indent="-176213" eaLnBrk="1" fontAlgn="auto" hangingPunct="1">
              <a:spcBef>
                <a:spcPts val="600"/>
              </a:spcBef>
              <a:spcAft>
                <a:spcPts val="600"/>
              </a:spcAft>
              <a:buFont typeface="Wingdings 2"/>
              <a:buChar char=""/>
              <a:tabLst>
                <a:tab pos="231775" algn="l"/>
              </a:tabLst>
              <a:defRPr/>
            </a:pPr>
            <a:r>
              <a:rPr lang="en-US" dirty="0" smtClean="0"/>
              <a:t>The </a:t>
            </a:r>
            <a:r>
              <a:rPr lang="en-US" dirty="0"/>
              <a:t>quality of sources you are getting that evidence </a:t>
            </a:r>
            <a:r>
              <a:rPr lang="en-US" dirty="0" smtClean="0"/>
              <a:t>from.</a:t>
            </a:r>
          </a:p>
          <a:p>
            <a:pPr marL="231775" indent="-176213" eaLnBrk="1" fontAlgn="auto" hangingPunct="1">
              <a:spcBef>
                <a:spcPts val="600"/>
              </a:spcBef>
              <a:spcAft>
                <a:spcPts val="600"/>
              </a:spcAft>
              <a:buFont typeface="Wingdings 2"/>
              <a:buChar char=""/>
              <a:tabLst>
                <a:tab pos="231775" algn="l"/>
              </a:tabLst>
              <a:defRPr/>
            </a:pPr>
            <a:r>
              <a:rPr lang="en-US" dirty="0" smtClean="0"/>
              <a:t>The </a:t>
            </a:r>
            <a:r>
              <a:rPr lang="en-US" dirty="0"/>
              <a:t>documentation of all evidence used in the </a:t>
            </a:r>
            <a:r>
              <a:rPr lang="en-US" dirty="0" smtClean="0"/>
              <a:t>essay.</a:t>
            </a:r>
          </a:p>
          <a:p>
            <a:pPr marL="231775" indent="-176213" eaLnBrk="1" fontAlgn="auto" hangingPunct="1">
              <a:spcBef>
                <a:spcPts val="600"/>
              </a:spcBef>
              <a:spcAft>
                <a:spcPts val="600"/>
              </a:spcAft>
              <a:buFont typeface="Wingdings 2"/>
              <a:buChar char=""/>
              <a:tabLst>
                <a:tab pos="231775" algn="l"/>
              </a:tabLst>
              <a:defRPr/>
            </a:pPr>
            <a:r>
              <a:rPr lang="en-US" dirty="0" smtClean="0"/>
              <a:t>Your </a:t>
            </a:r>
            <a:r>
              <a:rPr lang="en-US" dirty="0"/>
              <a:t>honest presentation of not only the strengths of your argument, but also the potential weaknesses as well as the strengths of any major opposing argument. </a:t>
            </a:r>
            <a:endParaRPr lang="en-US" dirty="0" smtClean="0"/>
          </a:p>
        </p:txBody>
      </p:sp>
      <p:cxnSp>
        <p:nvCxnSpPr>
          <p:cNvPr id="9" name="Elbow Connector 8"/>
          <p:cNvCxnSpPr/>
          <p:nvPr/>
        </p:nvCxnSpPr>
        <p:spPr>
          <a:xfrm rot="5400000" flipH="1" flipV="1">
            <a:off x="2438400" y="2514600"/>
            <a:ext cx="3276600" cy="1447800"/>
          </a:xfrm>
          <a:prstGeom prst="bentConnector3">
            <a:avLst>
              <a:gd name="adj1" fmla="val 50000"/>
            </a:avLst>
          </a:prstGeom>
          <a:ln w="381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66800" y="304800"/>
            <a:ext cx="7543800" cy="1036638"/>
          </a:xfrm>
        </p:spPr>
        <p:txBody>
          <a:bodyPr/>
          <a:lstStyle/>
          <a:p>
            <a:pPr algn="ctr" eaLnBrk="1" hangingPunct="1">
              <a:defRPr/>
            </a:pPr>
            <a:r>
              <a:rPr lang="it-IT" dirty="0" smtClean="0"/>
              <a:t>RELATING TO THE READER</a:t>
            </a:r>
            <a:endParaRPr lang="it-IT" dirty="0"/>
          </a:p>
        </p:txBody>
      </p:sp>
      <p:sp>
        <p:nvSpPr>
          <p:cNvPr id="4" name="Segnaposto contenuto 3"/>
          <p:cNvSpPr>
            <a:spLocks noGrp="1"/>
          </p:cNvSpPr>
          <p:nvPr>
            <p:ph sz="half" idx="2"/>
          </p:nvPr>
        </p:nvSpPr>
        <p:spPr>
          <a:xfrm>
            <a:off x="4914900" y="1628775"/>
            <a:ext cx="3695700" cy="4467225"/>
          </a:xfrm>
        </p:spPr>
        <p:txBody>
          <a:bodyPr/>
          <a:lstStyle/>
          <a:p>
            <a:pPr marL="274320" indent="-274320" eaLnBrk="1" fontAlgn="auto" hangingPunct="1">
              <a:spcAft>
                <a:spcPts val="0"/>
              </a:spcAft>
              <a:buFont typeface="Wingdings 2"/>
              <a:buNone/>
              <a:defRPr/>
            </a:pPr>
            <a:r>
              <a:rPr lang="en-US" b="1" dirty="0">
                <a:solidFill>
                  <a:schemeClr val="accent3"/>
                </a:solidFill>
              </a:rPr>
              <a:t>READER / PATHOS</a:t>
            </a:r>
          </a:p>
          <a:p>
            <a:pPr marL="0" indent="0" eaLnBrk="1" fontAlgn="auto" hangingPunct="1">
              <a:spcBef>
                <a:spcPts val="600"/>
              </a:spcBef>
              <a:spcAft>
                <a:spcPts val="600"/>
              </a:spcAft>
              <a:buFont typeface="Wingdings 2"/>
              <a:buNone/>
              <a:defRPr/>
            </a:pPr>
            <a:r>
              <a:rPr lang="en-US" sz="1800" dirty="0"/>
              <a:t>Y</a:t>
            </a:r>
            <a:r>
              <a:rPr lang="en-US" sz="1800" dirty="0" smtClean="0"/>
              <a:t>ou must identify the </a:t>
            </a:r>
            <a:r>
              <a:rPr lang="en-US" sz="1800" dirty="0"/>
              <a:t>target audience </a:t>
            </a:r>
            <a:r>
              <a:rPr lang="en-US" sz="1800" dirty="0" smtClean="0"/>
              <a:t>you </a:t>
            </a:r>
            <a:r>
              <a:rPr lang="en-US" sz="1800" dirty="0"/>
              <a:t>want to present your case to. You must:</a:t>
            </a:r>
          </a:p>
          <a:p>
            <a:pPr marL="231775" indent="-176213" eaLnBrk="1" fontAlgn="auto" hangingPunct="1">
              <a:spcBef>
                <a:spcPts val="600"/>
              </a:spcBef>
              <a:spcAft>
                <a:spcPts val="600"/>
              </a:spcAft>
              <a:buFont typeface="Wingdings 2"/>
              <a:buChar char=""/>
              <a:tabLst>
                <a:tab pos="231775" algn="l"/>
              </a:tabLst>
              <a:defRPr/>
            </a:pPr>
            <a:r>
              <a:rPr lang="en-US" sz="1800" dirty="0"/>
              <a:t>Analyze the audience: who are they, what do they believe, what is their education </a:t>
            </a:r>
            <a:r>
              <a:rPr lang="en-US" sz="1800" dirty="0" smtClean="0"/>
              <a:t>level, </a:t>
            </a:r>
            <a:r>
              <a:rPr lang="en-US" sz="1800" dirty="0"/>
              <a:t>what prior contact do they have with this issue? </a:t>
            </a:r>
          </a:p>
          <a:p>
            <a:pPr marL="231775" indent="-176213" eaLnBrk="1" fontAlgn="auto" hangingPunct="1">
              <a:spcBef>
                <a:spcPts val="600"/>
              </a:spcBef>
              <a:spcAft>
                <a:spcPts val="600"/>
              </a:spcAft>
              <a:buFont typeface="Wingdings 2"/>
              <a:buChar char=""/>
              <a:tabLst>
                <a:tab pos="231775" algn="l"/>
              </a:tabLst>
              <a:defRPr/>
            </a:pPr>
            <a:r>
              <a:rPr lang="en-US" sz="1800" dirty="0"/>
              <a:t>The answers to these questions will help you determine: how much background information to give the reader, when you need to define specific terms, what types of sources will be convincing to </a:t>
            </a:r>
            <a:r>
              <a:rPr lang="en-US" sz="1800" dirty="0" smtClean="0"/>
              <a:t>them.</a:t>
            </a:r>
            <a:endParaRPr lang="en-US" sz="1800" dirty="0"/>
          </a:p>
          <a:p>
            <a:pPr eaLnBrk="1" hangingPunct="1">
              <a:defRPr/>
            </a:pPr>
            <a:endParaRPr lang="it-IT" dirty="0"/>
          </a:p>
        </p:txBody>
      </p:sp>
      <p:graphicFrame>
        <p:nvGraphicFramePr>
          <p:cNvPr id="5" name="Content Placeholder 4"/>
          <p:cNvGraphicFramePr>
            <a:graphicFrameLocks noGrp="1"/>
          </p:cNvGraphicFramePr>
          <p:nvPr>
            <p:ph sz="half" idx="1"/>
          </p:nvPr>
        </p:nvGraphicFramePr>
        <p:xfrm>
          <a:off x="1066800" y="1981200"/>
          <a:ext cx="3695700" cy="4114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301625" y="228600"/>
            <a:ext cx="8534400" cy="758825"/>
          </a:xfrm>
        </p:spPr>
        <p:txBody>
          <a:bodyPr/>
          <a:lstStyle/>
          <a:p>
            <a:pPr algn="ctr" eaLnBrk="1" hangingPunct="1">
              <a:defRPr/>
            </a:pPr>
            <a:r>
              <a:rPr lang="en-US" dirty="0" smtClean="0"/>
              <a:t>WRITING AND EMOTIONS</a:t>
            </a:r>
          </a:p>
        </p:txBody>
      </p:sp>
      <p:graphicFrame>
        <p:nvGraphicFramePr>
          <p:cNvPr id="5" name="Content Placeholder 4"/>
          <p:cNvGraphicFramePr>
            <a:graphicFrameLocks noGrp="1"/>
          </p:cNvGraphicFramePr>
          <p:nvPr>
            <p:ph sz="half" idx="1"/>
          </p:nvPr>
        </p:nvGraphicFramePr>
        <p:xfrm>
          <a:off x="301625" y="1371600"/>
          <a:ext cx="4038600" cy="46815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Content Placeholder 6"/>
          <p:cNvSpPr>
            <a:spLocks noGrp="1"/>
          </p:cNvSpPr>
          <p:nvPr>
            <p:ph sz="half" idx="2"/>
          </p:nvPr>
        </p:nvSpPr>
        <p:spPr>
          <a:xfrm>
            <a:off x="4724400" y="1371600"/>
            <a:ext cx="4191000" cy="4724400"/>
          </a:xfrm>
        </p:spPr>
        <p:txBody>
          <a:bodyPr>
            <a:normAutofit fontScale="70000" lnSpcReduction="20000"/>
          </a:bodyPr>
          <a:lstStyle/>
          <a:p>
            <a:pPr marL="274320" indent="-274320" eaLnBrk="1" fontAlgn="auto" hangingPunct="1">
              <a:spcAft>
                <a:spcPts val="0"/>
              </a:spcAft>
              <a:buFont typeface="Wingdings 2"/>
              <a:buNone/>
              <a:defRPr/>
            </a:pPr>
            <a:r>
              <a:rPr lang="en-US" b="1" dirty="0" smtClean="0">
                <a:solidFill>
                  <a:schemeClr val="accent3"/>
                </a:solidFill>
              </a:rPr>
              <a:t>READER / PATHOS</a:t>
            </a:r>
          </a:p>
          <a:p>
            <a:pPr marL="231775" indent="-176213" eaLnBrk="1" fontAlgn="auto" hangingPunct="1">
              <a:spcBef>
                <a:spcPts val="600"/>
              </a:spcBef>
              <a:spcAft>
                <a:spcPts val="600"/>
              </a:spcAft>
              <a:buFont typeface="Wingdings 2"/>
              <a:buChar char=""/>
              <a:tabLst>
                <a:tab pos="231775" algn="l"/>
              </a:tabLst>
              <a:defRPr/>
            </a:pPr>
            <a:r>
              <a:rPr lang="en-US" sz="3200" dirty="0" smtClean="0"/>
              <a:t>Pathos is the emotional appeal. It is the least useful in most academic arguments because it is the least objective. On the other hand, emotions and feelings are central in every literary work, and a certain amount of emotional involvement of the critical writer, and also of the reader of a critical essay, is not something to be thoroughly discarded, especially in the conclusion, where one can be more subjective.</a:t>
            </a:r>
          </a:p>
        </p:txBody>
      </p:sp>
      <p:cxnSp>
        <p:nvCxnSpPr>
          <p:cNvPr id="9" name="Elbow Connector 8"/>
          <p:cNvCxnSpPr/>
          <p:nvPr/>
        </p:nvCxnSpPr>
        <p:spPr>
          <a:xfrm flipV="1">
            <a:off x="1447800" y="1676400"/>
            <a:ext cx="3276600" cy="3200400"/>
          </a:xfrm>
          <a:prstGeom prst="bentConnector3">
            <a:avLst>
              <a:gd name="adj1" fmla="val 50000"/>
            </a:avLst>
          </a:prstGeom>
          <a:ln w="381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66800" y="0"/>
            <a:ext cx="7543800" cy="765175"/>
          </a:xfrm>
        </p:spPr>
        <p:txBody>
          <a:bodyPr/>
          <a:lstStyle/>
          <a:p>
            <a:pPr algn="ctr" eaLnBrk="1" hangingPunct="1">
              <a:defRPr/>
            </a:pPr>
            <a:r>
              <a:rPr lang="it-IT" dirty="0" smtClean="0"/>
              <a:t>GENERAL ISSUES</a:t>
            </a:r>
            <a:endParaRPr lang="it-IT" dirty="0"/>
          </a:p>
        </p:txBody>
      </p:sp>
      <p:sp>
        <p:nvSpPr>
          <p:cNvPr id="3" name="Segnaposto contenuto 2"/>
          <p:cNvSpPr>
            <a:spLocks noGrp="1"/>
          </p:cNvSpPr>
          <p:nvPr>
            <p:ph idx="1"/>
          </p:nvPr>
        </p:nvSpPr>
        <p:spPr>
          <a:xfrm>
            <a:off x="1066800" y="1052513"/>
            <a:ext cx="7543800" cy="5805487"/>
          </a:xfrm>
        </p:spPr>
        <p:txBody>
          <a:bodyPr/>
          <a:lstStyle/>
          <a:p>
            <a:pPr eaLnBrk="1" hangingPunct="1">
              <a:lnSpc>
                <a:spcPct val="90000"/>
              </a:lnSpc>
              <a:buFont typeface="Wingdings" pitchFamily="2" charset="2"/>
              <a:buNone/>
              <a:defRPr/>
            </a:pPr>
            <a:r>
              <a:rPr lang="en-US" sz="2000" i="1" dirty="0" smtClean="0"/>
              <a:t>The Basics</a:t>
            </a:r>
            <a:endParaRPr lang="en-US" sz="2000" dirty="0" smtClean="0"/>
          </a:p>
          <a:p>
            <a:pPr lvl="1" eaLnBrk="1" hangingPunct="1">
              <a:lnSpc>
                <a:spcPct val="90000"/>
              </a:lnSpc>
              <a:defRPr/>
            </a:pPr>
            <a:r>
              <a:rPr lang="en-US" sz="2000" dirty="0" smtClean="0"/>
              <a:t>Plot</a:t>
            </a:r>
          </a:p>
          <a:p>
            <a:pPr lvl="1" eaLnBrk="1" hangingPunct="1">
              <a:lnSpc>
                <a:spcPct val="90000"/>
              </a:lnSpc>
              <a:defRPr/>
            </a:pPr>
            <a:r>
              <a:rPr lang="en-US" sz="2000" dirty="0" smtClean="0"/>
              <a:t>Setting</a:t>
            </a:r>
          </a:p>
          <a:p>
            <a:pPr lvl="1" eaLnBrk="1" hangingPunct="1">
              <a:lnSpc>
                <a:spcPct val="90000"/>
              </a:lnSpc>
              <a:defRPr/>
            </a:pPr>
            <a:r>
              <a:rPr lang="en-US" sz="2000" dirty="0" smtClean="0"/>
              <a:t>Narration/point of view</a:t>
            </a:r>
          </a:p>
          <a:p>
            <a:pPr lvl="1" eaLnBrk="1" hangingPunct="1">
              <a:lnSpc>
                <a:spcPct val="90000"/>
              </a:lnSpc>
              <a:defRPr/>
            </a:pPr>
            <a:r>
              <a:rPr lang="en-US" sz="2000" dirty="0" smtClean="0"/>
              <a:t>Characterization</a:t>
            </a:r>
          </a:p>
          <a:p>
            <a:pPr lvl="1" eaLnBrk="1" hangingPunct="1">
              <a:lnSpc>
                <a:spcPct val="90000"/>
              </a:lnSpc>
              <a:defRPr/>
            </a:pPr>
            <a:r>
              <a:rPr lang="en-US" sz="2000" dirty="0" smtClean="0"/>
              <a:t>Symbol </a:t>
            </a:r>
          </a:p>
          <a:p>
            <a:pPr lvl="1" eaLnBrk="1" hangingPunct="1">
              <a:lnSpc>
                <a:spcPct val="90000"/>
              </a:lnSpc>
              <a:defRPr/>
            </a:pPr>
            <a:r>
              <a:rPr lang="en-US" sz="2000" dirty="0" smtClean="0"/>
              <a:t>Metaphor</a:t>
            </a:r>
          </a:p>
          <a:p>
            <a:pPr lvl="1" eaLnBrk="1" hangingPunct="1">
              <a:lnSpc>
                <a:spcPct val="90000"/>
              </a:lnSpc>
              <a:defRPr/>
            </a:pPr>
            <a:r>
              <a:rPr lang="en-US" sz="2000" dirty="0" smtClean="0"/>
              <a:t>Genre</a:t>
            </a:r>
          </a:p>
          <a:p>
            <a:pPr lvl="1" eaLnBrk="1" hangingPunct="1">
              <a:lnSpc>
                <a:spcPct val="90000"/>
              </a:lnSpc>
              <a:defRPr/>
            </a:pPr>
            <a:r>
              <a:rPr lang="en-US" sz="2000" dirty="0" smtClean="0"/>
              <a:t>Irony/ambiguity</a:t>
            </a:r>
          </a:p>
          <a:p>
            <a:pPr lvl="1" eaLnBrk="1" hangingPunct="1">
              <a:lnSpc>
                <a:spcPct val="90000"/>
              </a:lnSpc>
              <a:buFontTx/>
              <a:buNone/>
              <a:defRPr/>
            </a:pPr>
            <a:endParaRPr lang="en-US" sz="2000" dirty="0"/>
          </a:p>
          <a:p>
            <a:pPr eaLnBrk="1" hangingPunct="1">
              <a:buFont typeface="Wingdings" pitchFamily="2" charset="2"/>
              <a:buNone/>
              <a:defRPr/>
            </a:pPr>
            <a:r>
              <a:rPr lang="en-US" sz="2000" i="1" dirty="0" smtClean="0">
                <a:latin typeface="Helvetica" pitchFamily="-84" charset="0"/>
              </a:rPr>
              <a:t>Other key concepts</a:t>
            </a:r>
          </a:p>
          <a:p>
            <a:pPr lvl="1" eaLnBrk="1" hangingPunct="1">
              <a:defRPr/>
            </a:pPr>
            <a:r>
              <a:rPr lang="en-US" sz="2000" dirty="0" smtClean="0">
                <a:latin typeface="Helvetica" pitchFamily="-84" charset="0"/>
              </a:rPr>
              <a:t>Historical context</a:t>
            </a:r>
          </a:p>
          <a:p>
            <a:pPr lvl="1" eaLnBrk="1" hangingPunct="1">
              <a:defRPr/>
            </a:pPr>
            <a:r>
              <a:rPr lang="en-US" sz="2000" dirty="0" smtClean="0">
                <a:latin typeface="Helvetica" pitchFamily="-84" charset="0"/>
              </a:rPr>
              <a:t>Social, political, economic contexts</a:t>
            </a:r>
          </a:p>
          <a:p>
            <a:pPr lvl="1" eaLnBrk="1" hangingPunct="1">
              <a:defRPr/>
            </a:pPr>
            <a:r>
              <a:rPr lang="en-US" sz="2000" dirty="0" smtClean="0">
                <a:latin typeface="Helvetica" pitchFamily="-84" charset="0"/>
              </a:rPr>
              <a:t>Ideology</a:t>
            </a:r>
          </a:p>
          <a:p>
            <a:pPr lvl="1" eaLnBrk="1" hangingPunct="1">
              <a:defRPr/>
            </a:pPr>
            <a:r>
              <a:rPr lang="en-US" sz="2000" dirty="0" smtClean="0">
                <a:latin typeface="Helvetica" pitchFamily="-84" charset="0"/>
              </a:rPr>
              <a:t>Various critical orientations</a:t>
            </a:r>
            <a:endParaRPr lang="en-US" sz="2000" i="1" dirty="0" smtClean="0">
              <a:latin typeface="Helvetica" pitchFamily="-84" charset="0"/>
            </a:endParaRPr>
          </a:p>
          <a:p>
            <a:pPr lvl="1" eaLnBrk="1" hangingPunct="1">
              <a:defRPr/>
            </a:pPr>
            <a:r>
              <a:rPr lang="en-US" sz="2000" dirty="0" smtClean="0">
                <a:latin typeface="Helvetica" pitchFamily="-84" charset="0"/>
              </a:rPr>
              <a:t>Literary theory</a:t>
            </a:r>
          </a:p>
          <a:p>
            <a:pPr lvl="1" eaLnBrk="1" hangingPunct="1">
              <a:lnSpc>
                <a:spcPct val="90000"/>
              </a:lnSpc>
              <a:buFontTx/>
              <a:buNone/>
              <a:defRPr/>
            </a:pPr>
            <a:endParaRPr lang="en-US" sz="24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66800" y="304800"/>
            <a:ext cx="7543800" cy="963613"/>
          </a:xfrm>
        </p:spPr>
        <p:txBody>
          <a:bodyPr/>
          <a:lstStyle/>
          <a:p>
            <a:pPr algn="ctr" eaLnBrk="1" hangingPunct="1">
              <a:defRPr/>
            </a:pPr>
            <a:r>
              <a:rPr lang="it-IT" dirty="0" smtClean="0"/>
              <a:t>WH-QUESTIONS</a:t>
            </a:r>
            <a:endParaRPr lang="it-IT" dirty="0"/>
          </a:p>
        </p:txBody>
      </p:sp>
      <p:sp>
        <p:nvSpPr>
          <p:cNvPr id="3" name="Segnaposto contenuto 2"/>
          <p:cNvSpPr>
            <a:spLocks noGrp="1"/>
          </p:cNvSpPr>
          <p:nvPr>
            <p:ph idx="1"/>
          </p:nvPr>
        </p:nvSpPr>
        <p:spPr>
          <a:xfrm>
            <a:off x="1066800" y="1412875"/>
            <a:ext cx="7543800" cy="5445125"/>
          </a:xfrm>
        </p:spPr>
        <p:txBody>
          <a:bodyPr/>
          <a:lstStyle/>
          <a:p>
            <a:pPr eaLnBrk="1" hangingPunct="1">
              <a:buFont typeface="Wingdings" pitchFamily="2" charset="2"/>
              <a:buNone/>
              <a:defRPr/>
            </a:pPr>
            <a:r>
              <a:rPr lang="en-US" sz="2400" dirty="0" smtClean="0"/>
              <a:t>One way to better focus you argument is to ask the most elementary questions, the so-called </a:t>
            </a:r>
            <a:r>
              <a:rPr lang="en-US" sz="2400" dirty="0" err="1" smtClean="0"/>
              <a:t>wh</a:t>
            </a:r>
            <a:r>
              <a:rPr lang="en-US" sz="2400" dirty="0" smtClean="0"/>
              <a:t>-questions:</a:t>
            </a:r>
          </a:p>
          <a:p>
            <a:pPr eaLnBrk="1" hangingPunct="1">
              <a:defRPr/>
            </a:pPr>
            <a:r>
              <a:rPr lang="en-US" sz="2400" dirty="0" smtClean="0"/>
              <a:t>“what,” requesting a description </a:t>
            </a:r>
          </a:p>
          <a:p>
            <a:pPr eaLnBrk="1" hangingPunct="1">
              <a:defRPr/>
            </a:pPr>
            <a:r>
              <a:rPr lang="en-US" sz="2400" dirty="0" smtClean="0"/>
              <a:t>“who,” requesting the identification of a subject</a:t>
            </a:r>
          </a:p>
          <a:p>
            <a:pPr eaLnBrk="1" hangingPunct="1">
              <a:defRPr/>
            </a:pPr>
            <a:r>
              <a:rPr lang="en-US" sz="2400" dirty="0" smtClean="0"/>
              <a:t>“whom,”  requesting the identification of someone acted upon</a:t>
            </a:r>
          </a:p>
          <a:p>
            <a:pPr eaLnBrk="1" hangingPunct="1">
              <a:defRPr/>
            </a:pPr>
            <a:r>
              <a:rPr lang="en-US" sz="2400" dirty="0" smtClean="0"/>
              <a:t>“where,” requesting a location</a:t>
            </a:r>
          </a:p>
          <a:p>
            <a:pPr eaLnBrk="1" hangingPunct="1">
              <a:defRPr/>
            </a:pPr>
            <a:r>
              <a:rPr lang="en-US" sz="2400" dirty="0" smtClean="0"/>
              <a:t>“when,” requesting a </a:t>
            </a:r>
            <a:r>
              <a:rPr lang="en-US" sz="2400" dirty="0" err="1" smtClean="0"/>
              <a:t>temporalization</a:t>
            </a:r>
            <a:endParaRPr lang="en-US" sz="2400" dirty="0" smtClean="0"/>
          </a:p>
          <a:p>
            <a:pPr eaLnBrk="1" hangingPunct="1">
              <a:defRPr/>
            </a:pPr>
            <a:r>
              <a:rPr lang="en-US" sz="2400" dirty="0" smtClean="0"/>
              <a:t>“how,” requesting the identification of a process or a modality</a:t>
            </a:r>
          </a:p>
          <a:p>
            <a:pPr eaLnBrk="1" hangingPunct="1">
              <a:defRPr/>
            </a:pPr>
            <a:r>
              <a:rPr lang="en-US" sz="2400" dirty="0" smtClean="0"/>
              <a:t>“why,” requesting an explanation (as regards cause, purpose, function, structure)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66800" y="304800"/>
            <a:ext cx="7543800" cy="963613"/>
          </a:xfrm>
        </p:spPr>
        <p:txBody>
          <a:bodyPr/>
          <a:lstStyle/>
          <a:p>
            <a:pPr algn="ctr" eaLnBrk="1" hangingPunct="1">
              <a:defRPr/>
            </a:pPr>
            <a:r>
              <a:rPr lang="it-IT" sz="3200" dirty="0" smtClean="0"/>
              <a:t>MODES OF ANALYSIS</a:t>
            </a:r>
            <a:endParaRPr lang="it-IT" sz="3200" dirty="0"/>
          </a:p>
        </p:txBody>
      </p:sp>
      <p:sp>
        <p:nvSpPr>
          <p:cNvPr id="3" name="Segnaposto contenuto 2"/>
          <p:cNvSpPr>
            <a:spLocks noGrp="1"/>
          </p:cNvSpPr>
          <p:nvPr>
            <p:ph idx="1"/>
          </p:nvPr>
        </p:nvSpPr>
        <p:spPr>
          <a:xfrm>
            <a:off x="1066800" y="1052513"/>
            <a:ext cx="7543800" cy="5545137"/>
          </a:xfrm>
        </p:spPr>
        <p:txBody>
          <a:bodyPr/>
          <a:lstStyle/>
          <a:p>
            <a:pPr eaLnBrk="1" hangingPunct="1">
              <a:defRPr/>
            </a:pPr>
            <a:r>
              <a:rPr lang="en-US" sz="2000" dirty="0" smtClean="0"/>
              <a:t>observing and identifying the objects to be analyzed;</a:t>
            </a:r>
          </a:p>
          <a:p>
            <a:pPr eaLnBrk="1" hangingPunct="1">
              <a:defRPr/>
            </a:pPr>
            <a:r>
              <a:rPr lang="en-US" sz="2000" dirty="0" smtClean="0"/>
              <a:t>describing the characteristic features of what is being enquired into;</a:t>
            </a:r>
          </a:p>
          <a:p>
            <a:pPr eaLnBrk="1" hangingPunct="1">
              <a:defRPr/>
            </a:pPr>
            <a:r>
              <a:rPr lang="en-US" sz="2000" dirty="0" smtClean="0"/>
              <a:t>defining terms and concepts by naming them, referring to objects, classifying individuals into classes, and by distinguishing between and comparing similar classes by means of ascribing characteristics to them;</a:t>
            </a:r>
          </a:p>
          <a:p>
            <a:pPr eaLnBrk="1" hangingPunct="1">
              <a:defRPr/>
            </a:pPr>
            <a:r>
              <a:rPr lang="en-US" sz="2000" dirty="0" smtClean="0"/>
              <a:t>illustrating or exemplifying a general point in order to make its meaning or application clear;</a:t>
            </a:r>
          </a:p>
          <a:p>
            <a:pPr eaLnBrk="1" hangingPunct="1">
              <a:defRPr/>
            </a:pPr>
            <a:r>
              <a:rPr lang="en-US" sz="2000" dirty="0" smtClean="0"/>
              <a:t>theorizing about and explaining how or why things are as they are;</a:t>
            </a:r>
          </a:p>
          <a:p>
            <a:pPr eaLnBrk="1" hangingPunct="1">
              <a:defRPr/>
            </a:pPr>
            <a:r>
              <a:rPr lang="en-US" sz="2000" dirty="0" smtClean="0"/>
              <a:t>conjecturing or speculating about possible explanations – how things might be or might have been;</a:t>
            </a:r>
          </a:p>
          <a:p>
            <a:pPr eaLnBrk="1" hangingPunct="1">
              <a:defRPr/>
            </a:pPr>
            <a:r>
              <a:rPr lang="en-US" sz="2000" dirty="0" smtClean="0"/>
              <a:t>evaluating the adequacy of your observations, descriptions, </a:t>
            </a:r>
            <a:r>
              <a:rPr lang="en-US" sz="2000" dirty="0" err="1" smtClean="0"/>
              <a:t>deﬁnitions</a:t>
            </a:r>
            <a:r>
              <a:rPr lang="en-US" sz="2000" dirty="0" smtClean="0"/>
              <a:t>, explanations and theories in the light of criteria appropriate to each.</a:t>
            </a:r>
            <a:endParaRPr lang="it-IT" sz="2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66800" y="304800"/>
            <a:ext cx="7543800" cy="892175"/>
          </a:xfrm>
        </p:spPr>
        <p:txBody>
          <a:bodyPr/>
          <a:lstStyle/>
          <a:p>
            <a:pPr algn="ctr" eaLnBrk="1" hangingPunct="1">
              <a:defRPr/>
            </a:pPr>
            <a:r>
              <a:rPr lang="it-IT" sz="2800" dirty="0" smtClean="0"/>
              <a:t>CLARIFY, SUBSTANTIATE, EXEMPLIFY</a:t>
            </a:r>
            <a:endParaRPr lang="it-IT" sz="2800" dirty="0"/>
          </a:p>
        </p:txBody>
      </p:sp>
      <p:sp>
        <p:nvSpPr>
          <p:cNvPr id="3" name="Segnaposto contenuto 2"/>
          <p:cNvSpPr>
            <a:spLocks noGrp="1"/>
          </p:cNvSpPr>
          <p:nvPr>
            <p:ph idx="1"/>
          </p:nvPr>
        </p:nvSpPr>
        <p:spPr>
          <a:xfrm>
            <a:off x="1066800" y="981075"/>
            <a:ext cx="7543800" cy="5876925"/>
          </a:xfrm>
        </p:spPr>
        <p:txBody>
          <a:bodyPr/>
          <a:lstStyle/>
          <a:p>
            <a:pPr eaLnBrk="1" hangingPunct="1">
              <a:defRPr/>
            </a:pPr>
            <a:r>
              <a:rPr lang="en-US" sz="2400" dirty="0" smtClean="0"/>
              <a:t>Clarifying a statement: make the meaning of an idea or concept more precise. Common linking terms: viz., that is to say, namely. Common marginal criticisms: </a:t>
            </a:r>
            <a:r>
              <a:rPr lang="en-US" sz="2400" dirty="0" err="1" smtClean="0"/>
              <a:t>Deﬁne</a:t>
            </a:r>
            <a:r>
              <a:rPr lang="en-US" sz="2400" dirty="0" smtClean="0"/>
              <a:t> this, What does this mean?, Too vague, Explain key concepts.</a:t>
            </a:r>
          </a:p>
          <a:p>
            <a:pPr eaLnBrk="1" hangingPunct="1">
              <a:defRPr/>
            </a:pPr>
            <a:r>
              <a:rPr lang="en-US" sz="2400" dirty="0" smtClean="0"/>
              <a:t>Substantiating a generalization: refer to or quote </a:t>
            </a:r>
            <a:r>
              <a:rPr lang="en-US" sz="2400" dirty="0" err="1" smtClean="0"/>
              <a:t>speciﬁc</a:t>
            </a:r>
            <a:r>
              <a:rPr lang="en-US" sz="2400" dirty="0" smtClean="0"/>
              <a:t> evidence. Common linking terms: i.e., in particular, indeed. Common marginal criticisms: Be more precise, Demonstrate this, Give evidence, Substantiate, Be </a:t>
            </a:r>
            <a:r>
              <a:rPr lang="en-US" sz="2400" dirty="0" err="1" smtClean="0"/>
              <a:t>speciﬁc</a:t>
            </a:r>
            <a:r>
              <a:rPr lang="en-US" sz="2400" dirty="0" smtClean="0"/>
              <a:t>.</a:t>
            </a:r>
          </a:p>
          <a:p>
            <a:pPr eaLnBrk="1" hangingPunct="1">
              <a:defRPr/>
            </a:pPr>
            <a:r>
              <a:rPr lang="en-US" sz="2400" dirty="0" smtClean="0"/>
              <a:t>Illustrating a general point in such a way as to make its meaning clear and its application concrete. Common linking terms: for example, for instance, inter alia. Common marginal criticisms: Illustrate this, Give examples.</a:t>
            </a:r>
            <a:endParaRPr lang="it-IT" sz="2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eaLnBrk="1" hangingPunct="1">
              <a:defRPr/>
            </a:pPr>
            <a:r>
              <a:rPr lang="it-IT" dirty="0" smtClean="0"/>
              <a:t>PARAGRAPH STRUCTURE</a:t>
            </a:r>
            <a:endParaRPr lang="it-IT" dirty="0"/>
          </a:p>
        </p:txBody>
      </p:sp>
      <p:sp>
        <p:nvSpPr>
          <p:cNvPr id="3" name="Segnaposto contenuto 2"/>
          <p:cNvSpPr>
            <a:spLocks noGrp="1"/>
          </p:cNvSpPr>
          <p:nvPr>
            <p:ph idx="1"/>
          </p:nvPr>
        </p:nvSpPr>
        <p:spPr/>
        <p:txBody>
          <a:bodyPr/>
          <a:lstStyle/>
          <a:p>
            <a:pPr eaLnBrk="1" hangingPunct="1">
              <a:defRPr/>
            </a:pPr>
            <a:r>
              <a:rPr lang="en-GB" sz="4000" dirty="0"/>
              <a:t>S</a:t>
            </a:r>
            <a:r>
              <a:rPr lang="en-GB" dirty="0"/>
              <a:t>tatement – topic sentence</a:t>
            </a:r>
          </a:p>
          <a:p>
            <a:pPr eaLnBrk="1" hangingPunct="1">
              <a:defRPr/>
            </a:pPr>
            <a:r>
              <a:rPr lang="en-GB" sz="4000" dirty="0"/>
              <a:t>E</a:t>
            </a:r>
            <a:r>
              <a:rPr lang="en-GB" dirty="0"/>
              <a:t>vidence – quotation</a:t>
            </a:r>
          </a:p>
          <a:p>
            <a:pPr eaLnBrk="1" hangingPunct="1">
              <a:defRPr/>
            </a:pPr>
            <a:r>
              <a:rPr lang="en-GB" sz="4000" dirty="0"/>
              <a:t>A</a:t>
            </a:r>
            <a:r>
              <a:rPr lang="en-GB" dirty="0"/>
              <a:t>nalysis – explanation of quote and detailed comment</a:t>
            </a:r>
          </a:p>
          <a:p>
            <a:pPr eaLnBrk="1" hangingPunct="1">
              <a:defRPr/>
            </a:pPr>
            <a:r>
              <a:rPr lang="en-GB" sz="4000" dirty="0"/>
              <a:t>L</a:t>
            </a:r>
            <a:r>
              <a:rPr lang="en-GB" dirty="0"/>
              <a:t>ink </a:t>
            </a:r>
            <a:r>
              <a:rPr lang="en-GB" dirty="0" smtClean="0"/>
              <a:t>– try to link </a:t>
            </a:r>
            <a:r>
              <a:rPr lang="en-GB" dirty="0"/>
              <a:t>back to the main </a:t>
            </a:r>
            <a:r>
              <a:rPr lang="en-GB" dirty="0" smtClean="0"/>
              <a:t>idea</a:t>
            </a:r>
            <a:endParaRPr lang="en-GB" dirty="0"/>
          </a:p>
          <a:p>
            <a:pPr eaLnBrk="1" hangingPunct="1">
              <a:defRPr/>
            </a:pPr>
            <a:endParaRPr lang="it-IT"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1066800" y="304800"/>
            <a:ext cx="7543800" cy="747713"/>
          </a:xfrm>
        </p:spPr>
        <p:txBody>
          <a:bodyPr/>
          <a:lstStyle/>
          <a:p>
            <a:pPr algn="ctr" eaLnBrk="1" hangingPunct="1">
              <a:defRPr/>
            </a:pPr>
            <a:r>
              <a:rPr lang="en-GB" sz="4000" dirty="0" smtClean="0"/>
              <a:t>TOPIC SENTENCES</a:t>
            </a:r>
            <a:r>
              <a:rPr lang="en-GB" sz="4000" b="0" u="sng" dirty="0"/>
              <a:t/>
            </a:r>
            <a:br>
              <a:rPr lang="en-GB" sz="4000" b="0" u="sng" dirty="0"/>
            </a:br>
            <a:endParaRPr lang="en-GB" sz="4000" b="0" u="sng" dirty="0"/>
          </a:p>
        </p:txBody>
      </p:sp>
      <p:sp>
        <p:nvSpPr>
          <p:cNvPr id="54275" name="Rectangle 3"/>
          <p:cNvSpPr>
            <a:spLocks noGrp="1" noChangeArrowheads="1"/>
          </p:cNvSpPr>
          <p:nvPr>
            <p:ph type="body" idx="1"/>
          </p:nvPr>
        </p:nvSpPr>
        <p:spPr>
          <a:xfrm>
            <a:off x="0" y="836613"/>
            <a:ext cx="9144000" cy="6021387"/>
          </a:xfrm>
        </p:spPr>
        <p:txBody>
          <a:bodyPr/>
          <a:lstStyle/>
          <a:p>
            <a:pPr eaLnBrk="1" hangingPunct="1">
              <a:defRPr/>
            </a:pPr>
            <a:r>
              <a:rPr lang="en-GB" b="1" u="sng" dirty="0"/>
              <a:t>Topic sentences</a:t>
            </a:r>
            <a:r>
              <a:rPr lang="en-GB" dirty="0"/>
              <a:t> are called this for two reasons:</a:t>
            </a:r>
          </a:p>
          <a:p>
            <a:pPr eaLnBrk="1" hangingPunct="1">
              <a:defRPr/>
            </a:pPr>
            <a:endParaRPr lang="en-GB" dirty="0"/>
          </a:p>
          <a:p>
            <a:pPr eaLnBrk="1" hangingPunct="1">
              <a:defRPr/>
            </a:pPr>
            <a:r>
              <a:rPr lang="en-GB" dirty="0"/>
              <a:t>• </a:t>
            </a:r>
            <a:r>
              <a:rPr lang="en-GB" b="1" u="sng" dirty="0"/>
              <a:t>Firstly,</a:t>
            </a:r>
            <a:r>
              <a:rPr lang="en-GB" dirty="0"/>
              <a:t> they </a:t>
            </a:r>
            <a:r>
              <a:rPr lang="en-GB" b="1" u="sng" dirty="0"/>
              <a:t>tie in</a:t>
            </a:r>
            <a:r>
              <a:rPr lang="en-GB" dirty="0"/>
              <a:t> with the topic of your essay.</a:t>
            </a:r>
          </a:p>
          <a:p>
            <a:pPr eaLnBrk="1" hangingPunct="1">
              <a:defRPr/>
            </a:pPr>
            <a:r>
              <a:rPr lang="en-GB" dirty="0"/>
              <a:t>• </a:t>
            </a:r>
            <a:r>
              <a:rPr lang="en-GB" b="1" u="sng" dirty="0"/>
              <a:t>Secondly,</a:t>
            </a:r>
            <a:r>
              <a:rPr lang="en-GB" dirty="0"/>
              <a:t> they let the reader </a:t>
            </a:r>
            <a:r>
              <a:rPr lang="en-GB" b="1" u="sng" dirty="0"/>
              <a:t>understand the topic</a:t>
            </a:r>
            <a:r>
              <a:rPr lang="en-GB" dirty="0"/>
              <a:t> of the </a:t>
            </a:r>
            <a:r>
              <a:rPr lang="en-GB" dirty="0" smtClean="0"/>
              <a:t>paragraph.</a:t>
            </a:r>
            <a:endParaRPr lang="en-GB" dirty="0"/>
          </a:p>
          <a:p>
            <a:pPr eaLnBrk="1" hangingPunct="1">
              <a:defRPr/>
            </a:pPr>
            <a:endParaRPr lang="en-GB" dirty="0"/>
          </a:p>
          <a:p>
            <a:pPr eaLnBrk="1" hangingPunct="1">
              <a:defRPr/>
            </a:pPr>
            <a:r>
              <a:rPr lang="en-GB" dirty="0"/>
              <a:t>Using a topic sentence at the start of the paragraph </a:t>
            </a:r>
            <a:r>
              <a:rPr lang="en-GB" b="1" i="1" u="sng" dirty="0"/>
              <a:t>sets you off in the right direction.</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pPr algn="ctr" eaLnBrk="1" hangingPunct="1">
              <a:defRPr/>
            </a:pPr>
            <a:r>
              <a:rPr lang="en-GB" dirty="0" smtClean="0"/>
              <a:t>THE </a:t>
            </a:r>
            <a:r>
              <a:rPr lang="en-GB" dirty="0"/>
              <a:t>ITQEE </a:t>
            </a:r>
            <a:r>
              <a:rPr lang="en-GB" dirty="0" smtClean="0"/>
              <a:t> STRUCURE</a:t>
            </a:r>
            <a:r>
              <a:rPr lang="en-GB" dirty="0"/>
              <a:t/>
            </a:r>
            <a:br>
              <a:rPr lang="en-GB" dirty="0"/>
            </a:br>
            <a:endParaRPr lang="en-GB" dirty="0"/>
          </a:p>
        </p:txBody>
      </p:sp>
      <p:sp>
        <p:nvSpPr>
          <p:cNvPr id="56323" name="Rectangle 3"/>
          <p:cNvSpPr>
            <a:spLocks noGrp="1" noChangeArrowheads="1"/>
          </p:cNvSpPr>
          <p:nvPr>
            <p:ph type="body" idx="1"/>
          </p:nvPr>
        </p:nvSpPr>
        <p:spPr>
          <a:xfrm>
            <a:off x="0" y="1196975"/>
            <a:ext cx="9144000" cy="5976938"/>
          </a:xfrm>
        </p:spPr>
        <p:txBody>
          <a:bodyPr/>
          <a:lstStyle/>
          <a:p>
            <a:pPr eaLnBrk="1" hangingPunct="1">
              <a:lnSpc>
                <a:spcPct val="90000"/>
              </a:lnSpc>
              <a:defRPr/>
            </a:pPr>
            <a:r>
              <a:rPr lang="en-GB" sz="2400" b="1" u="sng" dirty="0"/>
              <a:t>The ITQEE structure</a:t>
            </a:r>
            <a:r>
              <a:rPr lang="en-GB" sz="2400" dirty="0"/>
              <a:t> helps you to remember what should be in each paragraph.</a:t>
            </a:r>
          </a:p>
          <a:p>
            <a:pPr eaLnBrk="1" hangingPunct="1">
              <a:lnSpc>
                <a:spcPct val="90000"/>
              </a:lnSpc>
              <a:defRPr/>
            </a:pPr>
            <a:endParaRPr lang="en-GB" sz="2400" b="1" u="sng" dirty="0"/>
          </a:p>
          <a:p>
            <a:pPr eaLnBrk="1" hangingPunct="1">
              <a:lnSpc>
                <a:spcPct val="90000"/>
              </a:lnSpc>
              <a:defRPr/>
            </a:pPr>
            <a:r>
              <a:rPr lang="en-GB" b="1" u="sng" dirty="0"/>
              <a:t>IT</a:t>
            </a:r>
            <a:r>
              <a:rPr lang="en-GB" b="1" dirty="0"/>
              <a:t> </a:t>
            </a:r>
            <a:r>
              <a:rPr lang="en-GB" sz="2800" b="1" dirty="0"/>
              <a:t>- </a:t>
            </a:r>
            <a:r>
              <a:rPr lang="en-GB" sz="2400" dirty="0"/>
              <a:t>tells you to </a:t>
            </a:r>
            <a:r>
              <a:rPr lang="en-GB" sz="2400" b="1" u="sng" dirty="0"/>
              <a:t>I</a:t>
            </a:r>
            <a:r>
              <a:rPr lang="en-GB" sz="2400" dirty="0"/>
              <a:t>ntroduce a </a:t>
            </a:r>
            <a:r>
              <a:rPr lang="en-GB" sz="2400" b="1" u="sng" dirty="0"/>
              <a:t>T</a:t>
            </a:r>
            <a:r>
              <a:rPr lang="en-GB" sz="2400" dirty="0"/>
              <a:t>echnique. In other words, mention something you can see the writer deliberately doing.</a:t>
            </a:r>
          </a:p>
          <a:p>
            <a:pPr eaLnBrk="1" hangingPunct="1">
              <a:lnSpc>
                <a:spcPct val="90000"/>
              </a:lnSpc>
              <a:defRPr/>
            </a:pPr>
            <a:endParaRPr lang="en-GB" sz="2400" b="1" u="sng" dirty="0"/>
          </a:p>
          <a:p>
            <a:pPr eaLnBrk="1" hangingPunct="1">
              <a:lnSpc>
                <a:spcPct val="90000"/>
              </a:lnSpc>
              <a:defRPr/>
            </a:pPr>
            <a:r>
              <a:rPr lang="en-GB" b="1" u="sng" dirty="0"/>
              <a:t>Q</a:t>
            </a:r>
            <a:r>
              <a:rPr lang="en-GB" sz="2400" dirty="0"/>
              <a:t>	- tells you to give evidence by </a:t>
            </a:r>
            <a:r>
              <a:rPr lang="en-GB" sz="2400" b="1" u="sng" dirty="0"/>
              <a:t>Q</a:t>
            </a:r>
            <a:r>
              <a:rPr lang="en-GB" sz="2400" dirty="0"/>
              <a:t>uoting from the text.</a:t>
            </a:r>
          </a:p>
          <a:p>
            <a:pPr eaLnBrk="1" hangingPunct="1">
              <a:lnSpc>
                <a:spcPct val="90000"/>
              </a:lnSpc>
              <a:defRPr/>
            </a:pPr>
            <a:endParaRPr lang="en-GB" sz="2400" b="1" u="sng" dirty="0"/>
          </a:p>
          <a:p>
            <a:pPr eaLnBrk="1" hangingPunct="1">
              <a:lnSpc>
                <a:spcPct val="90000"/>
              </a:lnSpc>
              <a:defRPr/>
            </a:pPr>
            <a:r>
              <a:rPr lang="en-GB" b="1" u="sng" dirty="0"/>
              <a:t>EE</a:t>
            </a:r>
            <a:r>
              <a:rPr lang="en-GB" sz="2400" dirty="0"/>
              <a:t> - tells you to </a:t>
            </a:r>
            <a:r>
              <a:rPr lang="en-GB" sz="2400" b="1" u="sng" dirty="0"/>
              <a:t>E</a:t>
            </a:r>
            <a:r>
              <a:rPr lang="en-GB" sz="2400" dirty="0"/>
              <a:t>xplain the </a:t>
            </a:r>
            <a:r>
              <a:rPr lang="en-GB" sz="2400" b="1" u="sng" dirty="0"/>
              <a:t>E</a:t>
            </a:r>
            <a:r>
              <a:rPr lang="en-GB" sz="2400" dirty="0"/>
              <a:t>ffect of this, to show what the writer is doing to us, the readers.</a:t>
            </a:r>
          </a:p>
          <a:p>
            <a:pPr eaLnBrk="1" hangingPunct="1">
              <a:lnSpc>
                <a:spcPct val="90000"/>
              </a:lnSpc>
              <a:defRPr/>
            </a:pPr>
            <a:endParaRPr lang="en-GB" sz="2400" dirty="0"/>
          </a:p>
          <a:p>
            <a:pPr eaLnBrk="1" hangingPunct="1">
              <a:lnSpc>
                <a:spcPct val="90000"/>
              </a:lnSpc>
              <a:defRPr/>
            </a:pPr>
            <a:r>
              <a:rPr lang="en-GB" sz="2400" dirty="0"/>
              <a:t>The </a:t>
            </a:r>
            <a:r>
              <a:rPr lang="en-GB" sz="2400" b="1" u="sng" dirty="0"/>
              <a:t>IT</a:t>
            </a:r>
            <a:r>
              <a:rPr lang="en-GB" sz="2400" dirty="0"/>
              <a:t> part of this is also the topic sentence of the </a:t>
            </a:r>
            <a:r>
              <a:rPr lang="en-GB" sz="2400" dirty="0" smtClean="0"/>
              <a:t>paragraph.</a:t>
            </a:r>
            <a:endParaRPr lang="en-GB" sz="24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pPr algn="ctr" eaLnBrk="1" hangingPunct="1">
              <a:defRPr/>
            </a:pPr>
            <a:r>
              <a:rPr lang="en-GB" dirty="0" smtClean="0"/>
              <a:t>QUOTATIONS</a:t>
            </a:r>
            <a:endParaRPr lang="en-GB" dirty="0"/>
          </a:p>
        </p:txBody>
      </p:sp>
      <p:sp>
        <p:nvSpPr>
          <p:cNvPr id="90115" name="Rectangle 3"/>
          <p:cNvSpPr>
            <a:spLocks noGrp="1" noChangeArrowheads="1"/>
          </p:cNvSpPr>
          <p:nvPr>
            <p:ph type="body" idx="1"/>
          </p:nvPr>
        </p:nvSpPr>
        <p:spPr>
          <a:xfrm>
            <a:off x="0" y="1412875"/>
            <a:ext cx="9144000" cy="5445125"/>
          </a:xfrm>
        </p:spPr>
        <p:txBody>
          <a:bodyPr/>
          <a:lstStyle/>
          <a:p>
            <a:pPr eaLnBrk="1" hangingPunct="1">
              <a:defRPr/>
            </a:pPr>
            <a:r>
              <a:rPr lang="en-GB" sz="3600" dirty="0" smtClean="0"/>
              <a:t>Quotations must be inside </a:t>
            </a:r>
            <a:r>
              <a:rPr lang="en-GB" sz="3600" b="1" u="sng" dirty="0" smtClean="0"/>
              <a:t>quotation marks  </a:t>
            </a:r>
            <a:r>
              <a:rPr lang="en-GB" sz="3600" dirty="0" smtClean="0"/>
              <a:t>(“ “).</a:t>
            </a:r>
          </a:p>
          <a:p>
            <a:pPr eaLnBrk="1" hangingPunct="1">
              <a:defRPr/>
            </a:pPr>
            <a:r>
              <a:rPr lang="en-GB" sz="3600" dirty="0" smtClean="0"/>
              <a:t>If they are longer than three lines, they should </a:t>
            </a:r>
            <a:r>
              <a:rPr lang="en-GB" sz="3600" dirty="0"/>
              <a:t>be </a:t>
            </a:r>
            <a:r>
              <a:rPr lang="en-GB" sz="3600" b="1" u="sng" dirty="0"/>
              <a:t>indented</a:t>
            </a:r>
            <a:r>
              <a:rPr lang="en-GB" sz="3600" dirty="0"/>
              <a:t>, set in from the edges of the </a:t>
            </a:r>
            <a:r>
              <a:rPr lang="en-GB" sz="3600" dirty="0" smtClean="0"/>
              <a:t>page.</a:t>
            </a:r>
          </a:p>
          <a:p>
            <a:pPr eaLnBrk="1" hangingPunct="1">
              <a:defRPr/>
            </a:pPr>
            <a:r>
              <a:rPr lang="en-GB" sz="3600" dirty="0" smtClean="0"/>
              <a:t>After the quotation, you must indicate the </a:t>
            </a:r>
            <a:r>
              <a:rPr lang="en-GB" sz="3600" b="1" u="sng" dirty="0" smtClean="0"/>
              <a:t>source</a:t>
            </a:r>
            <a:r>
              <a:rPr lang="en-GB" sz="3600" dirty="0" smtClean="0"/>
              <a:t> (in brackets: author/s, year of publication and number/s of the page/s quoted).</a:t>
            </a:r>
          </a:p>
          <a:p>
            <a:pPr eaLnBrk="1" hangingPunct="1">
              <a:defRPr/>
            </a:pPr>
            <a:endParaRPr lang="en-GB" b="1"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eaLnBrk="1" hangingPunct="1">
              <a:defRPr/>
            </a:pPr>
            <a:r>
              <a:rPr lang="it-IT" dirty="0" smtClean="0"/>
              <a:t>THE “SO WHAT?” TEST</a:t>
            </a:r>
            <a:endParaRPr lang="it-IT" dirty="0"/>
          </a:p>
        </p:txBody>
      </p:sp>
      <p:sp>
        <p:nvSpPr>
          <p:cNvPr id="3" name="Segnaposto contenuto 2"/>
          <p:cNvSpPr>
            <a:spLocks noGrp="1"/>
          </p:cNvSpPr>
          <p:nvPr>
            <p:ph idx="1"/>
          </p:nvPr>
        </p:nvSpPr>
        <p:spPr/>
        <p:txBody>
          <a:bodyPr/>
          <a:lstStyle/>
          <a:p>
            <a:pPr eaLnBrk="1" hangingPunct="1">
              <a:defRPr/>
            </a:pPr>
            <a:r>
              <a:rPr lang="en-GB" dirty="0"/>
              <a:t>Don’t include quotations or comments for their own sake.  For each quotation used or point made ask yourself </a:t>
            </a:r>
            <a:r>
              <a:rPr lang="en-GB" dirty="0" smtClean="0"/>
              <a:t>“so </a:t>
            </a:r>
            <a:r>
              <a:rPr lang="en-GB" dirty="0"/>
              <a:t>what</a:t>
            </a:r>
            <a:r>
              <a:rPr lang="en-GB" dirty="0" smtClean="0"/>
              <a:t>?”</a:t>
            </a:r>
            <a:endParaRPr lang="en-GB" dirty="0"/>
          </a:p>
          <a:p>
            <a:pPr eaLnBrk="1" hangingPunct="1">
              <a:defRPr/>
            </a:pPr>
            <a:r>
              <a:rPr lang="en-GB" dirty="0"/>
              <a:t>If the quotation </a:t>
            </a:r>
            <a:r>
              <a:rPr lang="en-GB" dirty="0" smtClean="0"/>
              <a:t>does not </a:t>
            </a:r>
            <a:r>
              <a:rPr lang="en-GB" dirty="0"/>
              <a:t>tell you anything about theme/character/etc or the point </a:t>
            </a:r>
            <a:r>
              <a:rPr lang="en-GB" dirty="0" smtClean="0"/>
              <a:t>does not </a:t>
            </a:r>
            <a:r>
              <a:rPr lang="en-GB" dirty="0"/>
              <a:t>add anything to your essay then it should be removed.</a:t>
            </a:r>
            <a:endParaRPr lang="it-IT"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609" name="Rectangle 25"/>
          <p:cNvSpPr>
            <a:spLocks noGrp="1" noChangeArrowheads="1"/>
          </p:cNvSpPr>
          <p:nvPr>
            <p:ph type="title"/>
          </p:nvPr>
        </p:nvSpPr>
        <p:spPr>
          <a:xfrm>
            <a:off x="0" y="0"/>
            <a:ext cx="9144000" cy="1431925"/>
          </a:xfrm>
        </p:spPr>
        <p:txBody>
          <a:bodyPr/>
          <a:lstStyle/>
          <a:p>
            <a:pPr algn="ctr" eaLnBrk="1" hangingPunct="1">
              <a:defRPr/>
            </a:pPr>
            <a:r>
              <a:rPr lang="en-GB"/>
              <a:t>LINK WORDS FOR LINKING ANALYSIS TO QUOTES</a:t>
            </a:r>
          </a:p>
        </p:txBody>
      </p:sp>
      <p:sp>
        <p:nvSpPr>
          <p:cNvPr id="67587" name="Rectangle 3"/>
          <p:cNvSpPr>
            <a:spLocks noGrp="1" noChangeArrowheads="1"/>
          </p:cNvSpPr>
          <p:nvPr>
            <p:ph type="body" sz="half" idx="1"/>
          </p:nvPr>
        </p:nvSpPr>
        <p:spPr>
          <a:xfrm>
            <a:off x="0" y="1700213"/>
            <a:ext cx="9144000" cy="1981200"/>
          </a:xfrm>
        </p:spPr>
        <p:txBody>
          <a:bodyPr/>
          <a:lstStyle/>
          <a:p>
            <a:pPr eaLnBrk="1" hangingPunct="1">
              <a:defRPr/>
            </a:pPr>
            <a:r>
              <a:rPr lang="en-GB" sz="2800"/>
              <a:t>The following words and phrases describe </a:t>
            </a:r>
            <a:r>
              <a:rPr lang="en-GB" sz="2800" b="1" u="sng"/>
              <a:t>what the writer does</a:t>
            </a:r>
            <a:r>
              <a:rPr lang="en-GB" sz="2800"/>
              <a:t>, or </a:t>
            </a:r>
            <a:r>
              <a:rPr lang="en-GB" sz="2800" b="1"/>
              <a:t>what part of the text does</a:t>
            </a:r>
            <a:r>
              <a:rPr lang="en-GB" sz="2800"/>
              <a:t>.</a:t>
            </a:r>
          </a:p>
          <a:p>
            <a:pPr eaLnBrk="1" hangingPunct="1">
              <a:defRPr/>
            </a:pPr>
            <a:r>
              <a:rPr lang="en-GB" sz="2800"/>
              <a:t>They will help you to show that you are </a:t>
            </a:r>
            <a:r>
              <a:rPr lang="en-GB" sz="2800" b="1" u="sng"/>
              <a:t>analysing</a:t>
            </a:r>
            <a:r>
              <a:rPr lang="en-GB" sz="2800"/>
              <a:t> the author’s work.</a:t>
            </a:r>
          </a:p>
        </p:txBody>
      </p:sp>
      <p:sp>
        <p:nvSpPr>
          <p:cNvPr id="67608" name="Rectangle 24"/>
          <p:cNvSpPr>
            <a:spLocks noGrp="1" noChangeArrowheads="1"/>
          </p:cNvSpPr>
          <p:nvPr>
            <p:ph sz="half" idx="2"/>
          </p:nvPr>
        </p:nvSpPr>
        <p:spPr>
          <a:xfrm>
            <a:off x="5292725" y="3573463"/>
            <a:ext cx="3168650" cy="3457575"/>
          </a:xfrm>
        </p:spPr>
        <p:txBody>
          <a:bodyPr/>
          <a:lstStyle/>
          <a:p>
            <a:pPr eaLnBrk="1" hangingPunct="1">
              <a:defRPr/>
            </a:pPr>
            <a:r>
              <a:rPr lang="en-GB" sz="2000" b="1" dirty="0"/>
              <a:t>has connotations of </a:t>
            </a:r>
          </a:p>
          <a:p>
            <a:pPr eaLnBrk="1" hangingPunct="1">
              <a:defRPr/>
            </a:pPr>
            <a:r>
              <a:rPr lang="en-GB" sz="2000" b="1" dirty="0"/>
              <a:t>suggests</a:t>
            </a:r>
          </a:p>
          <a:p>
            <a:pPr eaLnBrk="1" hangingPunct="1">
              <a:defRPr/>
            </a:pPr>
            <a:r>
              <a:rPr lang="en-GB" sz="2000" b="1" dirty="0"/>
              <a:t>shows</a:t>
            </a:r>
          </a:p>
          <a:p>
            <a:pPr eaLnBrk="1" hangingPunct="1">
              <a:defRPr/>
            </a:pPr>
            <a:r>
              <a:rPr lang="en-GB" sz="2000" b="1" dirty="0"/>
              <a:t>creates </a:t>
            </a:r>
          </a:p>
          <a:p>
            <a:pPr eaLnBrk="1" hangingPunct="1">
              <a:defRPr/>
            </a:pPr>
            <a:r>
              <a:rPr lang="en-GB" sz="2000" b="1" dirty="0"/>
              <a:t>mirrors</a:t>
            </a:r>
          </a:p>
          <a:p>
            <a:pPr eaLnBrk="1" hangingPunct="1">
              <a:defRPr/>
            </a:pPr>
            <a:r>
              <a:rPr lang="en-GB" sz="2000" b="1" dirty="0"/>
              <a:t>establishes</a:t>
            </a:r>
          </a:p>
          <a:p>
            <a:pPr eaLnBrk="1" hangingPunct="1">
              <a:defRPr/>
            </a:pPr>
            <a:r>
              <a:rPr lang="en-GB" sz="2000" b="1" dirty="0" smtClean="0"/>
              <a:t>underlines</a:t>
            </a:r>
            <a:endParaRPr lang="en-GB" sz="2000" b="1" dirty="0"/>
          </a:p>
          <a:p>
            <a:pPr eaLnBrk="1" hangingPunct="1">
              <a:defRPr/>
            </a:pPr>
            <a:r>
              <a:rPr lang="en-GB" sz="2000" b="1" dirty="0"/>
              <a:t>reveals </a:t>
            </a:r>
          </a:p>
          <a:p>
            <a:pPr eaLnBrk="1" hangingPunct="1">
              <a:defRPr/>
            </a:pPr>
            <a:r>
              <a:rPr lang="en-GB" sz="2000" b="1" dirty="0"/>
              <a:t>hints</a:t>
            </a:r>
          </a:p>
          <a:p>
            <a:pPr eaLnBrk="1" hangingPunct="1">
              <a:defRPr/>
            </a:pPr>
            <a:endParaRPr lang="en-GB" sz="2000" b="1" dirty="0"/>
          </a:p>
          <a:p>
            <a:pPr eaLnBrk="1" hangingPunct="1">
              <a:defRPr/>
            </a:pPr>
            <a:endParaRPr lang="en-GB" sz="2000" dirty="0"/>
          </a:p>
        </p:txBody>
      </p:sp>
      <p:sp>
        <p:nvSpPr>
          <p:cNvPr id="67611" name="Rectangle 27"/>
          <p:cNvSpPr>
            <a:spLocks noChangeArrowheads="1"/>
          </p:cNvSpPr>
          <p:nvPr/>
        </p:nvSpPr>
        <p:spPr bwMode="auto">
          <a:xfrm>
            <a:off x="1619250" y="3573463"/>
            <a:ext cx="3024188" cy="3068637"/>
          </a:xfrm>
          <a:prstGeom prst="rect">
            <a:avLst/>
          </a:prstGeom>
          <a:noFill/>
          <a:ln w="9525">
            <a:noFill/>
            <a:miter lim="800000"/>
            <a:headEnd/>
            <a:tailEnd/>
          </a:ln>
          <a:effectLst/>
        </p:spPr>
        <p:txBody>
          <a:bodyPr/>
          <a:lstStyle/>
          <a:p>
            <a:pPr marL="342900" indent="-342900">
              <a:spcBef>
                <a:spcPct val="20000"/>
              </a:spcBef>
              <a:buClr>
                <a:schemeClr val="hlink"/>
              </a:buClr>
              <a:buSzPct val="70000"/>
              <a:buFont typeface="Wingdings" pitchFamily="2" charset="2"/>
              <a:buChar char="n"/>
              <a:defRPr/>
            </a:pPr>
            <a:r>
              <a:rPr lang="en-GB" sz="2000" b="1">
                <a:effectLst>
                  <a:outerShdw blurRad="38100" dist="38100" dir="2700000" algn="tl">
                    <a:srgbClr val="000000"/>
                  </a:outerShdw>
                </a:effectLst>
              </a:rPr>
              <a:t>reinforces</a:t>
            </a:r>
          </a:p>
          <a:p>
            <a:pPr marL="342900" indent="-342900">
              <a:spcBef>
                <a:spcPct val="20000"/>
              </a:spcBef>
              <a:buClr>
                <a:schemeClr val="hlink"/>
              </a:buClr>
              <a:buSzPct val="70000"/>
              <a:buFont typeface="Wingdings" pitchFamily="2" charset="2"/>
              <a:buChar char="n"/>
              <a:defRPr/>
            </a:pPr>
            <a:r>
              <a:rPr lang="en-GB" sz="2000" b="1">
                <a:effectLst>
                  <a:outerShdw blurRad="38100" dist="38100" dir="2700000" algn="tl">
                    <a:srgbClr val="000000"/>
                  </a:outerShdw>
                </a:effectLst>
              </a:rPr>
              <a:t>emphasises</a:t>
            </a:r>
          </a:p>
          <a:p>
            <a:pPr marL="342900" indent="-342900">
              <a:spcBef>
                <a:spcPct val="20000"/>
              </a:spcBef>
              <a:buClr>
                <a:schemeClr val="hlink"/>
              </a:buClr>
              <a:buSzPct val="70000"/>
              <a:buFont typeface="Wingdings" pitchFamily="2" charset="2"/>
              <a:buChar char="n"/>
              <a:defRPr/>
            </a:pPr>
            <a:r>
              <a:rPr lang="en-GB" sz="2000" b="1">
                <a:effectLst>
                  <a:outerShdw blurRad="38100" dist="38100" dir="2700000" algn="tl">
                    <a:srgbClr val="000000"/>
                  </a:outerShdw>
                </a:effectLst>
              </a:rPr>
              <a:t>highlights</a:t>
            </a:r>
          </a:p>
          <a:p>
            <a:pPr marL="342900" indent="-342900">
              <a:spcBef>
                <a:spcPct val="20000"/>
              </a:spcBef>
              <a:buClr>
                <a:schemeClr val="hlink"/>
              </a:buClr>
              <a:buSzPct val="70000"/>
              <a:buFont typeface="Wingdings" pitchFamily="2" charset="2"/>
              <a:buChar char="n"/>
              <a:defRPr/>
            </a:pPr>
            <a:r>
              <a:rPr lang="en-GB" sz="2000" b="1">
                <a:effectLst>
                  <a:outerShdw blurRad="38100" dist="38100" dir="2700000" algn="tl">
                    <a:srgbClr val="000000"/>
                  </a:outerShdw>
                </a:effectLst>
              </a:rPr>
              <a:t>foreshadows</a:t>
            </a:r>
          </a:p>
          <a:p>
            <a:pPr marL="342900" indent="-342900">
              <a:spcBef>
                <a:spcPct val="20000"/>
              </a:spcBef>
              <a:buClr>
                <a:schemeClr val="hlink"/>
              </a:buClr>
              <a:buSzPct val="70000"/>
              <a:buFont typeface="Wingdings" pitchFamily="2" charset="2"/>
              <a:buChar char="n"/>
              <a:defRPr/>
            </a:pPr>
            <a:r>
              <a:rPr lang="en-GB" sz="2000" b="1">
                <a:effectLst>
                  <a:outerShdw blurRad="38100" dist="38100" dir="2700000" algn="tl">
                    <a:srgbClr val="000000"/>
                  </a:outerShdw>
                </a:effectLst>
              </a:rPr>
              <a:t>exemplifies</a:t>
            </a:r>
          </a:p>
          <a:p>
            <a:pPr marL="342900" indent="-342900">
              <a:spcBef>
                <a:spcPct val="20000"/>
              </a:spcBef>
              <a:buClr>
                <a:schemeClr val="hlink"/>
              </a:buClr>
              <a:buSzPct val="70000"/>
              <a:buFont typeface="Wingdings" pitchFamily="2" charset="2"/>
              <a:buChar char="n"/>
              <a:defRPr/>
            </a:pPr>
            <a:r>
              <a:rPr lang="en-GB" sz="2000" b="1">
                <a:effectLst>
                  <a:outerShdw blurRad="38100" dist="38100" dir="2700000" algn="tl">
                    <a:srgbClr val="000000"/>
                  </a:outerShdw>
                </a:effectLst>
              </a:rPr>
              <a:t>explains</a:t>
            </a:r>
          </a:p>
          <a:p>
            <a:pPr marL="342900" indent="-342900">
              <a:spcBef>
                <a:spcPct val="20000"/>
              </a:spcBef>
              <a:buClr>
                <a:schemeClr val="hlink"/>
              </a:buClr>
              <a:buSzPct val="70000"/>
              <a:buFont typeface="Wingdings" pitchFamily="2" charset="2"/>
              <a:buChar char="n"/>
              <a:defRPr/>
            </a:pPr>
            <a:r>
              <a:rPr lang="en-GB" sz="2000" b="1">
                <a:effectLst>
                  <a:outerShdw blurRad="38100" dist="38100" dir="2700000" algn="tl">
                    <a:srgbClr val="000000"/>
                  </a:outerShdw>
                </a:effectLst>
              </a:rPr>
              <a:t>demonstrates</a:t>
            </a:r>
          </a:p>
          <a:p>
            <a:pPr marL="342900" indent="-342900">
              <a:spcBef>
                <a:spcPct val="20000"/>
              </a:spcBef>
              <a:buClr>
                <a:schemeClr val="hlink"/>
              </a:buClr>
              <a:buSzPct val="70000"/>
              <a:buFont typeface="Wingdings" pitchFamily="2" charset="2"/>
              <a:buChar char="n"/>
              <a:defRPr/>
            </a:pPr>
            <a:r>
              <a:rPr lang="en-GB" sz="2000" b="1">
                <a:effectLst>
                  <a:outerShdw blurRad="38100" dist="38100" dir="2700000" algn="tl">
                    <a:srgbClr val="000000"/>
                  </a:outerShdw>
                </a:effectLst>
              </a:rPr>
              <a:t>echoes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a:xfrm>
            <a:off x="0" y="0"/>
            <a:ext cx="9144000" cy="1431925"/>
          </a:xfrm>
        </p:spPr>
        <p:txBody>
          <a:bodyPr/>
          <a:lstStyle/>
          <a:p>
            <a:pPr algn="ctr" eaLnBrk="1" hangingPunct="1">
              <a:defRPr/>
            </a:pPr>
            <a:r>
              <a:rPr lang="en-GB"/>
              <a:t>WORDS YOU CAN USE FOR A PERSONAL RESPONSE</a:t>
            </a:r>
          </a:p>
        </p:txBody>
      </p:sp>
      <p:sp>
        <p:nvSpPr>
          <p:cNvPr id="101379" name="Rectangle 3"/>
          <p:cNvSpPr>
            <a:spLocks noGrp="1" noChangeArrowheads="1"/>
          </p:cNvSpPr>
          <p:nvPr>
            <p:ph type="body" sz="half" idx="1"/>
          </p:nvPr>
        </p:nvSpPr>
        <p:spPr>
          <a:xfrm>
            <a:off x="0" y="1700213"/>
            <a:ext cx="9144000" cy="1981200"/>
          </a:xfrm>
        </p:spPr>
        <p:txBody>
          <a:bodyPr/>
          <a:lstStyle/>
          <a:p>
            <a:pPr eaLnBrk="1" hangingPunct="1">
              <a:defRPr/>
            </a:pPr>
            <a:r>
              <a:rPr lang="en-GB" sz="2400"/>
              <a:t>The following words and phrases describe </a:t>
            </a:r>
            <a:r>
              <a:rPr lang="en-GB" sz="2400" b="1" u="sng"/>
              <a:t>how the reader feels</a:t>
            </a:r>
            <a:r>
              <a:rPr lang="en-GB" sz="2400"/>
              <a:t>, or </a:t>
            </a:r>
            <a:r>
              <a:rPr lang="en-GB" sz="2400" b="1" u="sng"/>
              <a:t>how the text affects us</a:t>
            </a:r>
            <a:r>
              <a:rPr lang="en-GB" sz="2400"/>
              <a:t> as we read. </a:t>
            </a:r>
          </a:p>
          <a:p>
            <a:pPr eaLnBrk="1" hangingPunct="1">
              <a:defRPr/>
            </a:pPr>
            <a:r>
              <a:rPr lang="en-GB" sz="2400"/>
              <a:t>They will help you to show that you are </a:t>
            </a:r>
            <a:r>
              <a:rPr lang="en-GB" sz="2400" b="1" u="sng"/>
              <a:t>evaluating</a:t>
            </a:r>
            <a:r>
              <a:rPr lang="en-GB" sz="2400"/>
              <a:t> the author’s work.</a:t>
            </a:r>
          </a:p>
        </p:txBody>
      </p:sp>
      <p:sp>
        <p:nvSpPr>
          <p:cNvPr id="101380" name="Rectangle 4"/>
          <p:cNvSpPr>
            <a:spLocks noGrp="1" noChangeArrowheads="1"/>
          </p:cNvSpPr>
          <p:nvPr>
            <p:ph sz="half" idx="2"/>
          </p:nvPr>
        </p:nvSpPr>
        <p:spPr>
          <a:xfrm>
            <a:off x="1258888" y="3400425"/>
            <a:ext cx="3168650" cy="3457575"/>
          </a:xfrm>
        </p:spPr>
        <p:txBody>
          <a:bodyPr/>
          <a:lstStyle/>
          <a:p>
            <a:pPr eaLnBrk="1" hangingPunct="1">
              <a:defRPr/>
            </a:pPr>
            <a:r>
              <a:rPr lang="en-GB" sz="2000" b="1"/>
              <a:t>thought-provoking </a:t>
            </a:r>
          </a:p>
          <a:p>
            <a:pPr eaLnBrk="1" hangingPunct="1">
              <a:defRPr/>
            </a:pPr>
            <a:r>
              <a:rPr lang="en-GB" sz="2000" b="1"/>
              <a:t>inspiring</a:t>
            </a:r>
          </a:p>
          <a:p>
            <a:pPr eaLnBrk="1" hangingPunct="1">
              <a:defRPr/>
            </a:pPr>
            <a:r>
              <a:rPr lang="en-GB" sz="2000" b="1"/>
              <a:t>hard-hitting </a:t>
            </a:r>
          </a:p>
          <a:p>
            <a:pPr eaLnBrk="1" hangingPunct="1">
              <a:defRPr/>
            </a:pPr>
            <a:r>
              <a:rPr lang="en-GB" sz="2000" b="1"/>
              <a:t>stimulating</a:t>
            </a:r>
          </a:p>
          <a:p>
            <a:pPr eaLnBrk="1" hangingPunct="1">
              <a:defRPr/>
            </a:pPr>
            <a:r>
              <a:rPr lang="en-GB" sz="2000" b="1"/>
              <a:t>key idea(s) </a:t>
            </a:r>
          </a:p>
          <a:p>
            <a:pPr eaLnBrk="1" hangingPunct="1">
              <a:defRPr/>
            </a:pPr>
            <a:r>
              <a:rPr lang="en-GB" sz="2000" b="1"/>
              <a:t>fast-paced</a:t>
            </a:r>
          </a:p>
          <a:p>
            <a:pPr eaLnBrk="1" hangingPunct="1">
              <a:defRPr/>
            </a:pPr>
            <a:r>
              <a:rPr lang="en-GB" sz="2000" b="1"/>
              <a:t>gripping </a:t>
            </a:r>
          </a:p>
          <a:p>
            <a:pPr eaLnBrk="1" hangingPunct="1">
              <a:defRPr/>
            </a:pPr>
            <a:r>
              <a:rPr lang="en-GB" sz="2000" b="1"/>
              <a:t>skillful(ly)</a:t>
            </a:r>
          </a:p>
          <a:p>
            <a:pPr eaLnBrk="1" hangingPunct="1">
              <a:defRPr/>
            </a:pPr>
            <a:r>
              <a:rPr lang="en-GB" sz="2000" b="1"/>
              <a:t>moving </a:t>
            </a:r>
          </a:p>
          <a:p>
            <a:pPr eaLnBrk="1" hangingPunct="1">
              <a:defRPr/>
            </a:pPr>
            <a:endParaRPr lang="en-GB" sz="2000" b="1"/>
          </a:p>
        </p:txBody>
      </p:sp>
      <p:sp>
        <p:nvSpPr>
          <p:cNvPr id="101381" name="Rectangle 5"/>
          <p:cNvSpPr>
            <a:spLocks noChangeArrowheads="1"/>
          </p:cNvSpPr>
          <p:nvPr/>
        </p:nvSpPr>
        <p:spPr bwMode="auto">
          <a:xfrm>
            <a:off x="5508625" y="3429000"/>
            <a:ext cx="3024188" cy="3068638"/>
          </a:xfrm>
          <a:prstGeom prst="rect">
            <a:avLst/>
          </a:prstGeom>
          <a:noFill/>
          <a:ln w="9525">
            <a:noFill/>
            <a:miter lim="800000"/>
            <a:headEnd/>
            <a:tailEnd/>
          </a:ln>
          <a:effectLst/>
        </p:spPr>
        <p:txBody>
          <a:bodyPr/>
          <a:lstStyle/>
          <a:p>
            <a:pPr marL="342900" indent="-342900">
              <a:spcBef>
                <a:spcPct val="20000"/>
              </a:spcBef>
              <a:buClr>
                <a:schemeClr val="hlink"/>
              </a:buClr>
              <a:buSzPct val="70000"/>
              <a:buFont typeface="Wingdings" pitchFamily="2" charset="2"/>
              <a:buChar char="n"/>
              <a:defRPr/>
            </a:pPr>
            <a:r>
              <a:rPr lang="en-GB" sz="2000" b="1">
                <a:effectLst>
                  <a:outerShdw blurRad="38100" dist="38100" dir="2700000" algn="tl">
                    <a:srgbClr val="000000"/>
                  </a:outerShdw>
                </a:effectLst>
              </a:rPr>
              <a:t>profound</a:t>
            </a:r>
          </a:p>
          <a:p>
            <a:pPr marL="342900" indent="-342900">
              <a:spcBef>
                <a:spcPct val="20000"/>
              </a:spcBef>
              <a:buClr>
                <a:schemeClr val="hlink"/>
              </a:buClr>
              <a:buSzPct val="70000"/>
              <a:buFont typeface="Wingdings" pitchFamily="2" charset="2"/>
              <a:buChar char="n"/>
              <a:defRPr/>
            </a:pPr>
            <a:r>
              <a:rPr lang="en-GB" sz="2000" b="1">
                <a:effectLst>
                  <a:outerShdw blurRad="38100" dist="38100" dir="2700000" algn="tl">
                    <a:srgbClr val="000000"/>
                  </a:outerShdw>
                </a:effectLst>
              </a:rPr>
              <a:t>important </a:t>
            </a:r>
          </a:p>
          <a:p>
            <a:pPr marL="342900" indent="-342900">
              <a:spcBef>
                <a:spcPct val="20000"/>
              </a:spcBef>
              <a:buClr>
                <a:schemeClr val="hlink"/>
              </a:buClr>
              <a:buSzPct val="70000"/>
              <a:buFont typeface="Wingdings" pitchFamily="2" charset="2"/>
              <a:buChar char="n"/>
              <a:defRPr/>
            </a:pPr>
            <a:r>
              <a:rPr lang="en-GB" sz="2000" b="1">
                <a:effectLst>
                  <a:outerShdw blurRad="38100" dist="38100" dir="2700000" algn="tl">
                    <a:srgbClr val="000000"/>
                  </a:outerShdw>
                </a:effectLst>
              </a:rPr>
              <a:t>intelligent</a:t>
            </a:r>
          </a:p>
          <a:p>
            <a:pPr marL="342900" indent="-342900">
              <a:spcBef>
                <a:spcPct val="20000"/>
              </a:spcBef>
              <a:buClr>
                <a:schemeClr val="hlink"/>
              </a:buClr>
              <a:buSzPct val="70000"/>
              <a:buFont typeface="Wingdings" pitchFamily="2" charset="2"/>
              <a:buChar char="n"/>
              <a:defRPr/>
            </a:pPr>
            <a:r>
              <a:rPr lang="en-GB" sz="2000" b="1">
                <a:effectLst>
                  <a:outerShdw blurRad="38100" dist="38100" dir="2700000" algn="tl">
                    <a:srgbClr val="000000"/>
                  </a:outerShdw>
                </a:effectLst>
              </a:rPr>
              <a:t>horrifying</a:t>
            </a:r>
          </a:p>
          <a:p>
            <a:pPr marL="342900" indent="-342900">
              <a:spcBef>
                <a:spcPct val="20000"/>
              </a:spcBef>
              <a:buClr>
                <a:schemeClr val="hlink"/>
              </a:buClr>
              <a:buSzPct val="70000"/>
              <a:buFont typeface="Wingdings" pitchFamily="2" charset="2"/>
              <a:buChar char="n"/>
              <a:defRPr/>
            </a:pPr>
            <a:r>
              <a:rPr lang="en-GB" sz="2000" b="1">
                <a:effectLst>
                  <a:outerShdw blurRad="38100" dist="38100" dir="2700000" algn="tl">
                    <a:srgbClr val="000000"/>
                  </a:outerShdw>
                </a:effectLst>
              </a:rPr>
              <a:t>pivotal moment </a:t>
            </a:r>
          </a:p>
          <a:p>
            <a:pPr marL="342900" indent="-342900">
              <a:spcBef>
                <a:spcPct val="20000"/>
              </a:spcBef>
              <a:buClr>
                <a:schemeClr val="hlink"/>
              </a:buClr>
              <a:buSzPct val="70000"/>
              <a:buFont typeface="Wingdings" pitchFamily="2" charset="2"/>
              <a:buChar char="n"/>
              <a:defRPr/>
            </a:pPr>
            <a:r>
              <a:rPr lang="en-GB" sz="2000" b="1">
                <a:effectLst>
                  <a:outerShdw blurRad="38100" dist="38100" dir="2700000" algn="tl">
                    <a:srgbClr val="000000"/>
                  </a:outerShdw>
                </a:effectLst>
              </a:rPr>
              <a:t>effective</a:t>
            </a:r>
          </a:p>
          <a:p>
            <a:pPr marL="342900" indent="-342900">
              <a:spcBef>
                <a:spcPct val="20000"/>
              </a:spcBef>
              <a:buClr>
                <a:schemeClr val="hlink"/>
              </a:buClr>
              <a:buSzPct val="70000"/>
              <a:buFont typeface="Wingdings" pitchFamily="2" charset="2"/>
              <a:buChar char="n"/>
              <a:defRPr/>
            </a:pPr>
            <a:r>
              <a:rPr lang="en-GB" sz="2000" b="1">
                <a:effectLst>
                  <a:outerShdw blurRad="38100" dist="38100" dir="2700000" algn="tl">
                    <a:srgbClr val="000000"/>
                  </a:outerShdw>
                </a:effectLst>
              </a:rPr>
              <a:t>perceptive </a:t>
            </a:r>
          </a:p>
          <a:p>
            <a:pPr marL="342900" indent="-342900">
              <a:spcBef>
                <a:spcPct val="20000"/>
              </a:spcBef>
              <a:buClr>
                <a:schemeClr val="hlink"/>
              </a:buClr>
              <a:buSzPct val="70000"/>
              <a:buFont typeface="Wingdings" pitchFamily="2" charset="2"/>
              <a:buChar char="n"/>
              <a:defRPr/>
            </a:pPr>
            <a:r>
              <a:rPr lang="en-GB" sz="2000" b="1">
                <a:effectLst>
                  <a:outerShdw blurRad="38100" dist="38100" dir="2700000" algn="tl">
                    <a:srgbClr val="000000"/>
                  </a:outerShdw>
                </a:effectLst>
              </a:rPr>
              <a:t>striking </a:t>
            </a:r>
          </a:p>
          <a:p>
            <a:pPr marL="342900" indent="-342900">
              <a:spcBef>
                <a:spcPct val="20000"/>
              </a:spcBef>
              <a:buClr>
                <a:schemeClr val="hlink"/>
              </a:buClr>
              <a:buSzPct val="70000"/>
              <a:buFont typeface="Wingdings" pitchFamily="2" charset="2"/>
              <a:buChar char="n"/>
              <a:defRPr/>
            </a:pPr>
            <a:r>
              <a:rPr lang="en-GB" sz="2000" b="1">
                <a:effectLst>
                  <a:outerShdw blurRad="38100" dist="38100" dir="2700000" algn="tl">
                    <a:srgbClr val="000000"/>
                  </a:outerShdw>
                </a:effectLst>
              </a:rPr>
              <a:t>thoughtful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eaLnBrk="1" hangingPunct="1">
              <a:defRPr/>
            </a:pPr>
            <a:r>
              <a:rPr lang="it-IT" dirty="0" smtClean="0"/>
              <a:t>GRAMMAR STRUCTURE</a:t>
            </a:r>
            <a:endParaRPr lang="it-IT" dirty="0"/>
          </a:p>
        </p:txBody>
      </p:sp>
      <p:sp>
        <p:nvSpPr>
          <p:cNvPr id="4" name="Segnaposto contenuto 3"/>
          <p:cNvSpPr>
            <a:spLocks noGrp="1"/>
          </p:cNvSpPr>
          <p:nvPr>
            <p:ph sz="half" idx="2"/>
          </p:nvPr>
        </p:nvSpPr>
        <p:spPr>
          <a:xfrm>
            <a:off x="1066800" y="1412875"/>
            <a:ext cx="7543800" cy="5184775"/>
          </a:xfrm>
        </p:spPr>
        <p:txBody>
          <a:bodyPr/>
          <a:lstStyle/>
          <a:p>
            <a:pPr eaLnBrk="1" hangingPunct="1">
              <a:buFont typeface="Wingdings" pitchFamily="2" charset="2"/>
              <a:buNone/>
              <a:defRPr/>
            </a:pPr>
            <a:r>
              <a:rPr lang="it-IT" sz="2800" dirty="0" smtClean="0"/>
              <a:t>THINGS TO REMEMBER:</a:t>
            </a:r>
          </a:p>
          <a:p>
            <a:pPr eaLnBrk="1" hangingPunct="1">
              <a:defRPr/>
            </a:pPr>
            <a:r>
              <a:rPr lang="it-IT" sz="2800" dirty="0" smtClean="0"/>
              <a:t>The </a:t>
            </a:r>
            <a:r>
              <a:rPr lang="it-IT" sz="2800" dirty="0" err="1" smtClean="0"/>
              <a:t>average</a:t>
            </a:r>
            <a:r>
              <a:rPr lang="it-IT" sz="2800" dirty="0" smtClean="0"/>
              <a:t> English </a:t>
            </a:r>
            <a:r>
              <a:rPr lang="it-IT" sz="2800" dirty="0" err="1" smtClean="0"/>
              <a:t>sentence</a:t>
            </a:r>
            <a:r>
              <a:rPr lang="it-IT" sz="2800" dirty="0" smtClean="0"/>
              <a:t> </a:t>
            </a:r>
            <a:r>
              <a:rPr lang="it-IT" sz="2800" dirty="0" err="1" smtClean="0"/>
              <a:t>structure</a:t>
            </a:r>
            <a:r>
              <a:rPr lang="it-IT" sz="2800" dirty="0" smtClean="0"/>
              <a:t> </a:t>
            </a:r>
            <a:r>
              <a:rPr lang="it-IT" sz="2800" dirty="0" err="1" smtClean="0"/>
              <a:t>is</a:t>
            </a:r>
            <a:r>
              <a:rPr lang="it-IT" sz="2800" dirty="0" smtClean="0"/>
              <a:t> </a:t>
            </a:r>
            <a:r>
              <a:rPr lang="it-IT" sz="2800" dirty="0" err="1" smtClean="0"/>
              <a:t>subject-verb-object</a:t>
            </a:r>
            <a:endParaRPr lang="it-IT" sz="2800" dirty="0" smtClean="0"/>
          </a:p>
          <a:p>
            <a:pPr eaLnBrk="1" hangingPunct="1">
              <a:defRPr/>
            </a:pPr>
            <a:r>
              <a:rPr lang="it-IT" sz="2800" dirty="0" smtClean="0"/>
              <a:t>The </a:t>
            </a:r>
            <a:r>
              <a:rPr lang="it-IT" sz="2800" dirty="0" err="1" smtClean="0"/>
              <a:t>subject</a:t>
            </a:r>
            <a:r>
              <a:rPr lang="it-IT" sz="2800" dirty="0" smtClean="0"/>
              <a:t> </a:t>
            </a:r>
            <a:r>
              <a:rPr lang="it-IT" sz="2800" dirty="0" err="1" smtClean="0"/>
              <a:t>is</a:t>
            </a:r>
            <a:r>
              <a:rPr lang="it-IT" sz="2800" dirty="0" smtClean="0"/>
              <a:t> (</a:t>
            </a:r>
            <a:r>
              <a:rPr lang="it-IT" sz="2800" dirty="0" err="1" smtClean="0"/>
              <a:t>almost</a:t>
            </a:r>
            <a:r>
              <a:rPr lang="it-IT" sz="2800" dirty="0" smtClean="0"/>
              <a:t>) </a:t>
            </a:r>
            <a:r>
              <a:rPr lang="it-IT" sz="2800" dirty="0" err="1" smtClean="0"/>
              <a:t>always</a:t>
            </a:r>
            <a:r>
              <a:rPr lang="it-IT" sz="2800" dirty="0" smtClean="0"/>
              <a:t> </a:t>
            </a:r>
            <a:r>
              <a:rPr lang="it-IT" sz="2800" dirty="0" err="1" smtClean="0"/>
              <a:t>connected</a:t>
            </a:r>
            <a:r>
              <a:rPr lang="it-IT" sz="2800" dirty="0" smtClean="0"/>
              <a:t> </a:t>
            </a:r>
            <a:r>
              <a:rPr lang="it-IT" sz="2800" dirty="0" err="1" smtClean="0"/>
              <a:t>to</a:t>
            </a:r>
            <a:r>
              <a:rPr lang="it-IT" sz="2800" dirty="0" smtClean="0"/>
              <a:t> the </a:t>
            </a:r>
            <a:r>
              <a:rPr lang="it-IT" sz="2800" dirty="0" err="1" smtClean="0"/>
              <a:t>verb</a:t>
            </a:r>
            <a:r>
              <a:rPr lang="it-IT" sz="2800" dirty="0" smtClean="0"/>
              <a:t>: do </a:t>
            </a:r>
            <a:r>
              <a:rPr lang="it-IT" sz="2800" dirty="0" err="1" smtClean="0"/>
              <a:t>not</a:t>
            </a:r>
            <a:r>
              <a:rPr lang="it-IT" sz="2800" dirty="0" smtClean="0"/>
              <a:t> </a:t>
            </a:r>
            <a:r>
              <a:rPr lang="it-IT" sz="2800" dirty="0" err="1" smtClean="0"/>
              <a:t>insert</a:t>
            </a:r>
            <a:r>
              <a:rPr lang="it-IT" sz="2800" dirty="0" smtClean="0"/>
              <a:t> </a:t>
            </a:r>
            <a:r>
              <a:rPr lang="it-IT" sz="2800" dirty="0" err="1" smtClean="0"/>
              <a:t>other</a:t>
            </a:r>
            <a:r>
              <a:rPr lang="it-IT" sz="2800" dirty="0" smtClean="0"/>
              <a:t> </a:t>
            </a:r>
            <a:r>
              <a:rPr lang="it-IT" sz="2800" dirty="0" err="1" smtClean="0"/>
              <a:t>words</a:t>
            </a:r>
            <a:r>
              <a:rPr lang="it-IT" sz="2800" dirty="0" smtClean="0"/>
              <a:t> </a:t>
            </a:r>
            <a:r>
              <a:rPr lang="it-IT" sz="2800" dirty="0" err="1" smtClean="0"/>
              <a:t>between</a:t>
            </a:r>
            <a:r>
              <a:rPr lang="it-IT" sz="2800" dirty="0" smtClean="0"/>
              <a:t> </a:t>
            </a:r>
            <a:r>
              <a:rPr lang="it-IT" sz="2800" dirty="0" err="1" smtClean="0"/>
              <a:t>them</a:t>
            </a:r>
            <a:endParaRPr lang="it-IT" sz="2800" dirty="0" smtClean="0"/>
          </a:p>
          <a:p>
            <a:pPr eaLnBrk="1" hangingPunct="1">
              <a:defRPr/>
            </a:pPr>
            <a:r>
              <a:rPr lang="it-IT" sz="2800" dirty="0" smtClean="0"/>
              <a:t>The English </a:t>
            </a:r>
            <a:r>
              <a:rPr lang="it-IT" sz="2800" dirty="0" err="1" smtClean="0"/>
              <a:t>language</a:t>
            </a:r>
            <a:r>
              <a:rPr lang="it-IT" sz="2800" dirty="0" smtClean="0"/>
              <a:t> </a:t>
            </a:r>
            <a:r>
              <a:rPr lang="it-IT" sz="2800" dirty="0" err="1" smtClean="0"/>
              <a:t>does</a:t>
            </a:r>
            <a:r>
              <a:rPr lang="it-IT" sz="2800" dirty="0" smtClean="0"/>
              <a:t> </a:t>
            </a:r>
            <a:r>
              <a:rPr lang="it-IT" sz="2800" dirty="0" err="1" smtClean="0"/>
              <a:t>not</a:t>
            </a:r>
            <a:r>
              <a:rPr lang="it-IT" sz="2800" dirty="0" smtClean="0"/>
              <a:t> love </a:t>
            </a:r>
            <a:r>
              <a:rPr lang="it-IT" sz="2800" dirty="0" err="1" smtClean="0"/>
              <a:t>adverbs</a:t>
            </a:r>
            <a:r>
              <a:rPr lang="it-IT" sz="2800" dirty="0" smtClean="0"/>
              <a:t>: </a:t>
            </a:r>
            <a:r>
              <a:rPr lang="it-IT" sz="2800" dirty="0" err="1" smtClean="0"/>
              <a:t>use</a:t>
            </a:r>
            <a:r>
              <a:rPr lang="it-IT" sz="2800" dirty="0" smtClean="0"/>
              <a:t> </a:t>
            </a:r>
            <a:r>
              <a:rPr lang="it-IT" sz="2800" dirty="0" err="1" smtClean="0"/>
              <a:t>them</a:t>
            </a:r>
            <a:r>
              <a:rPr lang="it-IT" sz="2800" dirty="0" smtClean="0"/>
              <a:t> </a:t>
            </a:r>
            <a:r>
              <a:rPr lang="it-IT" sz="2800" dirty="0" err="1" smtClean="0"/>
              <a:t>wisely</a:t>
            </a:r>
            <a:r>
              <a:rPr lang="it-IT" sz="2800" dirty="0" smtClean="0"/>
              <a:t> (</a:t>
            </a:r>
            <a:r>
              <a:rPr lang="it-IT" sz="2800" dirty="0" err="1" smtClean="0"/>
              <a:t>this</a:t>
            </a:r>
            <a:r>
              <a:rPr lang="it-IT" sz="2800" dirty="0" smtClean="0"/>
              <a:t> </a:t>
            </a:r>
            <a:r>
              <a:rPr lang="it-IT" sz="2800" dirty="0" err="1" smtClean="0"/>
              <a:t>is</a:t>
            </a:r>
            <a:r>
              <a:rPr lang="it-IT" sz="2800" dirty="0" smtClean="0"/>
              <a:t> </a:t>
            </a:r>
            <a:r>
              <a:rPr lang="it-IT" sz="2800" dirty="0" err="1" smtClean="0"/>
              <a:t>an</a:t>
            </a:r>
            <a:r>
              <a:rPr lang="it-IT" sz="2800" dirty="0" smtClean="0"/>
              <a:t> </a:t>
            </a:r>
            <a:r>
              <a:rPr lang="it-IT" sz="2800" dirty="0" err="1" smtClean="0"/>
              <a:t>adverb…</a:t>
            </a:r>
            <a:r>
              <a:rPr lang="it-IT" sz="2800" dirty="0" smtClean="0"/>
              <a:t>)</a:t>
            </a:r>
          </a:p>
          <a:p>
            <a:pPr eaLnBrk="1" hangingPunct="1">
              <a:defRPr/>
            </a:pPr>
            <a:r>
              <a:rPr lang="it-IT" sz="2800" dirty="0" err="1" smtClean="0"/>
              <a:t>When</a:t>
            </a:r>
            <a:r>
              <a:rPr lang="it-IT" sz="2800" dirty="0" smtClean="0"/>
              <a:t> </a:t>
            </a:r>
            <a:r>
              <a:rPr lang="it-IT" sz="2800" dirty="0" err="1" smtClean="0"/>
              <a:t>describing</a:t>
            </a:r>
            <a:r>
              <a:rPr lang="it-IT" sz="2800" dirty="0" smtClean="0"/>
              <a:t> </a:t>
            </a:r>
            <a:r>
              <a:rPr lang="it-IT" sz="2800" dirty="0" err="1" smtClean="0"/>
              <a:t>what</a:t>
            </a:r>
            <a:r>
              <a:rPr lang="it-IT" sz="2800" dirty="0" smtClean="0"/>
              <a:t> </a:t>
            </a:r>
            <a:r>
              <a:rPr lang="it-IT" sz="2800" dirty="0" err="1" smtClean="0"/>
              <a:t>happens</a:t>
            </a:r>
            <a:r>
              <a:rPr lang="it-IT" sz="2800" dirty="0" smtClean="0"/>
              <a:t> in a </a:t>
            </a:r>
            <a:r>
              <a:rPr lang="it-IT" sz="2800" dirty="0" err="1" smtClean="0"/>
              <a:t>literary</a:t>
            </a:r>
            <a:r>
              <a:rPr lang="it-IT" sz="2800" dirty="0" smtClean="0"/>
              <a:t> work, </a:t>
            </a:r>
            <a:r>
              <a:rPr lang="it-IT" sz="2800" dirty="0" err="1" smtClean="0"/>
              <a:t>use</a:t>
            </a:r>
            <a:r>
              <a:rPr lang="it-IT" sz="2800" dirty="0" smtClean="0"/>
              <a:t> the </a:t>
            </a:r>
            <a:r>
              <a:rPr lang="it-IT" sz="2800" dirty="0" err="1" smtClean="0"/>
              <a:t>present</a:t>
            </a:r>
            <a:r>
              <a:rPr lang="it-IT" sz="2800" dirty="0" smtClean="0"/>
              <a:t> </a:t>
            </a:r>
            <a:r>
              <a:rPr lang="it-IT" sz="2800" dirty="0" err="1" smtClean="0"/>
              <a:t>tense</a:t>
            </a:r>
            <a:endParaRPr lang="it-IT" sz="2800" dirty="0" smtClean="0"/>
          </a:p>
          <a:p>
            <a:pPr eaLnBrk="1" hangingPunct="1">
              <a:defRPr/>
            </a:pPr>
            <a:endParaRPr lang="it-IT" dirty="0" smtClean="0"/>
          </a:p>
          <a:p>
            <a:pPr eaLnBrk="1" hangingPunct="1">
              <a:defRPr/>
            </a:pPr>
            <a:endParaRPr lang="it-IT"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304800"/>
            <a:ext cx="7543800" cy="963613"/>
          </a:xfrm>
        </p:spPr>
        <p:txBody>
          <a:bodyPr>
            <a:normAutofit/>
          </a:bodyPr>
          <a:lstStyle/>
          <a:p>
            <a:pPr algn="ctr" eaLnBrk="1" fontAlgn="auto" hangingPunct="1">
              <a:spcAft>
                <a:spcPts val="0"/>
              </a:spcAft>
              <a:defRPr/>
            </a:pPr>
            <a:r>
              <a:rPr lang="en-US" dirty="0" smtClean="0">
                <a:solidFill>
                  <a:schemeClr val="tx2">
                    <a:satMod val="130000"/>
                  </a:schemeClr>
                </a:solidFill>
              </a:rPr>
              <a:t>GRAMMAR MISTAKES</a:t>
            </a:r>
            <a:endParaRPr lang="en-US" dirty="0">
              <a:solidFill>
                <a:schemeClr val="tx2">
                  <a:satMod val="130000"/>
                </a:schemeClr>
              </a:solidFill>
            </a:endParaRPr>
          </a:p>
        </p:txBody>
      </p:sp>
      <p:sp>
        <p:nvSpPr>
          <p:cNvPr id="3" name="Content Placeholder 2"/>
          <p:cNvSpPr>
            <a:spLocks noGrp="1"/>
          </p:cNvSpPr>
          <p:nvPr>
            <p:ph sz="quarter" idx="1"/>
          </p:nvPr>
        </p:nvSpPr>
        <p:spPr>
          <a:xfrm>
            <a:off x="304800" y="1371600"/>
            <a:ext cx="8629650" cy="5181600"/>
          </a:xfrm>
        </p:spPr>
        <p:txBody>
          <a:bodyPr>
            <a:normAutofit fontScale="92500" lnSpcReduction="20000"/>
          </a:bodyPr>
          <a:lstStyle/>
          <a:p>
            <a:pPr marL="365760" indent="-283464" eaLnBrk="1" fontAlgn="auto" hangingPunct="1">
              <a:spcAft>
                <a:spcPts val="0"/>
              </a:spcAft>
              <a:buFont typeface="Wingdings 2"/>
              <a:buChar char=""/>
              <a:defRPr/>
            </a:pPr>
            <a:r>
              <a:rPr lang="en-US" dirty="0" smtClean="0"/>
              <a:t>The five most common grammar mistakes you are likely to do:</a:t>
            </a:r>
          </a:p>
          <a:p>
            <a:pPr marL="640080" lvl="1" indent="-237744" eaLnBrk="1" fontAlgn="auto" hangingPunct="1">
              <a:spcAft>
                <a:spcPts val="0"/>
              </a:spcAft>
              <a:buFont typeface="Wingdings"/>
              <a:buChar char=""/>
              <a:defRPr/>
            </a:pPr>
            <a:r>
              <a:rPr lang="en-US" dirty="0" smtClean="0">
                <a:solidFill>
                  <a:schemeClr val="accent6"/>
                </a:solidFill>
              </a:rPr>
              <a:t>Sentence boundary errors: </a:t>
            </a:r>
            <a:r>
              <a:rPr lang="en-US" dirty="0" smtClean="0"/>
              <a:t>comma splices, run-ons, and fragments</a:t>
            </a:r>
          </a:p>
          <a:p>
            <a:pPr marL="640080" lvl="1" indent="-237744" eaLnBrk="1" fontAlgn="auto" hangingPunct="1">
              <a:spcAft>
                <a:spcPts val="0"/>
              </a:spcAft>
              <a:buFont typeface="Wingdings"/>
              <a:buChar char=""/>
              <a:defRPr/>
            </a:pPr>
            <a:r>
              <a:rPr lang="en-US" dirty="0" smtClean="0">
                <a:solidFill>
                  <a:schemeClr val="accent6"/>
                </a:solidFill>
              </a:rPr>
              <a:t>Point of view errors: </a:t>
            </a:r>
            <a:r>
              <a:rPr lang="en-US" dirty="0" smtClean="0"/>
              <a:t>use of the 1</a:t>
            </a:r>
            <a:r>
              <a:rPr lang="en-US" baseline="30000" dirty="0" smtClean="0"/>
              <a:t>st</a:t>
            </a:r>
            <a:r>
              <a:rPr lang="en-US" dirty="0" smtClean="0"/>
              <a:t> or 2</a:t>
            </a:r>
            <a:r>
              <a:rPr lang="en-US" baseline="30000" dirty="0" smtClean="0"/>
              <a:t>nd</a:t>
            </a:r>
            <a:r>
              <a:rPr lang="en-US" dirty="0" smtClean="0"/>
              <a:t> person: in literary essays, you should (almost) always use the 3</a:t>
            </a:r>
            <a:r>
              <a:rPr lang="en-US" baseline="30000" dirty="0" smtClean="0"/>
              <a:t>rd</a:t>
            </a:r>
            <a:r>
              <a:rPr lang="en-US" dirty="0" smtClean="0"/>
              <a:t> person </a:t>
            </a:r>
          </a:p>
          <a:p>
            <a:pPr marL="640080" lvl="1" indent="-237744" eaLnBrk="1" fontAlgn="auto" hangingPunct="1">
              <a:spcAft>
                <a:spcPts val="0"/>
              </a:spcAft>
              <a:buFont typeface="Wingdings"/>
              <a:buChar char=""/>
              <a:defRPr/>
            </a:pPr>
            <a:r>
              <a:rPr lang="en-US" dirty="0" smtClean="0">
                <a:solidFill>
                  <a:schemeClr val="accent6"/>
                </a:solidFill>
              </a:rPr>
              <a:t>Wordiness: </a:t>
            </a:r>
            <a:r>
              <a:rPr lang="en-US" dirty="0" smtClean="0"/>
              <a:t>tendency to ramble on, using unnecessary words, redundancies, periphrases</a:t>
            </a:r>
          </a:p>
          <a:p>
            <a:pPr marL="640080" lvl="1" indent="-237744" eaLnBrk="1" fontAlgn="auto" hangingPunct="1">
              <a:spcAft>
                <a:spcPts val="0"/>
              </a:spcAft>
              <a:buFont typeface="Wingdings"/>
              <a:buChar char=""/>
              <a:defRPr/>
            </a:pPr>
            <a:r>
              <a:rPr lang="en-US" dirty="0" smtClean="0">
                <a:solidFill>
                  <a:schemeClr val="accent6"/>
                </a:solidFill>
              </a:rPr>
              <a:t>Poor verb choice: </a:t>
            </a:r>
            <a:r>
              <a:rPr lang="en-US" dirty="0" smtClean="0"/>
              <a:t>overuse of the verbs to be, to do, to get, to have</a:t>
            </a:r>
          </a:p>
          <a:p>
            <a:pPr marL="640080" lvl="1" indent="-237744" eaLnBrk="1" fontAlgn="auto" hangingPunct="1">
              <a:spcAft>
                <a:spcPts val="0"/>
              </a:spcAft>
              <a:buFont typeface="Wingdings"/>
              <a:buChar char=""/>
              <a:defRPr/>
            </a:pPr>
            <a:r>
              <a:rPr lang="en-US" dirty="0" smtClean="0">
                <a:solidFill>
                  <a:schemeClr val="accent6"/>
                </a:solidFill>
              </a:rPr>
              <a:t>Poor proofreading: </a:t>
            </a:r>
            <a:r>
              <a:rPr lang="en-US" dirty="0" smtClean="0"/>
              <a:t>lack of spell checking or of editing for mistakes</a:t>
            </a:r>
          </a:p>
          <a:p>
            <a:pPr marL="640080" lvl="1" indent="-237744" eaLnBrk="1" fontAlgn="auto" hangingPunct="1">
              <a:spcAft>
                <a:spcPts val="0"/>
              </a:spcAft>
              <a:buFont typeface="Verdana"/>
              <a:buChar char="◦"/>
              <a:defRPr/>
            </a:pP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eaLnBrk="1" hangingPunct="1">
              <a:defRPr/>
            </a:pPr>
            <a:r>
              <a:rPr lang="it-IT" dirty="0" smtClean="0"/>
              <a:t>DANGLING MODIFIERS</a:t>
            </a:r>
            <a:endParaRPr lang="it-IT" dirty="0"/>
          </a:p>
        </p:txBody>
      </p:sp>
      <p:sp>
        <p:nvSpPr>
          <p:cNvPr id="3" name="Segnaposto contenuto 2"/>
          <p:cNvSpPr>
            <a:spLocks noGrp="1"/>
          </p:cNvSpPr>
          <p:nvPr>
            <p:ph idx="1"/>
          </p:nvPr>
        </p:nvSpPr>
        <p:spPr>
          <a:xfrm>
            <a:off x="1066800" y="1981200"/>
            <a:ext cx="7543800" cy="4876800"/>
          </a:xfrm>
        </p:spPr>
        <p:txBody>
          <a:bodyPr/>
          <a:lstStyle/>
          <a:p>
            <a:pPr eaLnBrk="1" hangingPunct="1">
              <a:buFont typeface="Wingdings" pitchFamily="2" charset="2"/>
              <a:buNone/>
              <a:defRPr/>
            </a:pPr>
            <a:r>
              <a:rPr lang="en-US" sz="2000" dirty="0" smtClean="0"/>
              <a:t>One of the most common and less visible grammar mistakes is the use of “dangling modifiers.” Look at the two following sentences:</a:t>
            </a:r>
          </a:p>
          <a:p>
            <a:pPr eaLnBrk="1" hangingPunct="1">
              <a:buFont typeface="Wingdings" pitchFamily="2" charset="2"/>
              <a:buNone/>
              <a:defRPr/>
            </a:pPr>
            <a:r>
              <a:rPr lang="en-US" sz="2000" dirty="0" smtClean="0"/>
              <a:t>“Before describing what happened, the background to these events must be understood.”</a:t>
            </a:r>
          </a:p>
          <a:p>
            <a:pPr eaLnBrk="1" hangingPunct="1">
              <a:buFont typeface="Wingdings" pitchFamily="2" charset="2"/>
              <a:buNone/>
              <a:defRPr/>
            </a:pPr>
            <a:r>
              <a:rPr lang="en-US" sz="2000" dirty="0" smtClean="0"/>
              <a:t>“Examining the second stanza of the poem, the rhyme scheme is even more complex.”</a:t>
            </a:r>
          </a:p>
          <a:p>
            <a:pPr eaLnBrk="1" hangingPunct="1">
              <a:buFont typeface="Wingdings" pitchFamily="2" charset="2"/>
              <a:buNone/>
              <a:defRPr/>
            </a:pPr>
            <a:r>
              <a:rPr lang="en-US" sz="2000" dirty="0" smtClean="0"/>
              <a:t>In both cases, the </a:t>
            </a:r>
            <a:r>
              <a:rPr lang="en-US" sz="2000" dirty="0" err="1" smtClean="0"/>
              <a:t>ﬁrst</a:t>
            </a:r>
            <a:r>
              <a:rPr lang="en-US" sz="2000" dirty="0" smtClean="0"/>
              <a:t> part of the sentence “modifies” the main proposition, contained in the second part. These modifying phrases “dangle” because the nature of the subject has changed in the transition from the modifying phrase to the main proposition.</a:t>
            </a:r>
          </a:p>
          <a:p>
            <a:pPr eaLnBrk="1" hangingPunct="1">
              <a:buFont typeface="Wingdings" pitchFamily="2" charset="2"/>
              <a:buNone/>
              <a:defRPr/>
            </a:pPr>
            <a:r>
              <a:rPr lang="en-US" sz="2000" dirty="0" smtClean="0"/>
              <a:t>Please, avoid these mistakes by always asking yourselves “is the subject the same throughout the sentence?”</a:t>
            </a:r>
            <a:endParaRPr lang="it-IT" sz="20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eaLnBrk="1" hangingPunct="1">
              <a:defRPr/>
            </a:pPr>
            <a:r>
              <a:rPr lang="it-IT" dirty="0" smtClean="0"/>
              <a:t>PUNCTUATION</a:t>
            </a:r>
            <a:endParaRPr lang="it-IT" dirty="0"/>
          </a:p>
        </p:txBody>
      </p:sp>
      <p:sp>
        <p:nvSpPr>
          <p:cNvPr id="3" name="Segnaposto contenuto 2"/>
          <p:cNvSpPr>
            <a:spLocks noGrp="1"/>
          </p:cNvSpPr>
          <p:nvPr>
            <p:ph idx="1"/>
          </p:nvPr>
        </p:nvSpPr>
        <p:spPr>
          <a:xfrm>
            <a:off x="1066800" y="1981200"/>
            <a:ext cx="7543800" cy="4876800"/>
          </a:xfrm>
        </p:spPr>
        <p:txBody>
          <a:bodyPr/>
          <a:lstStyle/>
          <a:p>
            <a:pPr eaLnBrk="1" hangingPunct="1">
              <a:defRPr/>
            </a:pPr>
            <a:r>
              <a:rPr lang="it-IT" sz="2400" dirty="0" err="1" smtClean="0"/>
              <a:t>Make</a:t>
            </a:r>
            <a:r>
              <a:rPr lang="it-IT" sz="2400" dirty="0" smtClean="0"/>
              <a:t> a </a:t>
            </a:r>
            <a:r>
              <a:rPr lang="it-IT" sz="2400" dirty="0" err="1" smtClean="0"/>
              <a:t>correct</a:t>
            </a:r>
            <a:r>
              <a:rPr lang="it-IT" sz="2400" dirty="0" smtClean="0"/>
              <a:t> </a:t>
            </a:r>
            <a:r>
              <a:rPr lang="it-IT" sz="2400" dirty="0" err="1" smtClean="0"/>
              <a:t>use</a:t>
            </a:r>
            <a:r>
              <a:rPr lang="it-IT" sz="2400" dirty="0" smtClean="0"/>
              <a:t> </a:t>
            </a:r>
            <a:r>
              <a:rPr lang="it-IT" sz="2400" dirty="0" err="1" smtClean="0"/>
              <a:t>of</a:t>
            </a:r>
            <a:r>
              <a:rPr lang="it-IT" sz="2400" dirty="0" smtClean="0"/>
              <a:t> </a:t>
            </a:r>
            <a:r>
              <a:rPr lang="it-IT" sz="2400" dirty="0" err="1" smtClean="0"/>
              <a:t>punctuation</a:t>
            </a:r>
            <a:r>
              <a:rPr lang="it-IT" sz="2400" dirty="0" smtClean="0"/>
              <a:t>.</a:t>
            </a:r>
          </a:p>
          <a:p>
            <a:pPr eaLnBrk="1" hangingPunct="1">
              <a:defRPr/>
            </a:pPr>
            <a:r>
              <a:rPr lang="it-IT" sz="2400" dirty="0" smtClean="0"/>
              <a:t>The </a:t>
            </a:r>
            <a:r>
              <a:rPr lang="it-IT" sz="2400" dirty="0" err="1" smtClean="0"/>
              <a:t>period</a:t>
            </a:r>
            <a:r>
              <a:rPr lang="it-IT" sz="2400" dirty="0" smtClean="0"/>
              <a:t>, or </a:t>
            </a:r>
            <a:r>
              <a:rPr lang="it-IT" sz="2400" dirty="0" err="1" smtClean="0"/>
              <a:t>fullstop</a:t>
            </a:r>
            <a:r>
              <a:rPr lang="it-IT" sz="2400" dirty="0" smtClean="0"/>
              <a:t> (“.”), </a:t>
            </a:r>
            <a:r>
              <a:rPr lang="it-IT" sz="2400" dirty="0" err="1" smtClean="0"/>
              <a:t>separates</a:t>
            </a:r>
            <a:r>
              <a:rPr lang="it-IT" sz="2400" dirty="0" smtClean="0"/>
              <a:t> </a:t>
            </a:r>
            <a:r>
              <a:rPr lang="it-IT" sz="2400" dirty="0" err="1" smtClean="0"/>
              <a:t>two</a:t>
            </a:r>
            <a:r>
              <a:rPr lang="it-IT" sz="2400" dirty="0" smtClean="0"/>
              <a:t> </a:t>
            </a:r>
            <a:r>
              <a:rPr lang="it-IT" sz="2400" dirty="0" err="1" smtClean="0"/>
              <a:t>different</a:t>
            </a:r>
            <a:r>
              <a:rPr lang="it-IT" sz="2400" dirty="0" smtClean="0"/>
              <a:t> </a:t>
            </a:r>
            <a:r>
              <a:rPr lang="it-IT" sz="2400" dirty="0" err="1" smtClean="0"/>
              <a:t>sentences</a:t>
            </a:r>
            <a:r>
              <a:rPr lang="it-IT" sz="2400" dirty="0" smtClean="0"/>
              <a:t>: </a:t>
            </a:r>
            <a:r>
              <a:rPr lang="it-IT" sz="2400" dirty="0" err="1" smtClean="0"/>
              <a:t>please</a:t>
            </a:r>
            <a:r>
              <a:rPr lang="it-IT" sz="2400" dirty="0" smtClean="0"/>
              <a:t> do no separate </a:t>
            </a:r>
            <a:r>
              <a:rPr lang="it-IT" sz="2400" dirty="0" err="1" smtClean="0"/>
              <a:t>them</a:t>
            </a:r>
            <a:r>
              <a:rPr lang="it-IT" sz="2400" dirty="0" smtClean="0"/>
              <a:t> </a:t>
            </a:r>
            <a:r>
              <a:rPr lang="it-IT" sz="2400" dirty="0" err="1" smtClean="0"/>
              <a:t>with</a:t>
            </a:r>
            <a:r>
              <a:rPr lang="it-IT" sz="2400" dirty="0" smtClean="0"/>
              <a:t> a </a:t>
            </a:r>
            <a:r>
              <a:rPr lang="it-IT" sz="2400" dirty="0" err="1" smtClean="0"/>
              <a:t>simple</a:t>
            </a:r>
            <a:r>
              <a:rPr lang="it-IT" sz="2400" dirty="0" smtClean="0"/>
              <a:t> comma (“,”).</a:t>
            </a:r>
          </a:p>
          <a:p>
            <a:pPr eaLnBrk="1" hangingPunct="1">
              <a:defRPr/>
            </a:pPr>
            <a:r>
              <a:rPr lang="it-IT" sz="2400" dirty="0" smtClean="0"/>
              <a:t>The colon (“:”) </a:t>
            </a:r>
            <a:r>
              <a:rPr lang="it-IT" sz="2400" dirty="0" err="1" smtClean="0"/>
              <a:t>exemplifies</a:t>
            </a:r>
            <a:r>
              <a:rPr lang="it-IT" sz="2400" dirty="0" smtClean="0"/>
              <a:t>: </a:t>
            </a:r>
            <a:r>
              <a:rPr lang="it-IT" sz="2400" dirty="0" err="1" smtClean="0"/>
              <a:t>please</a:t>
            </a:r>
            <a:r>
              <a:rPr lang="it-IT" sz="2400" dirty="0" smtClean="0"/>
              <a:t> </a:t>
            </a:r>
            <a:r>
              <a:rPr lang="it-IT" sz="2400" dirty="0" err="1" smtClean="0"/>
              <a:t>use</a:t>
            </a:r>
            <a:r>
              <a:rPr lang="it-IT" sz="2400" dirty="0" smtClean="0"/>
              <a:t> </a:t>
            </a:r>
            <a:r>
              <a:rPr lang="it-IT" sz="2400" dirty="0" err="1" smtClean="0"/>
              <a:t>it</a:t>
            </a:r>
            <a:r>
              <a:rPr lang="it-IT" sz="2400" dirty="0" smtClean="0"/>
              <a:t> </a:t>
            </a:r>
            <a:r>
              <a:rPr lang="it-IT" sz="2400" dirty="0" err="1" smtClean="0"/>
              <a:t>when</a:t>
            </a:r>
            <a:r>
              <a:rPr lang="it-IT" sz="2400" dirty="0" smtClean="0"/>
              <a:t> the </a:t>
            </a:r>
            <a:r>
              <a:rPr lang="it-IT" sz="2400" dirty="0" err="1" smtClean="0"/>
              <a:t>following</a:t>
            </a:r>
            <a:r>
              <a:rPr lang="it-IT" sz="2400" dirty="0" smtClean="0"/>
              <a:t> </a:t>
            </a:r>
            <a:r>
              <a:rPr lang="it-IT" sz="2400" dirty="0" err="1" smtClean="0"/>
              <a:t>sentence</a:t>
            </a:r>
            <a:r>
              <a:rPr lang="it-IT" sz="2400" dirty="0" smtClean="0"/>
              <a:t> </a:t>
            </a:r>
            <a:r>
              <a:rPr lang="it-IT" sz="2400" dirty="0" err="1" smtClean="0"/>
              <a:t>explains</a:t>
            </a:r>
            <a:r>
              <a:rPr lang="it-IT" sz="2400" dirty="0" smtClean="0"/>
              <a:t> the </a:t>
            </a:r>
            <a:r>
              <a:rPr lang="it-IT" sz="2400" dirty="0" err="1" smtClean="0"/>
              <a:t>preceding</a:t>
            </a:r>
            <a:r>
              <a:rPr lang="it-IT" sz="2400" dirty="0" smtClean="0"/>
              <a:t> </a:t>
            </a:r>
            <a:r>
              <a:rPr lang="it-IT" sz="2400" dirty="0" err="1" smtClean="0"/>
              <a:t>one</a:t>
            </a:r>
            <a:r>
              <a:rPr lang="it-IT" sz="2400" dirty="0" smtClean="0"/>
              <a:t> (</a:t>
            </a:r>
            <a:r>
              <a:rPr lang="it-IT" sz="2400" dirty="0" err="1" smtClean="0"/>
              <a:t>as</a:t>
            </a:r>
            <a:r>
              <a:rPr lang="it-IT" sz="2400" dirty="0" smtClean="0"/>
              <a:t> </a:t>
            </a:r>
            <a:r>
              <a:rPr lang="it-IT" sz="2400" i="1" dirty="0" err="1" smtClean="0"/>
              <a:t>this</a:t>
            </a:r>
            <a:r>
              <a:rPr lang="it-IT" sz="2400" dirty="0" smtClean="0"/>
              <a:t> </a:t>
            </a:r>
            <a:r>
              <a:rPr lang="it-IT" sz="2400" dirty="0" err="1" smtClean="0"/>
              <a:t>sentence</a:t>
            </a:r>
            <a:r>
              <a:rPr lang="it-IT" sz="2400" dirty="0" smtClean="0"/>
              <a:t> </a:t>
            </a:r>
            <a:r>
              <a:rPr lang="it-IT" sz="2400" dirty="0" err="1" smtClean="0"/>
              <a:t>does</a:t>
            </a:r>
            <a:r>
              <a:rPr lang="it-IT" sz="2400" dirty="0" smtClean="0"/>
              <a:t>).</a:t>
            </a:r>
            <a:endParaRPr lang="it-IT" dirty="0" smtClean="0"/>
          </a:p>
          <a:p>
            <a:pPr eaLnBrk="1" hangingPunct="1">
              <a:defRPr/>
            </a:pPr>
            <a:r>
              <a:rPr lang="it-IT" sz="2400" dirty="0" smtClean="0"/>
              <a:t>The semicolon (“;”) </a:t>
            </a:r>
            <a:r>
              <a:rPr lang="it-IT" sz="2400" dirty="0" err="1" smtClean="0"/>
              <a:t>separates</a:t>
            </a:r>
            <a:r>
              <a:rPr lang="it-IT" sz="2400" dirty="0" smtClean="0"/>
              <a:t>/</a:t>
            </a:r>
            <a:r>
              <a:rPr lang="it-IT" sz="2400" dirty="0" err="1" smtClean="0"/>
              <a:t>links</a:t>
            </a:r>
            <a:r>
              <a:rPr lang="it-IT" sz="2400" dirty="0" smtClean="0"/>
              <a:t> a </a:t>
            </a:r>
            <a:r>
              <a:rPr lang="it-IT" sz="2400" dirty="0" err="1" smtClean="0"/>
              <a:t>series</a:t>
            </a:r>
            <a:r>
              <a:rPr lang="it-IT" sz="2400" dirty="0" smtClean="0"/>
              <a:t> </a:t>
            </a:r>
            <a:r>
              <a:rPr lang="it-IT" sz="2400" dirty="0" err="1" smtClean="0"/>
              <a:t>of</a:t>
            </a:r>
            <a:r>
              <a:rPr lang="it-IT" sz="2400" dirty="0" smtClean="0"/>
              <a:t> </a:t>
            </a:r>
            <a:r>
              <a:rPr lang="it-IT" sz="2400" dirty="0" err="1" smtClean="0"/>
              <a:t>sentences</a:t>
            </a:r>
            <a:r>
              <a:rPr lang="it-IT" sz="2400" dirty="0" smtClean="0"/>
              <a:t> </a:t>
            </a:r>
            <a:r>
              <a:rPr lang="it-IT" sz="2400" dirty="0" err="1" smtClean="0"/>
              <a:t>belonging</a:t>
            </a:r>
            <a:r>
              <a:rPr lang="it-IT" sz="2400" dirty="0" smtClean="0"/>
              <a:t> </a:t>
            </a:r>
            <a:r>
              <a:rPr lang="it-IT" sz="2400" dirty="0" err="1" smtClean="0"/>
              <a:t>to</a:t>
            </a:r>
            <a:r>
              <a:rPr lang="it-IT" sz="2400" dirty="0" smtClean="0"/>
              <a:t> the </a:t>
            </a:r>
            <a:r>
              <a:rPr lang="it-IT" sz="2400" dirty="0" err="1" smtClean="0"/>
              <a:t>same</a:t>
            </a:r>
            <a:r>
              <a:rPr lang="it-IT" sz="2400" dirty="0" smtClean="0"/>
              <a:t> </a:t>
            </a:r>
            <a:r>
              <a:rPr lang="it-IT" sz="2400" dirty="0" err="1" smtClean="0"/>
              <a:t>logical</a:t>
            </a:r>
            <a:r>
              <a:rPr lang="it-IT" sz="2400" dirty="0" smtClean="0"/>
              <a:t> </a:t>
            </a:r>
            <a:r>
              <a:rPr lang="it-IT" sz="2400" dirty="0" err="1" smtClean="0"/>
              <a:t>level</a:t>
            </a:r>
            <a:r>
              <a:rPr lang="it-IT" sz="2400" dirty="0" smtClean="0"/>
              <a:t>; </a:t>
            </a:r>
            <a:r>
              <a:rPr lang="it-IT" sz="2400" dirty="0" err="1" smtClean="0"/>
              <a:t>it</a:t>
            </a:r>
            <a:r>
              <a:rPr lang="it-IT" sz="2400" dirty="0" smtClean="0"/>
              <a:t> </a:t>
            </a:r>
            <a:r>
              <a:rPr lang="it-IT" sz="2400" dirty="0" err="1" smtClean="0"/>
              <a:t>must</a:t>
            </a:r>
            <a:r>
              <a:rPr lang="it-IT" sz="2400" dirty="0" smtClean="0"/>
              <a:t> </a:t>
            </a:r>
            <a:r>
              <a:rPr lang="it-IT" sz="2400" dirty="0" err="1" smtClean="0"/>
              <a:t>not</a:t>
            </a:r>
            <a:r>
              <a:rPr lang="it-IT" sz="2400" dirty="0" smtClean="0"/>
              <a:t> </a:t>
            </a:r>
            <a:r>
              <a:rPr lang="it-IT" sz="2400" dirty="0" err="1" smtClean="0"/>
              <a:t>be</a:t>
            </a:r>
            <a:r>
              <a:rPr lang="it-IT" sz="2400" dirty="0" smtClean="0"/>
              <a:t> </a:t>
            </a:r>
            <a:r>
              <a:rPr lang="it-IT" sz="2400" dirty="0" err="1" smtClean="0"/>
              <a:t>used</a:t>
            </a:r>
            <a:r>
              <a:rPr lang="it-IT" sz="2400" dirty="0" smtClean="0"/>
              <a:t> </a:t>
            </a:r>
            <a:r>
              <a:rPr lang="it-IT" sz="2400" dirty="0" err="1" smtClean="0"/>
              <a:t>to</a:t>
            </a:r>
            <a:r>
              <a:rPr lang="it-IT" sz="2400" dirty="0" smtClean="0"/>
              <a:t> separate </a:t>
            </a:r>
            <a:r>
              <a:rPr lang="it-IT" sz="2400" dirty="0" err="1" smtClean="0"/>
              <a:t>sentences</a:t>
            </a:r>
            <a:r>
              <a:rPr lang="it-IT" sz="2400" dirty="0" smtClean="0"/>
              <a:t> </a:t>
            </a:r>
            <a:r>
              <a:rPr lang="it-IT" sz="2400" dirty="0" err="1" smtClean="0"/>
              <a:t>which</a:t>
            </a:r>
            <a:r>
              <a:rPr lang="it-IT" sz="2400" dirty="0" smtClean="0"/>
              <a:t> are </a:t>
            </a:r>
            <a:r>
              <a:rPr lang="it-IT" sz="2400" dirty="0" err="1" smtClean="0"/>
              <a:t>not</a:t>
            </a:r>
            <a:r>
              <a:rPr lang="it-IT" sz="2400" dirty="0" smtClean="0"/>
              <a:t> </a:t>
            </a:r>
            <a:r>
              <a:rPr lang="it-IT" sz="2400" dirty="0" err="1" smtClean="0"/>
              <a:t>linked</a:t>
            </a:r>
            <a:r>
              <a:rPr lang="it-IT" sz="2400" dirty="0" smtClean="0"/>
              <a:t> </a:t>
            </a:r>
            <a:r>
              <a:rPr lang="it-IT" sz="2400" dirty="0" err="1" smtClean="0"/>
              <a:t>to</a:t>
            </a:r>
            <a:r>
              <a:rPr lang="it-IT" sz="2400" dirty="0" smtClean="0"/>
              <a:t> </a:t>
            </a:r>
            <a:r>
              <a:rPr lang="it-IT" sz="2400" dirty="0" err="1" smtClean="0"/>
              <a:t>one</a:t>
            </a:r>
            <a:r>
              <a:rPr lang="it-IT" sz="2400" dirty="0" smtClean="0"/>
              <a:t> </a:t>
            </a:r>
            <a:r>
              <a:rPr lang="it-IT" sz="2400" dirty="0" err="1" smtClean="0"/>
              <a:t>another</a:t>
            </a:r>
            <a:r>
              <a:rPr lang="it-IT" sz="2400" dirty="0" smtClean="0"/>
              <a:t>; </a:t>
            </a:r>
            <a:r>
              <a:rPr lang="it-IT" sz="2400" dirty="0" err="1" smtClean="0"/>
              <a:t>it</a:t>
            </a:r>
            <a:r>
              <a:rPr lang="it-IT" sz="2400" dirty="0" smtClean="0"/>
              <a:t> </a:t>
            </a:r>
            <a:r>
              <a:rPr lang="it-IT" sz="2400" dirty="0" err="1" smtClean="0"/>
              <a:t>ought</a:t>
            </a:r>
            <a:r>
              <a:rPr lang="it-IT" sz="2400" dirty="0" smtClean="0"/>
              <a:t> </a:t>
            </a:r>
            <a:r>
              <a:rPr lang="it-IT" sz="2400" dirty="0" err="1" smtClean="0"/>
              <a:t>to</a:t>
            </a:r>
            <a:r>
              <a:rPr lang="it-IT" sz="2400" dirty="0" smtClean="0"/>
              <a:t> </a:t>
            </a:r>
            <a:r>
              <a:rPr lang="it-IT" sz="2400" dirty="0" err="1" smtClean="0"/>
              <a:t>be</a:t>
            </a:r>
            <a:r>
              <a:rPr lang="it-IT" sz="2400" dirty="0" smtClean="0"/>
              <a:t> </a:t>
            </a:r>
            <a:r>
              <a:rPr lang="it-IT" sz="2400" dirty="0" err="1" smtClean="0"/>
              <a:t>used</a:t>
            </a:r>
            <a:r>
              <a:rPr lang="it-IT" sz="2400" dirty="0" smtClean="0"/>
              <a:t> </a:t>
            </a:r>
            <a:r>
              <a:rPr lang="it-IT" sz="2400" dirty="0" err="1" smtClean="0"/>
              <a:t>parsimoniously</a:t>
            </a:r>
            <a:r>
              <a:rPr lang="it-IT" sz="2400" dirty="0" smtClean="0"/>
              <a:t>.</a:t>
            </a:r>
          </a:p>
          <a:p>
            <a:pPr eaLnBrk="1" hangingPunct="1">
              <a:defRPr/>
            </a:pPr>
            <a:r>
              <a:rPr lang="it-IT" sz="2400" dirty="0" smtClean="0"/>
              <a:t>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66800" y="304800"/>
            <a:ext cx="7543800" cy="892175"/>
          </a:xfrm>
        </p:spPr>
        <p:txBody>
          <a:bodyPr/>
          <a:lstStyle/>
          <a:p>
            <a:pPr algn="ctr" eaLnBrk="1" hangingPunct="1">
              <a:defRPr/>
            </a:pPr>
            <a:r>
              <a:rPr lang="it-IT" dirty="0" smtClean="0"/>
              <a:t>OTHER QUOTATION MARKS</a:t>
            </a:r>
            <a:endParaRPr lang="it-IT" dirty="0"/>
          </a:p>
        </p:txBody>
      </p:sp>
      <p:sp>
        <p:nvSpPr>
          <p:cNvPr id="3" name="Segnaposto contenuto 2"/>
          <p:cNvSpPr>
            <a:spLocks noGrp="1"/>
          </p:cNvSpPr>
          <p:nvPr>
            <p:ph idx="1"/>
          </p:nvPr>
        </p:nvSpPr>
        <p:spPr>
          <a:xfrm>
            <a:off x="1066800" y="1628775"/>
            <a:ext cx="7543800" cy="4824413"/>
          </a:xfrm>
        </p:spPr>
        <p:txBody>
          <a:bodyPr/>
          <a:lstStyle/>
          <a:p>
            <a:pPr eaLnBrk="1" hangingPunct="1">
              <a:defRPr/>
            </a:pPr>
            <a:r>
              <a:rPr lang="it-IT" sz="2200" dirty="0" err="1" smtClean="0"/>
              <a:t>Brackets</a:t>
            </a:r>
            <a:r>
              <a:rPr lang="it-IT" sz="2200" dirty="0" smtClean="0"/>
              <a:t> (</a:t>
            </a:r>
            <a:r>
              <a:rPr lang="it-IT" sz="2200" dirty="0" err="1" smtClean="0"/>
              <a:t>this</a:t>
            </a:r>
            <a:r>
              <a:rPr lang="it-IT" sz="2200" dirty="0" smtClean="0"/>
              <a:t> </a:t>
            </a:r>
            <a:r>
              <a:rPr lang="it-IT" sz="2200" dirty="0" err="1" smtClean="0"/>
              <a:t>sentence</a:t>
            </a:r>
            <a:r>
              <a:rPr lang="it-IT" sz="2200" dirty="0" smtClean="0"/>
              <a:t> </a:t>
            </a:r>
            <a:r>
              <a:rPr lang="it-IT" sz="2200" dirty="0" err="1" smtClean="0"/>
              <a:t>is</a:t>
            </a:r>
            <a:r>
              <a:rPr lang="it-IT" sz="2200" dirty="0" smtClean="0"/>
              <a:t> </a:t>
            </a:r>
            <a:r>
              <a:rPr lang="it-IT" sz="2200" dirty="0" err="1" smtClean="0"/>
              <a:t>contained</a:t>
            </a:r>
            <a:r>
              <a:rPr lang="it-IT" sz="2200" dirty="0" smtClean="0"/>
              <a:t> in </a:t>
            </a:r>
            <a:r>
              <a:rPr lang="it-IT" sz="2200" dirty="0" err="1" smtClean="0"/>
              <a:t>brackets</a:t>
            </a:r>
            <a:r>
              <a:rPr lang="it-IT" sz="2200" dirty="0" smtClean="0"/>
              <a:t>) are </a:t>
            </a:r>
            <a:r>
              <a:rPr lang="it-IT" sz="2200" dirty="0" err="1" smtClean="0"/>
              <a:t>used</a:t>
            </a:r>
            <a:r>
              <a:rPr lang="it-IT" sz="2200" dirty="0" smtClean="0"/>
              <a:t> </a:t>
            </a:r>
            <a:r>
              <a:rPr lang="it-IT" sz="2200" dirty="0" err="1" smtClean="0"/>
              <a:t>to</a:t>
            </a:r>
            <a:r>
              <a:rPr lang="it-IT" sz="2200" dirty="0" smtClean="0"/>
              <a:t> </a:t>
            </a:r>
            <a:r>
              <a:rPr lang="it-IT" sz="2200" dirty="0" err="1" smtClean="0"/>
              <a:t>insert</a:t>
            </a:r>
            <a:r>
              <a:rPr lang="it-IT" sz="2200" dirty="0" smtClean="0"/>
              <a:t> </a:t>
            </a:r>
            <a:r>
              <a:rPr lang="it-IT" sz="2200" dirty="0" err="1" smtClean="0"/>
              <a:t>secondary</a:t>
            </a:r>
            <a:r>
              <a:rPr lang="it-IT" sz="2200" dirty="0" smtClean="0"/>
              <a:t> </a:t>
            </a:r>
            <a:r>
              <a:rPr lang="it-IT" sz="2200" dirty="0" err="1" smtClean="0"/>
              <a:t>comments</a:t>
            </a:r>
            <a:endParaRPr lang="it-IT" sz="2200" dirty="0" smtClean="0"/>
          </a:p>
          <a:p>
            <a:pPr eaLnBrk="1" hangingPunct="1">
              <a:defRPr/>
            </a:pPr>
            <a:r>
              <a:rPr lang="it-IT" sz="2200" dirty="0" err="1" smtClean="0"/>
              <a:t>Dashes</a:t>
            </a:r>
            <a:r>
              <a:rPr lang="it-IT" sz="2200" dirty="0" smtClean="0"/>
              <a:t> ( – ) are </a:t>
            </a:r>
            <a:r>
              <a:rPr lang="it-IT" sz="2200" dirty="0" err="1" smtClean="0"/>
              <a:t>used</a:t>
            </a:r>
            <a:r>
              <a:rPr lang="it-IT" sz="2200" dirty="0" smtClean="0"/>
              <a:t> </a:t>
            </a:r>
            <a:r>
              <a:rPr lang="it-IT" sz="2200" dirty="0" err="1" smtClean="0"/>
              <a:t>to</a:t>
            </a:r>
            <a:r>
              <a:rPr lang="it-IT" sz="2200" dirty="0" smtClean="0"/>
              <a:t> </a:t>
            </a:r>
            <a:r>
              <a:rPr lang="it-IT" sz="2200" dirty="0" err="1" smtClean="0"/>
              <a:t>insert</a:t>
            </a:r>
            <a:r>
              <a:rPr lang="it-IT" sz="2200" dirty="0" smtClean="0"/>
              <a:t> a </a:t>
            </a:r>
            <a:r>
              <a:rPr lang="it-IT" sz="2200" dirty="0" err="1" smtClean="0"/>
              <a:t>detour</a:t>
            </a:r>
            <a:r>
              <a:rPr lang="it-IT" sz="2200" dirty="0" smtClean="0"/>
              <a:t> </a:t>
            </a:r>
            <a:r>
              <a:rPr lang="it-IT" sz="2200" dirty="0" err="1" smtClean="0"/>
              <a:t>from</a:t>
            </a:r>
            <a:r>
              <a:rPr lang="it-IT" sz="2200" dirty="0" smtClean="0"/>
              <a:t> the </a:t>
            </a:r>
            <a:r>
              <a:rPr lang="it-IT" sz="2200" dirty="0" err="1" smtClean="0"/>
              <a:t>point</a:t>
            </a:r>
            <a:r>
              <a:rPr lang="it-IT" sz="2200" dirty="0" smtClean="0"/>
              <a:t> </a:t>
            </a:r>
            <a:r>
              <a:rPr lang="it-IT" sz="2200" dirty="0" err="1" smtClean="0"/>
              <a:t>you</a:t>
            </a:r>
            <a:r>
              <a:rPr lang="it-IT" sz="2200" dirty="0" smtClean="0"/>
              <a:t> are </a:t>
            </a:r>
            <a:r>
              <a:rPr lang="it-IT" sz="2200" dirty="0" err="1" smtClean="0"/>
              <a:t>making</a:t>
            </a:r>
            <a:r>
              <a:rPr lang="it-IT" sz="2200" dirty="0" smtClean="0"/>
              <a:t>: </a:t>
            </a:r>
            <a:r>
              <a:rPr lang="it-IT" sz="2200" dirty="0" err="1" smtClean="0"/>
              <a:t>they</a:t>
            </a:r>
            <a:r>
              <a:rPr lang="it-IT" sz="2200" dirty="0" smtClean="0"/>
              <a:t> separate, </a:t>
            </a:r>
            <a:r>
              <a:rPr lang="it-IT" sz="2200" dirty="0" err="1" smtClean="0"/>
              <a:t>not</a:t>
            </a:r>
            <a:r>
              <a:rPr lang="it-IT" sz="2200" dirty="0" smtClean="0"/>
              <a:t> link, and </a:t>
            </a:r>
            <a:r>
              <a:rPr lang="it-IT" sz="2200" dirty="0" err="1" smtClean="0"/>
              <a:t>there</a:t>
            </a:r>
            <a:r>
              <a:rPr lang="it-IT" sz="2200" dirty="0" smtClean="0"/>
              <a:t> </a:t>
            </a:r>
            <a:r>
              <a:rPr lang="it-IT" sz="2200" dirty="0" err="1" smtClean="0"/>
              <a:t>is</a:t>
            </a:r>
            <a:r>
              <a:rPr lang="it-IT" sz="2200" dirty="0" smtClean="0"/>
              <a:t> a </a:t>
            </a:r>
            <a:r>
              <a:rPr lang="it-IT" sz="2200" dirty="0" err="1" smtClean="0"/>
              <a:t>space</a:t>
            </a:r>
            <a:r>
              <a:rPr lang="it-IT" sz="2200" dirty="0" smtClean="0"/>
              <a:t> </a:t>
            </a:r>
            <a:r>
              <a:rPr lang="it-IT" sz="2200" dirty="0" err="1" smtClean="0"/>
              <a:t>before</a:t>
            </a:r>
            <a:r>
              <a:rPr lang="it-IT" sz="2200" dirty="0" smtClean="0"/>
              <a:t> and </a:t>
            </a:r>
            <a:r>
              <a:rPr lang="it-IT" sz="2200" dirty="0" err="1" smtClean="0"/>
              <a:t>after</a:t>
            </a:r>
            <a:r>
              <a:rPr lang="it-IT" sz="2200" dirty="0" smtClean="0"/>
              <a:t> </a:t>
            </a:r>
            <a:r>
              <a:rPr lang="it-IT" sz="2200" dirty="0" err="1" smtClean="0"/>
              <a:t>them</a:t>
            </a:r>
            <a:endParaRPr lang="it-IT" sz="2200" dirty="0" smtClean="0"/>
          </a:p>
          <a:p>
            <a:pPr eaLnBrk="1" hangingPunct="1">
              <a:defRPr/>
            </a:pPr>
            <a:r>
              <a:rPr lang="it-IT" sz="2200" dirty="0" err="1" smtClean="0"/>
              <a:t>Hyphens</a:t>
            </a:r>
            <a:r>
              <a:rPr lang="it-IT" sz="2200" dirty="0" smtClean="0"/>
              <a:t> ( - ) are </a:t>
            </a:r>
            <a:r>
              <a:rPr lang="it-IT" sz="2200" dirty="0" err="1" smtClean="0"/>
              <a:t>used</a:t>
            </a:r>
            <a:r>
              <a:rPr lang="it-IT" sz="2200" dirty="0" smtClean="0"/>
              <a:t> </a:t>
            </a:r>
            <a:r>
              <a:rPr lang="it-IT" sz="2200" dirty="0" err="1" smtClean="0"/>
              <a:t>to</a:t>
            </a:r>
            <a:r>
              <a:rPr lang="it-IT" sz="2200" dirty="0" smtClean="0"/>
              <a:t> put </a:t>
            </a:r>
            <a:r>
              <a:rPr lang="it-IT" sz="2200" dirty="0" err="1" smtClean="0"/>
              <a:t>two</a:t>
            </a:r>
            <a:r>
              <a:rPr lang="it-IT" sz="2200" dirty="0" smtClean="0"/>
              <a:t> </a:t>
            </a:r>
            <a:r>
              <a:rPr lang="it-IT" sz="2200" dirty="0" err="1" smtClean="0"/>
              <a:t>words</a:t>
            </a:r>
            <a:r>
              <a:rPr lang="it-IT" sz="2200" dirty="0" smtClean="0"/>
              <a:t> </a:t>
            </a:r>
            <a:r>
              <a:rPr lang="it-IT" sz="2200" dirty="0" err="1" smtClean="0"/>
              <a:t>together</a:t>
            </a:r>
            <a:r>
              <a:rPr lang="it-IT" sz="2200" dirty="0" smtClean="0"/>
              <a:t>: </a:t>
            </a:r>
            <a:r>
              <a:rPr lang="it-IT" sz="2200" dirty="0" err="1" smtClean="0"/>
              <a:t>they</a:t>
            </a:r>
            <a:r>
              <a:rPr lang="it-IT" sz="2200" dirty="0" smtClean="0"/>
              <a:t> link, </a:t>
            </a:r>
            <a:r>
              <a:rPr lang="it-IT" sz="2200" dirty="0" err="1" smtClean="0"/>
              <a:t>not</a:t>
            </a:r>
            <a:r>
              <a:rPr lang="it-IT" sz="2200" dirty="0" smtClean="0"/>
              <a:t> separate, and </a:t>
            </a:r>
            <a:r>
              <a:rPr lang="it-IT" sz="2200" dirty="0" err="1" smtClean="0"/>
              <a:t>there</a:t>
            </a:r>
            <a:r>
              <a:rPr lang="it-IT" sz="2200" dirty="0" smtClean="0"/>
              <a:t> </a:t>
            </a:r>
            <a:r>
              <a:rPr lang="it-IT" sz="2200" dirty="0" err="1" smtClean="0"/>
              <a:t>is</a:t>
            </a:r>
            <a:r>
              <a:rPr lang="it-IT" sz="2200" dirty="0" smtClean="0"/>
              <a:t> no </a:t>
            </a:r>
            <a:r>
              <a:rPr lang="it-IT" sz="2200" dirty="0" err="1" smtClean="0"/>
              <a:t>space</a:t>
            </a:r>
            <a:r>
              <a:rPr lang="it-IT" sz="2200" dirty="0" smtClean="0"/>
              <a:t> </a:t>
            </a:r>
            <a:r>
              <a:rPr lang="it-IT" sz="2200" dirty="0" err="1" smtClean="0"/>
              <a:t>before</a:t>
            </a:r>
            <a:r>
              <a:rPr lang="it-IT" sz="2200" dirty="0" smtClean="0"/>
              <a:t> or </a:t>
            </a:r>
            <a:r>
              <a:rPr lang="it-IT" sz="2200" dirty="0" err="1" smtClean="0"/>
              <a:t>after</a:t>
            </a:r>
            <a:r>
              <a:rPr lang="it-IT" sz="2200" dirty="0" smtClean="0"/>
              <a:t> </a:t>
            </a:r>
            <a:r>
              <a:rPr lang="it-IT" sz="2200" dirty="0" err="1" smtClean="0"/>
              <a:t>them</a:t>
            </a:r>
            <a:endParaRPr lang="it-IT" sz="2200" dirty="0" smtClean="0"/>
          </a:p>
          <a:p>
            <a:pPr eaLnBrk="1" hangingPunct="1">
              <a:defRPr/>
            </a:pPr>
            <a:r>
              <a:rPr lang="it-IT" sz="2200" dirty="0" err="1" smtClean="0"/>
              <a:t>Dots</a:t>
            </a:r>
            <a:r>
              <a:rPr lang="it-IT" sz="2200" dirty="0" smtClean="0"/>
              <a:t> (….) are </a:t>
            </a:r>
            <a:r>
              <a:rPr lang="it-IT" sz="2200" dirty="0" err="1" smtClean="0"/>
              <a:t>used</a:t>
            </a:r>
            <a:r>
              <a:rPr lang="it-IT" sz="2200" dirty="0" smtClean="0"/>
              <a:t> </a:t>
            </a:r>
            <a:r>
              <a:rPr lang="it-IT" sz="2200" dirty="0" err="1" smtClean="0"/>
              <a:t>when</a:t>
            </a:r>
            <a:r>
              <a:rPr lang="it-IT" sz="2200" dirty="0" smtClean="0"/>
              <a:t> the </a:t>
            </a:r>
            <a:r>
              <a:rPr lang="it-IT" sz="2200" dirty="0" err="1" smtClean="0"/>
              <a:t>sentence</a:t>
            </a:r>
            <a:r>
              <a:rPr lang="it-IT" sz="2200" dirty="0" smtClean="0"/>
              <a:t> </a:t>
            </a:r>
            <a:r>
              <a:rPr lang="it-IT" sz="2200" dirty="0" err="1" smtClean="0"/>
              <a:t>is</a:t>
            </a:r>
            <a:r>
              <a:rPr lang="it-IT" sz="2200" dirty="0" smtClean="0"/>
              <a:t> </a:t>
            </a:r>
            <a:r>
              <a:rPr lang="it-IT" sz="2200" dirty="0" err="1" smtClean="0"/>
              <a:t>left</a:t>
            </a:r>
            <a:r>
              <a:rPr lang="it-IT" sz="2200" dirty="0" smtClean="0"/>
              <a:t> </a:t>
            </a:r>
            <a:r>
              <a:rPr lang="it-IT" sz="2200" dirty="0" err="1" smtClean="0"/>
              <a:t>suspended</a:t>
            </a:r>
            <a:endParaRPr lang="it-IT" sz="2200" dirty="0" smtClean="0"/>
          </a:p>
          <a:p>
            <a:pPr eaLnBrk="1" hangingPunct="1">
              <a:defRPr/>
            </a:pPr>
            <a:r>
              <a:rPr lang="it-IT" sz="2200" dirty="0" err="1" smtClean="0"/>
              <a:t>Ellipses</a:t>
            </a:r>
            <a:r>
              <a:rPr lang="it-IT" sz="2200" dirty="0" smtClean="0"/>
              <a:t> (. . . or […]) </a:t>
            </a:r>
            <a:r>
              <a:rPr lang="it-IT" sz="2200" dirty="0" err="1" smtClean="0"/>
              <a:t>shows</a:t>
            </a:r>
            <a:r>
              <a:rPr lang="it-IT" sz="2200" dirty="0" smtClean="0"/>
              <a:t> </a:t>
            </a:r>
            <a:r>
              <a:rPr lang="it-IT" sz="2200" dirty="0" err="1" smtClean="0"/>
              <a:t>that</a:t>
            </a:r>
            <a:r>
              <a:rPr lang="it-IT" sz="2200" dirty="0" smtClean="0"/>
              <a:t> a </a:t>
            </a:r>
            <a:r>
              <a:rPr lang="it-IT" sz="2200" dirty="0" err="1" smtClean="0"/>
              <a:t>porrion</a:t>
            </a:r>
            <a:r>
              <a:rPr lang="it-IT" sz="2200" dirty="0" smtClean="0"/>
              <a:t> </a:t>
            </a:r>
            <a:r>
              <a:rPr lang="it-IT" sz="2200" dirty="0" err="1" smtClean="0"/>
              <a:t>of</a:t>
            </a:r>
            <a:r>
              <a:rPr lang="it-IT" sz="2200" dirty="0" smtClean="0"/>
              <a:t> the </a:t>
            </a:r>
            <a:r>
              <a:rPr lang="it-IT" sz="2200" dirty="0" err="1" smtClean="0"/>
              <a:t>quotation</a:t>
            </a:r>
            <a:r>
              <a:rPr lang="it-IT" sz="2200" dirty="0" smtClean="0"/>
              <a:t> </a:t>
            </a:r>
            <a:r>
              <a:rPr lang="it-IT" sz="2200" dirty="0" err="1" smtClean="0"/>
              <a:t>is</a:t>
            </a:r>
            <a:r>
              <a:rPr lang="it-IT" sz="2200" dirty="0" smtClean="0"/>
              <a:t> </a:t>
            </a:r>
            <a:r>
              <a:rPr lang="it-IT" sz="2200" dirty="0" err="1" smtClean="0"/>
              <a:t>missing</a:t>
            </a:r>
            <a:endParaRPr lang="it-IT" sz="2200" dirty="0" smtClean="0"/>
          </a:p>
          <a:p>
            <a:pPr eaLnBrk="1" hangingPunct="1">
              <a:defRPr/>
            </a:pPr>
            <a:r>
              <a:rPr lang="it-IT" sz="2200" dirty="0" smtClean="0"/>
              <a:t>Do! </a:t>
            </a:r>
            <a:r>
              <a:rPr lang="it-IT" sz="2200" dirty="0" err="1" smtClean="0"/>
              <a:t>Not</a:t>
            </a:r>
            <a:r>
              <a:rPr lang="it-IT" sz="2200" dirty="0" smtClean="0"/>
              <a:t>! </a:t>
            </a:r>
            <a:r>
              <a:rPr lang="it-IT" sz="2200" dirty="0" err="1" smtClean="0"/>
              <a:t>Use</a:t>
            </a:r>
            <a:r>
              <a:rPr lang="it-IT" sz="2200" dirty="0" smtClean="0"/>
              <a:t>! </a:t>
            </a:r>
            <a:r>
              <a:rPr lang="it-IT" sz="2200" dirty="0" err="1" smtClean="0"/>
              <a:t>Exclamation</a:t>
            </a:r>
            <a:r>
              <a:rPr lang="it-IT" sz="2200" dirty="0" smtClean="0"/>
              <a:t>! </a:t>
            </a:r>
            <a:r>
              <a:rPr lang="it-IT" sz="2200" dirty="0" err="1" smtClean="0"/>
              <a:t>Marks</a:t>
            </a:r>
            <a:r>
              <a:rPr lang="it-IT" sz="2200" dirty="0" smtClean="0"/>
              <a:t>! (</a:t>
            </a:r>
            <a:r>
              <a:rPr lang="it-IT" sz="2200" dirty="0" err="1" smtClean="0"/>
              <a:t>except</a:t>
            </a:r>
            <a:r>
              <a:rPr lang="it-IT" sz="2200" dirty="0" smtClean="0"/>
              <a:t> in </a:t>
            </a:r>
            <a:r>
              <a:rPr lang="it-IT" sz="2200" dirty="0" err="1" smtClean="0"/>
              <a:t>very</a:t>
            </a:r>
            <a:r>
              <a:rPr lang="it-IT" sz="2200" dirty="0" smtClean="0"/>
              <a:t>! </a:t>
            </a:r>
            <a:r>
              <a:rPr lang="it-IT" sz="2200" dirty="0" err="1" smtClean="0"/>
              <a:t>very</a:t>
            </a:r>
            <a:r>
              <a:rPr lang="it-IT" sz="2200" dirty="0" smtClean="0"/>
              <a:t>!! </a:t>
            </a:r>
            <a:r>
              <a:rPr lang="it-IT" sz="2200" dirty="0" err="1" smtClean="0"/>
              <a:t>very</a:t>
            </a:r>
            <a:r>
              <a:rPr lang="it-IT" sz="2200" dirty="0" smtClean="0"/>
              <a:t>!!! </a:t>
            </a:r>
            <a:r>
              <a:rPr lang="it-IT" sz="2200" dirty="0" err="1" smtClean="0"/>
              <a:t>specific</a:t>
            </a:r>
            <a:r>
              <a:rPr lang="it-IT" sz="2200" dirty="0" smtClean="0"/>
              <a:t> </a:t>
            </a:r>
            <a:r>
              <a:rPr lang="it-IT" sz="2200" dirty="0" err="1" smtClean="0"/>
              <a:t>cases</a:t>
            </a:r>
            <a:r>
              <a:rPr lang="it-IT" sz="2200" dirty="0" smtClean="0"/>
              <a:t>)</a:t>
            </a:r>
            <a:endParaRPr lang="it-IT" sz="22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66800" y="304800"/>
            <a:ext cx="7543800" cy="963613"/>
          </a:xfrm>
        </p:spPr>
        <p:txBody>
          <a:bodyPr/>
          <a:lstStyle/>
          <a:p>
            <a:pPr algn="ctr" eaLnBrk="1" hangingPunct="1">
              <a:defRPr/>
            </a:pPr>
            <a:r>
              <a:rPr lang="it-IT" dirty="0" smtClean="0"/>
              <a:t>ITALICS AND</a:t>
            </a:r>
            <a:br>
              <a:rPr lang="it-IT" dirty="0" smtClean="0"/>
            </a:br>
            <a:r>
              <a:rPr lang="it-IT" dirty="0" smtClean="0"/>
              <a:t>QUOTATION MARKS</a:t>
            </a:r>
            <a:endParaRPr lang="it-IT" dirty="0"/>
          </a:p>
        </p:txBody>
      </p:sp>
      <p:sp>
        <p:nvSpPr>
          <p:cNvPr id="3" name="Segnaposto contenuto 2"/>
          <p:cNvSpPr>
            <a:spLocks noGrp="1"/>
          </p:cNvSpPr>
          <p:nvPr>
            <p:ph idx="1"/>
          </p:nvPr>
        </p:nvSpPr>
        <p:spPr>
          <a:xfrm>
            <a:off x="1066800" y="1484313"/>
            <a:ext cx="7543800" cy="5113337"/>
          </a:xfrm>
        </p:spPr>
        <p:txBody>
          <a:bodyPr/>
          <a:lstStyle/>
          <a:p>
            <a:pPr eaLnBrk="1" hangingPunct="1">
              <a:defRPr/>
            </a:pPr>
            <a:r>
              <a:rPr lang="it-IT" dirty="0" err="1" smtClean="0"/>
              <a:t>Use</a:t>
            </a:r>
            <a:r>
              <a:rPr lang="it-IT" dirty="0" smtClean="0"/>
              <a:t> </a:t>
            </a:r>
            <a:r>
              <a:rPr lang="it-IT" i="1" dirty="0" err="1" smtClean="0"/>
              <a:t>italics</a:t>
            </a:r>
            <a:r>
              <a:rPr lang="it-IT" i="1" dirty="0" smtClean="0"/>
              <a:t>  </a:t>
            </a:r>
            <a:r>
              <a:rPr lang="it-IT" dirty="0" err="1" smtClean="0"/>
              <a:t>for</a:t>
            </a:r>
            <a:r>
              <a:rPr lang="it-IT" dirty="0" smtClean="0"/>
              <a:t> </a:t>
            </a:r>
            <a:r>
              <a:rPr lang="it-IT" i="1" dirty="0" err="1" smtClean="0"/>
              <a:t>emphasis</a:t>
            </a:r>
            <a:r>
              <a:rPr lang="it-IT" dirty="0" smtClean="0"/>
              <a:t> or </a:t>
            </a:r>
            <a:r>
              <a:rPr lang="it-IT" dirty="0" err="1" smtClean="0"/>
              <a:t>for</a:t>
            </a:r>
            <a:r>
              <a:rPr lang="it-IT" dirty="0" smtClean="0"/>
              <a:t> the </a:t>
            </a:r>
            <a:r>
              <a:rPr lang="it-IT" dirty="0" err="1" smtClean="0"/>
              <a:t>titles</a:t>
            </a:r>
            <a:r>
              <a:rPr lang="it-IT" dirty="0" smtClean="0"/>
              <a:t> </a:t>
            </a:r>
            <a:r>
              <a:rPr lang="it-IT" dirty="0" err="1" smtClean="0"/>
              <a:t>of</a:t>
            </a:r>
            <a:r>
              <a:rPr lang="it-IT" dirty="0" smtClean="0"/>
              <a:t> </a:t>
            </a:r>
            <a:r>
              <a:rPr lang="it-IT" i="1" dirty="0" err="1" smtClean="0"/>
              <a:t>whole</a:t>
            </a:r>
            <a:r>
              <a:rPr lang="it-IT" i="1" dirty="0" smtClean="0"/>
              <a:t> </a:t>
            </a:r>
            <a:r>
              <a:rPr lang="it-IT" i="1" dirty="0" err="1" smtClean="0"/>
              <a:t>works</a:t>
            </a:r>
            <a:r>
              <a:rPr lang="it-IT" dirty="0" smtClean="0"/>
              <a:t> (</a:t>
            </a:r>
            <a:r>
              <a:rPr lang="it-IT" dirty="0" err="1" smtClean="0"/>
              <a:t>books</a:t>
            </a:r>
            <a:r>
              <a:rPr lang="it-IT" dirty="0" smtClean="0"/>
              <a:t>, </a:t>
            </a:r>
            <a:r>
              <a:rPr lang="it-IT" dirty="0" err="1" smtClean="0"/>
              <a:t>movies</a:t>
            </a:r>
            <a:r>
              <a:rPr lang="it-IT" dirty="0" smtClean="0"/>
              <a:t>, musical </a:t>
            </a:r>
            <a:r>
              <a:rPr lang="it-IT" dirty="0" err="1" smtClean="0"/>
              <a:t>records</a:t>
            </a:r>
            <a:r>
              <a:rPr lang="it-IT" dirty="0" smtClean="0"/>
              <a:t>, </a:t>
            </a:r>
            <a:r>
              <a:rPr lang="it-IT" dirty="0" err="1" smtClean="0"/>
              <a:t>paintings</a:t>
            </a:r>
            <a:r>
              <a:rPr lang="it-IT" dirty="0" smtClean="0"/>
              <a:t>, </a:t>
            </a:r>
            <a:r>
              <a:rPr lang="it-IT" dirty="0" err="1" smtClean="0"/>
              <a:t>newspapers</a:t>
            </a:r>
            <a:r>
              <a:rPr lang="it-IT" dirty="0" smtClean="0"/>
              <a:t>, </a:t>
            </a:r>
            <a:r>
              <a:rPr lang="it-IT" dirty="0" err="1" smtClean="0"/>
              <a:t>journals</a:t>
            </a:r>
            <a:r>
              <a:rPr lang="it-IT" dirty="0" smtClean="0"/>
              <a:t>)</a:t>
            </a:r>
          </a:p>
          <a:p>
            <a:pPr eaLnBrk="1" hangingPunct="1">
              <a:defRPr/>
            </a:pPr>
            <a:r>
              <a:rPr lang="it-IT" dirty="0" err="1" smtClean="0"/>
              <a:t>Use</a:t>
            </a:r>
            <a:r>
              <a:rPr lang="it-IT" dirty="0" smtClean="0"/>
              <a:t> </a:t>
            </a:r>
            <a:r>
              <a:rPr lang="it-IT" dirty="0" err="1" smtClean="0"/>
              <a:t>quotation</a:t>
            </a:r>
            <a:r>
              <a:rPr lang="it-IT" dirty="0" smtClean="0"/>
              <a:t> </a:t>
            </a:r>
            <a:r>
              <a:rPr lang="it-IT" dirty="0" err="1" smtClean="0"/>
              <a:t>marks</a:t>
            </a:r>
            <a:r>
              <a:rPr lang="it-IT" dirty="0" smtClean="0"/>
              <a:t> (“”) </a:t>
            </a:r>
            <a:r>
              <a:rPr lang="it-IT" dirty="0" err="1" smtClean="0"/>
              <a:t>for</a:t>
            </a:r>
            <a:r>
              <a:rPr lang="it-IT" dirty="0" smtClean="0"/>
              <a:t> </a:t>
            </a:r>
            <a:r>
              <a:rPr lang="it-IT" dirty="0" err="1" smtClean="0"/>
              <a:t>parts</a:t>
            </a:r>
            <a:r>
              <a:rPr lang="it-IT" dirty="0" smtClean="0"/>
              <a:t> </a:t>
            </a:r>
            <a:r>
              <a:rPr lang="it-IT" dirty="0" err="1" smtClean="0"/>
              <a:t>of</a:t>
            </a:r>
            <a:r>
              <a:rPr lang="it-IT" dirty="0" smtClean="0"/>
              <a:t> </a:t>
            </a:r>
            <a:r>
              <a:rPr lang="it-IT" dirty="0" err="1" smtClean="0"/>
              <a:t>books</a:t>
            </a:r>
            <a:r>
              <a:rPr lang="it-IT" dirty="0" smtClean="0"/>
              <a:t> (</a:t>
            </a:r>
            <a:r>
              <a:rPr lang="it-IT" dirty="0" err="1" smtClean="0"/>
              <a:t>chapters</a:t>
            </a:r>
            <a:r>
              <a:rPr lang="it-IT" dirty="0" smtClean="0"/>
              <a:t>, </a:t>
            </a:r>
            <a:r>
              <a:rPr lang="it-IT" dirty="0" err="1" smtClean="0"/>
              <a:t>essays</a:t>
            </a:r>
            <a:r>
              <a:rPr lang="it-IT" dirty="0" smtClean="0"/>
              <a:t>, single </a:t>
            </a:r>
            <a:r>
              <a:rPr lang="it-IT" dirty="0" err="1" smtClean="0"/>
              <a:t>poems</a:t>
            </a:r>
            <a:r>
              <a:rPr lang="it-IT" dirty="0" smtClean="0"/>
              <a:t> or short </a:t>
            </a:r>
            <a:r>
              <a:rPr lang="it-IT" dirty="0" err="1" smtClean="0"/>
              <a:t>stories</a:t>
            </a:r>
            <a:r>
              <a:rPr lang="it-IT" dirty="0" smtClean="0"/>
              <a:t>), and </a:t>
            </a:r>
            <a:r>
              <a:rPr lang="it-IT" dirty="0" err="1" smtClean="0"/>
              <a:t>for</a:t>
            </a:r>
            <a:r>
              <a:rPr lang="it-IT" dirty="0" smtClean="0"/>
              <a:t> the </a:t>
            </a:r>
            <a:r>
              <a:rPr lang="it-IT" dirty="0" err="1" smtClean="0"/>
              <a:t>titles</a:t>
            </a:r>
            <a:r>
              <a:rPr lang="it-IT" dirty="0" smtClean="0"/>
              <a:t> </a:t>
            </a:r>
            <a:r>
              <a:rPr lang="it-IT" dirty="0" err="1" smtClean="0"/>
              <a:t>of</a:t>
            </a:r>
            <a:r>
              <a:rPr lang="it-IT" dirty="0" smtClean="0"/>
              <a:t> single </a:t>
            </a:r>
            <a:r>
              <a:rPr lang="it-IT" dirty="0" err="1" smtClean="0"/>
              <a:t>songs</a:t>
            </a:r>
            <a:r>
              <a:rPr lang="it-IT" dirty="0" smtClean="0"/>
              <a:t> or </a:t>
            </a:r>
            <a:r>
              <a:rPr lang="it-IT" dirty="0" err="1" smtClean="0"/>
              <a:t>parts</a:t>
            </a:r>
            <a:r>
              <a:rPr lang="it-IT" dirty="0" smtClean="0"/>
              <a:t> </a:t>
            </a:r>
            <a:r>
              <a:rPr lang="it-IT" dirty="0" err="1" smtClean="0"/>
              <a:t>of</a:t>
            </a:r>
            <a:r>
              <a:rPr lang="it-IT" dirty="0" smtClean="0"/>
              <a:t> musical </a:t>
            </a:r>
            <a:r>
              <a:rPr lang="it-IT" dirty="0" err="1" smtClean="0"/>
              <a:t>works</a:t>
            </a:r>
            <a:r>
              <a:rPr lang="it-IT" dirty="0" smtClean="0"/>
              <a:t>, and </a:t>
            </a:r>
            <a:r>
              <a:rPr lang="it-IT" dirty="0" err="1" smtClean="0"/>
              <a:t>for</a:t>
            </a:r>
            <a:r>
              <a:rPr lang="it-IT" dirty="0" smtClean="0"/>
              <a:t> </a:t>
            </a:r>
            <a:r>
              <a:rPr lang="it-IT" dirty="0" err="1" smtClean="0"/>
              <a:t>newspapers</a:t>
            </a:r>
            <a:r>
              <a:rPr lang="it-IT" dirty="0" smtClean="0"/>
              <a:t> and journal </a:t>
            </a:r>
            <a:r>
              <a:rPr lang="it-IT" dirty="0" err="1" smtClean="0"/>
              <a:t>articles</a:t>
            </a:r>
            <a:endParaRPr lang="it-IT"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1042988" y="0"/>
            <a:ext cx="7543800" cy="1431925"/>
          </a:xfrm>
        </p:spPr>
        <p:txBody>
          <a:bodyPr/>
          <a:lstStyle/>
          <a:p>
            <a:pPr algn="ctr" eaLnBrk="1" hangingPunct="1">
              <a:defRPr/>
            </a:pPr>
            <a:r>
              <a:rPr lang="en-GB" dirty="0" smtClean="0"/>
              <a:t>THE CONCLUSION</a:t>
            </a:r>
            <a:r>
              <a:rPr lang="en-GB" dirty="0"/>
              <a:t/>
            </a:r>
            <a:br>
              <a:rPr lang="en-GB" dirty="0"/>
            </a:br>
            <a:endParaRPr lang="en-GB" dirty="0"/>
          </a:p>
        </p:txBody>
      </p:sp>
      <p:sp>
        <p:nvSpPr>
          <p:cNvPr id="70659" name="Rectangle 3"/>
          <p:cNvSpPr>
            <a:spLocks noGrp="1" noChangeArrowheads="1"/>
          </p:cNvSpPr>
          <p:nvPr>
            <p:ph type="body" idx="1"/>
          </p:nvPr>
        </p:nvSpPr>
        <p:spPr>
          <a:xfrm>
            <a:off x="0" y="1125538"/>
            <a:ext cx="9144000" cy="5732462"/>
          </a:xfrm>
        </p:spPr>
        <p:txBody>
          <a:bodyPr/>
          <a:lstStyle/>
          <a:p>
            <a:pPr eaLnBrk="1" hangingPunct="1">
              <a:lnSpc>
                <a:spcPct val="90000"/>
              </a:lnSpc>
              <a:defRPr/>
            </a:pPr>
            <a:r>
              <a:rPr lang="en-GB" sz="3600" dirty="0"/>
              <a:t>After </a:t>
            </a:r>
            <a:r>
              <a:rPr lang="en-GB" sz="3600" dirty="0" smtClean="0"/>
              <a:t>the introduction and the development, you </a:t>
            </a:r>
            <a:r>
              <a:rPr lang="en-GB" sz="3600" dirty="0"/>
              <a:t>need to finish off your essay with a conclusion</a:t>
            </a:r>
            <a:r>
              <a:rPr lang="en-GB" dirty="0"/>
              <a:t>. </a:t>
            </a:r>
          </a:p>
          <a:p>
            <a:pPr eaLnBrk="1" hangingPunct="1">
              <a:lnSpc>
                <a:spcPct val="90000"/>
              </a:lnSpc>
              <a:defRPr/>
            </a:pPr>
            <a:endParaRPr lang="en-GB" dirty="0"/>
          </a:p>
          <a:p>
            <a:pPr eaLnBrk="1" hangingPunct="1">
              <a:lnSpc>
                <a:spcPct val="90000"/>
              </a:lnSpc>
              <a:buFont typeface="Wingdings" pitchFamily="2" charset="2"/>
              <a:buNone/>
              <a:defRPr/>
            </a:pPr>
            <a:r>
              <a:rPr lang="en-GB" sz="3600" dirty="0"/>
              <a:t>The conclusion needs to do two things:</a:t>
            </a:r>
          </a:p>
          <a:p>
            <a:pPr eaLnBrk="1" hangingPunct="1">
              <a:lnSpc>
                <a:spcPct val="90000"/>
              </a:lnSpc>
              <a:defRPr/>
            </a:pPr>
            <a:r>
              <a:rPr lang="en-GB" sz="3600" b="1" dirty="0"/>
              <a:t>1</a:t>
            </a:r>
            <a:r>
              <a:rPr lang="en-GB" sz="3600" dirty="0"/>
              <a:t> </a:t>
            </a:r>
            <a:r>
              <a:rPr lang="en-GB" sz="3600" b="1" u="sng" dirty="0"/>
              <a:t>sum up</a:t>
            </a:r>
            <a:r>
              <a:rPr lang="en-GB" sz="3600" dirty="0"/>
              <a:t> and </a:t>
            </a:r>
            <a:r>
              <a:rPr lang="en-GB" sz="3600" b="1" u="sng" dirty="0"/>
              <a:t>round off</a:t>
            </a:r>
            <a:r>
              <a:rPr lang="en-GB" sz="3600" dirty="0"/>
              <a:t> what you have written</a:t>
            </a:r>
          </a:p>
          <a:p>
            <a:pPr eaLnBrk="1" hangingPunct="1">
              <a:lnSpc>
                <a:spcPct val="90000"/>
              </a:lnSpc>
              <a:defRPr/>
            </a:pPr>
            <a:r>
              <a:rPr lang="en-GB" sz="3600" b="1" dirty="0"/>
              <a:t>2</a:t>
            </a:r>
            <a:r>
              <a:rPr lang="en-GB" sz="3600" dirty="0"/>
              <a:t> give your </a:t>
            </a:r>
            <a:r>
              <a:rPr lang="en-GB" sz="3600" b="1" u="sng" dirty="0"/>
              <a:t>personal </a:t>
            </a:r>
            <a:r>
              <a:rPr lang="en-GB" sz="3600" b="1" u="sng" dirty="0" smtClean="0"/>
              <a:t>response</a:t>
            </a:r>
            <a:endParaRPr lang="en-GB" sz="36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eaLnBrk="1" hangingPunct="1">
              <a:defRPr/>
            </a:pPr>
            <a:r>
              <a:rPr lang="it-IT" dirty="0" smtClean="0"/>
              <a:t>BIBLIOGRAPHY /</a:t>
            </a:r>
            <a:br>
              <a:rPr lang="it-IT" dirty="0" smtClean="0"/>
            </a:br>
            <a:r>
              <a:rPr lang="it-IT" dirty="0" smtClean="0"/>
              <a:t>WORKS CITED</a:t>
            </a:r>
            <a:endParaRPr lang="it-IT" dirty="0"/>
          </a:p>
        </p:txBody>
      </p:sp>
      <p:sp>
        <p:nvSpPr>
          <p:cNvPr id="3" name="Segnaposto contenuto 2"/>
          <p:cNvSpPr>
            <a:spLocks noGrp="1"/>
          </p:cNvSpPr>
          <p:nvPr>
            <p:ph idx="1"/>
          </p:nvPr>
        </p:nvSpPr>
        <p:spPr>
          <a:xfrm>
            <a:off x="1066800" y="1981200"/>
            <a:ext cx="7543800" cy="4876800"/>
          </a:xfrm>
        </p:spPr>
        <p:txBody>
          <a:bodyPr/>
          <a:lstStyle/>
          <a:p>
            <a:pPr eaLnBrk="1" hangingPunct="1">
              <a:defRPr/>
            </a:pPr>
            <a:r>
              <a:rPr lang="it-IT" sz="2000" dirty="0" smtClean="0"/>
              <a:t>At the end </a:t>
            </a:r>
            <a:r>
              <a:rPr lang="it-IT" sz="2000" dirty="0" err="1" smtClean="0"/>
              <a:t>of</a:t>
            </a:r>
            <a:r>
              <a:rPr lang="it-IT" sz="2000" dirty="0" smtClean="0"/>
              <a:t> the </a:t>
            </a:r>
            <a:r>
              <a:rPr lang="it-IT" sz="2000" dirty="0" err="1" smtClean="0"/>
              <a:t>essay</a:t>
            </a:r>
            <a:r>
              <a:rPr lang="it-IT" sz="2000" dirty="0" smtClean="0"/>
              <a:t> </a:t>
            </a:r>
            <a:r>
              <a:rPr lang="it-IT" sz="2000" dirty="0" err="1" smtClean="0"/>
              <a:t>you</a:t>
            </a:r>
            <a:r>
              <a:rPr lang="it-IT" sz="2000" dirty="0" smtClean="0"/>
              <a:t> </a:t>
            </a:r>
            <a:r>
              <a:rPr lang="it-IT" sz="2000" dirty="0" err="1" smtClean="0"/>
              <a:t>must</a:t>
            </a:r>
            <a:r>
              <a:rPr lang="it-IT" sz="2000" dirty="0" smtClean="0"/>
              <a:t> </a:t>
            </a:r>
            <a:r>
              <a:rPr lang="it-IT" sz="2000" dirty="0" err="1" smtClean="0"/>
              <a:t>add</a:t>
            </a:r>
            <a:r>
              <a:rPr lang="it-IT" sz="2000" dirty="0" smtClean="0"/>
              <a:t> the </a:t>
            </a:r>
            <a:r>
              <a:rPr lang="it-IT" sz="2000" dirty="0" err="1" smtClean="0"/>
              <a:t>list</a:t>
            </a:r>
            <a:r>
              <a:rPr lang="it-IT" sz="2000" dirty="0" smtClean="0"/>
              <a:t> </a:t>
            </a:r>
            <a:r>
              <a:rPr lang="it-IT" sz="2000" dirty="0" err="1" smtClean="0"/>
              <a:t>of</a:t>
            </a:r>
            <a:r>
              <a:rPr lang="it-IT" sz="2000" dirty="0" smtClean="0"/>
              <a:t> </a:t>
            </a:r>
            <a:r>
              <a:rPr lang="it-IT" sz="2000" dirty="0" err="1" smtClean="0"/>
              <a:t>works</a:t>
            </a:r>
            <a:r>
              <a:rPr lang="it-IT" sz="2000" dirty="0" smtClean="0"/>
              <a:t> </a:t>
            </a:r>
            <a:r>
              <a:rPr lang="it-IT" sz="2000" dirty="0" err="1" smtClean="0"/>
              <a:t>you</a:t>
            </a:r>
            <a:r>
              <a:rPr lang="it-IT" sz="2000" dirty="0" smtClean="0"/>
              <a:t> </a:t>
            </a:r>
            <a:r>
              <a:rPr lang="it-IT" sz="2000" dirty="0" err="1" smtClean="0"/>
              <a:t>have</a:t>
            </a:r>
            <a:r>
              <a:rPr lang="it-IT" sz="2000" dirty="0" smtClean="0"/>
              <a:t> </a:t>
            </a:r>
            <a:r>
              <a:rPr lang="it-IT" sz="2000" dirty="0" err="1" smtClean="0"/>
              <a:t>cited</a:t>
            </a:r>
            <a:endParaRPr lang="it-IT" sz="2000" dirty="0" smtClean="0"/>
          </a:p>
          <a:p>
            <a:pPr eaLnBrk="1" hangingPunct="1">
              <a:defRPr/>
            </a:pPr>
            <a:r>
              <a:rPr lang="it-IT" sz="2000" dirty="0" err="1" smtClean="0"/>
              <a:t>You</a:t>
            </a:r>
            <a:r>
              <a:rPr lang="it-IT" sz="2000" dirty="0" smtClean="0"/>
              <a:t> </a:t>
            </a:r>
            <a:r>
              <a:rPr lang="it-IT" sz="2000" dirty="0" err="1" smtClean="0"/>
              <a:t>must</a:t>
            </a:r>
            <a:r>
              <a:rPr lang="it-IT" sz="2000" dirty="0" smtClean="0"/>
              <a:t> </a:t>
            </a:r>
            <a:r>
              <a:rPr lang="it-IT" sz="2000" dirty="0" err="1" smtClean="0"/>
              <a:t>list</a:t>
            </a:r>
            <a:r>
              <a:rPr lang="it-IT" sz="2000" dirty="0" smtClean="0"/>
              <a:t> </a:t>
            </a:r>
            <a:r>
              <a:rPr lang="it-IT" sz="2000" dirty="0" err="1" smtClean="0"/>
              <a:t>them</a:t>
            </a:r>
            <a:r>
              <a:rPr lang="it-IT" sz="2000" dirty="0" smtClean="0"/>
              <a:t> in the </a:t>
            </a:r>
            <a:r>
              <a:rPr lang="it-IT" sz="2000" dirty="0" err="1" smtClean="0"/>
              <a:t>alphabetical</a:t>
            </a:r>
            <a:r>
              <a:rPr lang="it-IT" sz="2000" dirty="0" smtClean="0"/>
              <a:t> </a:t>
            </a:r>
            <a:r>
              <a:rPr lang="it-IT" sz="2000" dirty="0" err="1" smtClean="0"/>
              <a:t>order</a:t>
            </a:r>
            <a:r>
              <a:rPr lang="it-IT" sz="2000" dirty="0" smtClean="0"/>
              <a:t> </a:t>
            </a:r>
            <a:r>
              <a:rPr lang="it-IT" sz="2000" dirty="0" err="1" smtClean="0"/>
              <a:t>of</a:t>
            </a:r>
            <a:r>
              <a:rPr lang="it-IT" sz="2000" dirty="0" smtClean="0"/>
              <a:t> the </a:t>
            </a:r>
            <a:r>
              <a:rPr lang="it-IT" sz="2000" dirty="0" err="1" smtClean="0"/>
              <a:t>authors</a:t>
            </a:r>
            <a:r>
              <a:rPr lang="it-IT" sz="2000" dirty="0" smtClean="0"/>
              <a:t>’ last </a:t>
            </a:r>
            <a:r>
              <a:rPr lang="it-IT" sz="2000" dirty="0" err="1" smtClean="0"/>
              <a:t>names</a:t>
            </a:r>
            <a:endParaRPr lang="it-IT" sz="2000" dirty="0" smtClean="0"/>
          </a:p>
          <a:p>
            <a:pPr eaLnBrk="1" hangingPunct="1">
              <a:defRPr/>
            </a:pPr>
            <a:r>
              <a:rPr lang="it-IT" sz="2000" dirty="0" smtClean="0"/>
              <a:t>Information </a:t>
            </a:r>
            <a:r>
              <a:rPr lang="it-IT" sz="2000" dirty="0" err="1" smtClean="0"/>
              <a:t>must</a:t>
            </a:r>
            <a:r>
              <a:rPr lang="it-IT" sz="2000" dirty="0" smtClean="0"/>
              <a:t> </a:t>
            </a:r>
            <a:r>
              <a:rPr lang="it-IT" sz="2000" dirty="0" err="1" smtClean="0"/>
              <a:t>be</a:t>
            </a:r>
            <a:r>
              <a:rPr lang="it-IT" sz="2000" dirty="0" smtClean="0"/>
              <a:t> </a:t>
            </a:r>
            <a:r>
              <a:rPr lang="it-IT" sz="2000" dirty="0" err="1" smtClean="0"/>
              <a:t>given</a:t>
            </a:r>
            <a:r>
              <a:rPr lang="it-IT" sz="2000" dirty="0" smtClean="0"/>
              <a:t> in </a:t>
            </a:r>
            <a:r>
              <a:rPr lang="it-IT" sz="2000" dirty="0" err="1" smtClean="0"/>
              <a:t>this</a:t>
            </a:r>
            <a:r>
              <a:rPr lang="it-IT" sz="2000" dirty="0" smtClean="0"/>
              <a:t> </a:t>
            </a:r>
            <a:r>
              <a:rPr lang="it-IT" sz="2000" dirty="0" err="1" smtClean="0"/>
              <a:t>order</a:t>
            </a:r>
            <a:r>
              <a:rPr lang="it-IT" sz="2000" dirty="0" smtClean="0"/>
              <a:t>:</a:t>
            </a:r>
          </a:p>
          <a:p>
            <a:pPr eaLnBrk="1" hangingPunct="1">
              <a:buFont typeface="Wingdings" pitchFamily="2" charset="2"/>
              <a:buNone/>
              <a:defRPr/>
            </a:pPr>
            <a:r>
              <a:rPr lang="it-IT" sz="2000" dirty="0" smtClean="0"/>
              <a:t>A book: Last </a:t>
            </a:r>
            <a:r>
              <a:rPr lang="it-IT" sz="2000" dirty="0" err="1" smtClean="0"/>
              <a:t>name</a:t>
            </a:r>
            <a:r>
              <a:rPr lang="it-IT" sz="2000" dirty="0" smtClean="0"/>
              <a:t>, first (and </a:t>
            </a:r>
            <a:r>
              <a:rPr lang="it-IT" sz="2000" dirty="0" err="1" smtClean="0"/>
              <a:t>second</a:t>
            </a:r>
            <a:r>
              <a:rPr lang="it-IT" sz="2000" dirty="0" smtClean="0"/>
              <a:t>) </a:t>
            </a:r>
            <a:r>
              <a:rPr lang="it-IT" sz="2000" dirty="0" err="1" smtClean="0"/>
              <a:t>name</a:t>
            </a:r>
            <a:r>
              <a:rPr lang="it-IT" sz="2000" dirty="0" smtClean="0"/>
              <a:t>: </a:t>
            </a:r>
            <a:r>
              <a:rPr lang="it-IT" sz="2000" i="1" dirty="0" smtClean="0"/>
              <a:t>Title: </a:t>
            </a:r>
            <a:r>
              <a:rPr lang="it-IT" sz="2000" i="1" dirty="0" err="1" smtClean="0"/>
              <a:t>Subtitle</a:t>
            </a:r>
            <a:r>
              <a:rPr lang="it-IT" sz="2000" dirty="0" smtClean="0"/>
              <a:t>, </a:t>
            </a:r>
            <a:r>
              <a:rPr lang="it-IT" sz="2000" dirty="0" err="1" smtClean="0"/>
              <a:t>place</a:t>
            </a:r>
            <a:r>
              <a:rPr lang="it-IT" sz="2000" dirty="0" smtClean="0"/>
              <a:t>, </a:t>
            </a:r>
            <a:r>
              <a:rPr lang="it-IT" sz="2000" dirty="0" err="1" smtClean="0"/>
              <a:t>publisher</a:t>
            </a:r>
            <a:r>
              <a:rPr lang="it-IT" sz="2000" dirty="0" smtClean="0"/>
              <a:t>, </a:t>
            </a:r>
            <a:r>
              <a:rPr lang="it-IT" sz="2000" dirty="0" err="1" smtClean="0"/>
              <a:t>year</a:t>
            </a:r>
            <a:r>
              <a:rPr lang="it-IT" sz="2000" dirty="0" smtClean="0"/>
              <a:t> (</a:t>
            </a:r>
            <a:r>
              <a:rPr lang="it-IT" sz="2000" dirty="0" err="1" smtClean="0"/>
              <a:t>if</a:t>
            </a:r>
            <a:r>
              <a:rPr lang="it-IT" sz="2000" dirty="0" smtClean="0"/>
              <a:t> </a:t>
            </a:r>
            <a:r>
              <a:rPr lang="it-IT" sz="2000" dirty="0" err="1" smtClean="0"/>
              <a:t>there</a:t>
            </a:r>
            <a:r>
              <a:rPr lang="it-IT" sz="2000" dirty="0" smtClean="0"/>
              <a:t> </a:t>
            </a:r>
            <a:r>
              <a:rPr lang="it-IT" sz="2000" dirty="0" err="1" smtClean="0"/>
              <a:t>is</a:t>
            </a:r>
            <a:r>
              <a:rPr lang="it-IT" sz="2000" dirty="0" smtClean="0"/>
              <a:t> more </a:t>
            </a:r>
            <a:r>
              <a:rPr lang="it-IT" sz="2000" dirty="0" err="1" smtClean="0"/>
              <a:t>than</a:t>
            </a:r>
            <a:r>
              <a:rPr lang="it-IT" sz="2000" dirty="0" smtClean="0"/>
              <a:t> </a:t>
            </a:r>
            <a:r>
              <a:rPr lang="it-IT" sz="2000" dirty="0" err="1" smtClean="0"/>
              <a:t>two</a:t>
            </a:r>
            <a:r>
              <a:rPr lang="it-IT" sz="2000" dirty="0" smtClean="0"/>
              <a:t> or </a:t>
            </a:r>
            <a:r>
              <a:rPr lang="it-IT" sz="2000" dirty="0" err="1" smtClean="0"/>
              <a:t>authors</a:t>
            </a:r>
            <a:r>
              <a:rPr lang="it-IT" sz="2000" dirty="0" smtClean="0"/>
              <a:t>, separate </a:t>
            </a:r>
            <a:r>
              <a:rPr lang="it-IT" sz="2000" dirty="0" err="1" smtClean="0"/>
              <a:t>them</a:t>
            </a:r>
            <a:r>
              <a:rPr lang="it-IT" sz="2000" dirty="0" smtClean="0"/>
              <a:t> </a:t>
            </a:r>
            <a:r>
              <a:rPr lang="it-IT" sz="2000" dirty="0" err="1" smtClean="0"/>
              <a:t>with</a:t>
            </a:r>
            <a:r>
              <a:rPr lang="it-IT" sz="2000" dirty="0" smtClean="0"/>
              <a:t> a </a:t>
            </a:r>
            <a:r>
              <a:rPr lang="it-IT" sz="2000" dirty="0" err="1" smtClean="0"/>
              <a:t>dash</a:t>
            </a:r>
            <a:r>
              <a:rPr lang="it-IT" sz="2000" dirty="0" smtClean="0"/>
              <a:t>)</a:t>
            </a:r>
          </a:p>
          <a:p>
            <a:pPr eaLnBrk="1" hangingPunct="1">
              <a:buFont typeface="Wingdings" pitchFamily="2" charset="2"/>
              <a:buNone/>
              <a:defRPr/>
            </a:pPr>
            <a:r>
              <a:rPr lang="it-IT" sz="2000" dirty="0" smtClean="0"/>
              <a:t>An </a:t>
            </a:r>
            <a:r>
              <a:rPr lang="it-IT" sz="2000" dirty="0" err="1" smtClean="0"/>
              <a:t>article</a:t>
            </a:r>
            <a:r>
              <a:rPr lang="it-IT" sz="2000" dirty="0" smtClean="0"/>
              <a:t> in a book: Last </a:t>
            </a:r>
            <a:r>
              <a:rPr lang="it-IT" sz="2000" dirty="0" err="1" smtClean="0"/>
              <a:t>name</a:t>
            </a:r>
            <a:r>
              <a:rPr lang="it-IT" sz="2000" dirty="0" smtClean="0"/>
              <a:t>, first (and </a:t>
            </a:r>
            <a:r>
              <a:rPr lang="it-IT" sz="2000" dirty="0" err="1" smtClean="0"/>
              <a:t>second</a:t>
            </a:r>
            <a:r>
              <a:rPr lang="it-IT" sz="2000" dirty="0" smtClean="0"/>
              <a:t>) </a:t>
            </a:r>
            <a:r>
              <a:rPr lang="it-IT" sz="2000" dirty="0" err="1" smtClean="0"/>
              <a:t>name</a:t>
            </a:r>
            <a:r>
              <a:rPr lang="it-IT" sz="2000" dirty="0" smtClean="0"/>
              <a:t>:  “Title </a:t>
            </a:r>
            <a:r>
              <a:rPr lang="it-IT" sz="2000" dirty="0" err="1" smtClean="0"/>
              <a:t>of</a:t>
            </a:r>
            <a:r>
              <a:rPr lang="it-IT" sz="2000" dirty="0" smtClean="0"/>
              <a:t> the </a:t>
            </a:r>
            <a:r>
              <a:rPr lang="it-IT" sz="2000" dirty="0" err="1" smtClean="0"/>
              <a:t>article</a:t>
            </a:r>
            <a:r>
              <a:rPr lang="it-IT" sz="2000" dirty="0" smtClean="0"/>
              <a:t>”, in First, </a:t>
            </a:r>
            <a:r>
              <a:rPr lang="it-IT" sz="2000" dirty="0" err="1" smtClean="0"/>
              <a:t>second</a:t>
            </a:r>
            <a:r>
              <a:rPr lang="it-IT" sz="2000" dirty="0" smtClean="0"/>
              <a:t>, last </a:t>
            </a:r>
            <a:r>
              <a:rPr lang="it-IT" sz="2000" dirty="0" err="1" smtClean="0"/>
              <a:t>name</a:t>
            </a:r>
            <a:r>
              <a:rPr lang="it-IT" sz="2000" dirty="0" smtClean="0"/>
              <a:t>(s) </a:t>
            </a:r>
            <a:r>
              <a:rPr lang="it-IT" sz="2000" dirty="0" err="1" smtClean="0"/>
              <a:t>of</a:t>
            </a:r>
            <a:r>
              <a:rPr lang="it-IT" sz="2000" dirty="0" smtClean="0"/>
              <a:t> the </a:t>
            </a:r>
            <a:r>
              <a:rPr lang="it-IT" sz="2000" dirty="0" err="1" smtClean="0"/>
              <a:t>author</a:t>
            </a:r>
            <a:r>
              <a:rPr lang="it-IT" sz="2000" dirty="0" smtClean="0"/>
              <a:t>(s), (ed./</a:t>
            </a:r>
            <a:r>
              <a:rPr lang="it-IT" sz="2000" dirty="0" err="1" smtClean="0"/>
              <a:t>eds</a:t>
            </a:r>
            <a:r>
              <a:rPr lang="it-IT" sz="2000" dirty="0" smtClean="0"/>
              <a:t>.), </a:t>
            </a:r>
            <a:r>
              <a:rPr lang="it-IT" sz="2000" i="1" dirty="0" smtClean="0"/>
              <a:t>Title: </a:t>
            </a:r>
            <a:r>
              <a:rPr lang="it-IT" sz="2000" i="1" dirty="0" err="1" smtClean="0"/>
              <a:t>Subtitle</a:t>
            </a:r>
            <a:r>
              <a:rPr lang="it-IT" sz="2000" dirty="0" smtClean="0"/>
              <a:t>, </a:t>
            </a:r>
            <a:r>
              <a:rPr lang="it-IT" sz="2000" dirty="0" err="1" smtClean="0"/>
              <a:t>place</a:t>
            </a:r>
            <a:r>
              <a:rPr lang="it-IT" sz="2000" dirty="0" smtClean="0"/>
              <a:t>, </a:t>
            </a:r>
            <a:r>
              <a:rPr lang="it-IT" sz="2000" dirty="0" err="1" smtClean="0"/>
              <a:t>publisher</a:t>
            </a:r>
            <a:r>
              <a:rPr lang="it-IT" sz="2000" dirty="0" smtClean="0"/>
              <a:t>, </a:t>
            </a:r>
            <a:r>
              <a:rPr lang="it-IT" sz="2000" dirty="0" err="1" smtClean="0"/>
              <a:t>year</a:t>
            </a:r>
            <a:r>
              <a:rPr lang="it-IT" sz="2000" dirty="0" smtClean="0"/>
              <a:t>, pp.</a:t>
            </a:r>
          </a:p>
          <a:p>
            <a:pPr eaLnBrk="1" hangingPunct="1">
              <a:buFont typeface="Wingdings" pitchFamily="2" charset="2"/>
              <a:buNone/>
              <a:defRPr/>
            </a:pPr>
            <a:r>
              <a:rPr lang="it-IT" sz="2000" dirty="0" smtClean="0"/>
              <a:t>An </a:t>
            </a:r>
            <a:r>
              <a:rPr lang="it-IT" sz="2000" dirty="0" err="1" smtClean="0"/>
              <a:t>article</a:t>
            </a:r>
            <a:r>
              <a:rPr lang="it-IT" sz="2000" dirty="0" smtClean="0"/>
              <a:t> in a journal: Last </a:t>
            </a:r>
            <a:r>
              <a:rPr lang="it-IT" sz="2000" dirty="0" err="1" smtClean="0"/>
              <a:t>name</a:t>
            </a:r>
            <a:r>
              <a:rPr lang="it-IT" sz="2000" dirty="0" smtClean="0"/>
              <a:t>, first (and </a:t>
            </a:r>
            <a:r>
              <a:rPr lang="it-IT" sz="2000" dirty="0" err="1" smtClean="0"/>
              <a:t>second</a:t>
            </a:r>
            <a:r>
              <a:rPr lang="it-IT" sz="2000" dirty="0" smtClean="0"/>
              <a:t>) </a:t>
            </a:r>
            <a:r>
              <a:rPr lang="it-IT" sz="2000" dirty="0" err="1" smtClean="0"/>
              <a:t>name</a:t>
            </a:r>
            <a:r>
              <a:rPr lang="it-IT" sz="2000" dirty="0" smtClean="0"/>
              <a:t>:  “Title </a:t>
            </a:r>
            <a:r>
              <a:rPr lang="it-IT" sz="2000" dirty="0" err="1" smtClean="0"/>
              <a:t>of</a:t>
            </a:r>
            <a:r>
              <a:rPr lang="it-IT" sz="2000" dirty="0" smtClean="0"/>
              <a:t> the </a:t>
            </a:r>
            <a:r>
              <a:rPr lang="it-IT" sz="2000" dirty="0" err="1" smtClean="0"/>
              <a:t>article</a:t>
            </a:r>
            <a:r>
              <a:rPr lang="it-IT" sz="2000" dirty="0" smtClean="0"/>
              <a:t>”, </a:t>
            </a:r>
            <a:r>
              <a:rPr lang="it-IT" sz="2000" i="1" dirty="0" smtClean="0"/>
              <a:t>Title </a:t>
            </a:r>
            <a:r>
              <a:rPr lang="it-IT" sz="2000" i="1" dirty="0" err="1" smtClean="0"/>
              <a:t>of</a:t>
            </a:r>
            <a:r>
              <a:rPr lang="it-IT" sz="2000" i="1" dirty="0" smtClean="0"/>
              <a:t> the journal</a:t>
            </a:r>
            <a:r>
              <a:rPr lang="it-IT" sz="2000" dirty="0" smtClean="0"/>
              <a:t>, vol. (no.), </a:t>
            </a:r>
            <a:r>
              <a:rPr lang="it-IT" sz="2000" dirty="0" err="1" smtClean="0"/>
              <a:t>month</a:t>
            </a:r>
            <a:r>
              <a:rPr lang="it-IT" sz="2000" dirty="0" smtClean="0"/>
              <a:t>/</a:t>
            </a:r>
            <a:r>
              <a:rPr lang="it-IT" sz="2000" dirty="0" err="1" smtClean="0"/>
              <a:t>season</a:t>
            </a:r>
            <a:r>
              <a:rPr lang="it-IT" sz="2000" dirty="0" smtClean="0"/>
              <a:t> </a:t>
            </a:r>
            <a:r>
              <a:rPr lang="it-IT" sz="2000" dirty="0" err="1" smtClean="0"/>
              <a:t>year</a:t>
            </a:r>
            <a:r>
              <a:rPr lang="it-IT" sz="2000" dirty="0" smtClean="0"/>
              <a:t>, pp.</a:t>
            </a:r>
            <a:endParaRPr lang="it-IT" sz="20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eaLnBrk="1" hangingPunct="1">
              <a:defRPr/>
            </a:pPr>
            <a:endParaRPr lang="it-IT"/>
          </a:p>
        </p:txBody>
      </p:sp>
      <p:sp>
        <p:nvSpPr>
          <p:cNvPr id="3" name="Segnaposto contenuto 2"/>
          <p:cNvSpPr>
            <a:spLocks noGrp="1"/>
          </p:cNvSpPr>
          <p:nvPr>
            <p:ph idx="1"/>
          </p:nvPr>
        </p:nvSpPr>
        <p:spPr/>
        <p:txBody>
          <a:bodyPr/>
          <a:lstStyle/>
          <a:p>
            <a:pPr algn="ctr" eaLnBrk="1" hangingPunct="1">
              <a:buFont typeface="Wingdings" pitchFamily="2" charset="2"/>
              <a:buNone/>
              <a:defRPr/>
            </a:pPr>
            <a:endParaRPr lang="it-IT" sz="6000" smtClean="0"/>
          </a:p>
          <a:p>
            <a:pPr algn="ctr" eaLnBrk="1" hangingPunct="1">
              <a:buFont typeface="Wingdings" pitchFamily="2" charset="2"/>
              <a:buNone/>
              <a:defRPr/>
            </a:pPr>
            <a:r>
              <a:rPr lang="it-IT" sz="6000" smtClean="0"/>
              <a:t>DO A NICE </a:t>
            </a:r>
            <a:r>
              <a:rPr lang="it-IT" sz="6000" dirty="0" smtClean="0"/>
              <a:t>WORK!</a:t>
            </a:r>
            <a:endParaRPr lang="it-IT" sz="60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Shimmer">
  <a:themeElements>
    <a:clrScheme name="Shimmer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fontScheme name="Shimmer">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himmer 1">
        <a:dk1>
          <a:srgbClr val="BD3737"/>
        </a:dk1>
        <a:lt1>
          <a:srgbClr val="FFFFFF"/>
        </a:lt1>
        <a:dk2>
          <a:srgbClr val="721E1E"/>
        </a:dk2>
        <a:lt2>
          <a:srgbClr val="FFCC00"/>
        </a:lt2>
        <a:accent1>
          <a:srgbClr val="FF6600"/>
        </a:accent1>
        <a:accent2>
          <a:srgbClr val="CC3300"/>
        </a:accent2>
        <a:accent3>
          <a:srgbClr val="BCABAB"/>
        </a:accent3>
        <a:accent4>
          <a:srgbClr val="DADADA"/>
        </a:accent4>
        <a:accent5>
          <a:srgbClr val="FFB8AA"/>
        </a:accent5>
        <a:accent6>
          <a:srgbClr val="B92D00"/>
        </a:accent6>
        <a:hlink>
          <a:srgbClr val="F7CC2F"/>
        </a:hlink>
        <a:folHlink>
          <a:srgbClr val="C7C6B1"/>
        </a:folHlink>
      </a:clrScheme>
      <a:clrMap bg1="dk2" tx1="lt1" bg2="dk1" tx2="lt2" accent1="accent1" accent2="accent2" accent3="accent3" accent4="accent4" accent5="accent5" accent6="accent6" hlink="hlink" folHlink="folHlink"/>
    </a:extraClrScheme>
    <a:extraClrScheme>
      <a:clrScheme name="Shimmer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clrMap bg1="dk2" tx1="lt1" bg2="dk1" tx2="lt2" accent1="accent1" accent2="accent2" accent3="accent3" accent4="accent4" accent5="accent5" accent6="accent6" hlink="hlink" folHlink="folHlink"/>
    </a:extraClrScheme>
    <a:extraClrScheme>
      <a:clrScheme name="Shimmer 3">
        <a:dk1>
          <a:srgbClr val="6600CC"/>
        </a:dk1>
        <a:lt1>
          <a:srgbClr val="FFFFFF"/>
        </a:lt1>
        <a:dk2>
          <a:srgbClr val="4B0096"/>
        </a:dk2>
        <a:lt2>
          <a:srgbClr val="CDD7DF"/>
        </a:lt2>
        <a:accent1>
          <a:srgbClr val="9999FF"/>
        </a:accent1>
        <a:accent2>
          <a:srgbClr val="7850BA"/>
        </a:accent2>
        <a:accent3>
          <a:srgbClr val="B1AAC9"/>
        </a:accent3>
        <a:accent4>
          <a:srgbClr val="DADADA"/>
        </a:accent4>
        <a:accent5>
          <a:srgbClr val="CACAFF"/>
        </a:accent5>
        <a:accent6>
          <a:srgbClr val="6C48A8"/>
        </a:accent6>
        <a:hlink>
          <a:srgbClr val="00CCFF"/>
        </a:hlink>
        <a:folHlink>
          <a:srgbClr val="0796B3"/>
        </a:folHlink>
      </a:clrScheme>
      <a:clrMap bg1="dk2" tx1="lt1" bg2="dk1" tx2="lt2" accent1="accent1" accent2="accent2" accent3="accent3" accent4="accent4" accent5="accent5" accent6="accent6" hlink="hlink" folHlink="folHlink"/>
    </a:extraClrScheme>
    <a:extraClrScheme>
      <a:clrScheme name="Shimmer 4">
        <a:dk1>
          <a:srgbClr val="55863C"/>
        </a:dk1>
        <a:lt1>
          <a:srgbClr val="FFFFFF"/>
        </a:lt1>
        <a:dk2>
          <a:srgbClr val="375F2F"/>
        </a:dk2>
        <a:lt2>
          <a:srgbClr val="D1EFB3"/>
        </a:lt2>
        <a:accent1>
          <a:srgbClr val="00CC66"/>
        </a:accent1>
        <a:accent2>
          <a:srgbClr val="8EAC66"/>
        </a:accent2>
        <a:accent3>
          <a:srgbClr val="AEB6AD"/>
        </a:accent3>
        <a:accent4>
          <a:srgbClr val="DADADA"/>
        </a:accent4>
        <a:accent5>
          <a:srgbClr val="AAE2B8"/>
        </a:accent5>
        <a:accent6>
          <a:srgbClr val="809B5C"/>
        </a:accent6>
        <a:hlink>
          <a:srgbClr val="B4EF7F"/>
        </a:hlink>
        <a:folHlink>
          <a:srgbClr val="F8F6AC"/>
        </a:folHlink>
      </a:clrScheme>
      <a:clrMap bg1="dk2" tx1="lt1" bg2="dk1" tx2="lt2" accent1="accent1" accent2="accent2" accent3="accent3" accent4="accent4" accent5="accent5" accent6="accent6" hlink="hlink" folHlink="folHlink"/>
    </a:extraClrScheme>
    <a:extraClrScheme>
      <a:clrScheme name="Shimmer 5">
        <a:dk1>
          <a:srgbClr val="588073"/>
        </a:dk1>
        <a:lt1>
          <a:srgbClr val="FFFFFF"/>
        </a:lt1>
        <a:dk2>
          <a:srgbClr val="486768"/>
        </a:dk2>
        <a:lt2>
          <a:srgbClr val="DDDDDD"/>
        </a:lt2>
        <a:accent1>
          <a:srgbClr val="33CCCC"/>
        </a:accent1>
        <a:accent2>
          <a:srgbClr val="008871"/>
        </a:accent2>
        <a:accent3>
          <a:srgbClr val="B1B8B9"/>
        </a:accent3>
        <a:accent4>
          <a:srgbClr val="DADADA"/>
        </a:accent4>
        <a:accent5>
          <a:srgbClr val="ADE2E2"/>
        </a:accent5>
        <a:accent6>
          <a:srgbClr val="007B66"/>
        </a:accent6>
        <a:hlink>
          <a:srgbClr val="00CC99"/>
        </a:hlink>
        <a:folHlink>
          <a:srgbClr val="A8A8A8"/>
        </a:folHlink>
      </a:clrScheme>
      <a:clrMap bg1="dk2" tx1="lt1" bg2="dk1" tx2="lt2" accent1="accent1" accent2="accent2" accent3="accent3" accent4="accent4" accent5="accent5" accent6="accent6" hlink="hlink" folHlink="folHlink"/>
    </a:extraClrScheme>
    <a:extraClrScheme>
      <a:clrScheme name="Shimmer 6">
        <a:dk1>
          <a:srgbClr val="6B6C75"/>
        </a:dk1>
        <a:lt1>
          <a:srgbClr val="FFFFFF"/>
        </a:lt1>
        <a:dk2>
          <a:srgbClr val="575863"/>
        </a:dk2>
        <a:lt2>
          <a:srgbClr val="FFFFCC"/>
        </a:lt2>
        <a:accent1>
          <a:srgbClr val="677481"/>
        </a:accent1>
        <a:accent2>
          <a:srgbClr val="697E5E"/>
        </a:accent2>
        <a:accent3>
          <a:srgbClr val="B4B4B7"/>
        </a:accent3>
        <a:accent4>
          <a:srgbClr val="DADADA"/>
        </a:accent4>
        <a:accent5>
          <a:srgbClr val="B8BCC1"/>
        </a:accent5>
        <a:accent6>
          <a:srgbClr val="5E7254"/>
        </a:accent6>
        <a:hlink>
          <a:srgbClr val="E9E77F"/>
        </a:hlink>
        <a:folHlink>
          <a:srgbClr val="D3A44F"/>
        </a:folHlink>
      </a:clrScheme>
      <a:clrMap bg1="dk2" tx1="lt1" bg2="dk1" tx2="lt2" accent1="accent1" accent2="accent2" accent3="accent3" accent4="accent4" accent5="accent5" accent6="accent6" hlink="hlink" folHlink="folHlink"/>
    </a:extraClrScheme>
    <a:extraClrScheme>
      <a:clrScheme name="Shimmer 7">
        <a:dk1>
          <a:srgbClr val="000000"/>
        </a:dk1>
        <a:lt1>
          <a:srgbClr val="C4D6BE"/>
        </a:lt1>
        <a:dk2>
          <a:srgbClr val="339966"/>
        </a:dk2>
        <a:lt2>
          <a:srgbClr val="EFFBF0"/>
        </a:lt2>
        <a:accent1>
          <a:srgbClr val="DDDDDD"/>
        </a:accent1>
        <a:accent2>
          <a:srgbClr val="CCFF99"/>
        </a:accent2>
        <a:accent3>
          <a:srgbClr val="DEE8DB"/>
        </a:accent3>
        <a:accent4>
          <a:srgbClr val="000000"/>
        </a:accent4>
        <a:accent5>
          <a:srgbClr val="EBEBEB"/>
        </a:accent5>
        <a:accent6>
          <a:srgbClr val="B9E78A"/>
        </a:accent6>
        <a:hlink>
          <a:srgbClr val="009900"/>
        </a:hlink>
        <a:folHlink>
          <a:srgbClr val="336600"/>
        </a:folHlink>
      </a:clrScheme>
      <a:clrMap bg1="lt1" tx1="dk1" bg2="lt2" tx2="dk2" accent1="accent1" accent2="accent2" accent3="accent3" accent4="accent4" accent5="accent5" accent6="accent6" hlink="hlink" folHlink="folHlink"/>
    </a:extraClrScheme>
    <a:extraClrScheme>
      <a:clrScheme name="Shimmer 8">
        <a:dk1>
          <a:srgbClr val="000000"/>
        </a:dk1>
        <a:lt1>
          <a:srgbClr val="D6DAE4"/>
        </a:lt1>
        <a:dk2>
          <a:srgbClr val="000099"/>
        </a:dk2>
        <a:lt2>
          <a:srgbClr val="FFFFFF"/>
        </a:lt2>
        <a:accent1>
          <a:srgbClr val="BFDEE3"/>
        </a:accent1>
        <a:accent2>
          <a:srgbClr val="C0C0C0"/>
        </a:accent2>
        <a:accent3>
          <a:srgbClr val="E8EAEF"/>
        </a:accent3>
        <a:accent4>
          <a:srgbClr val="000000"/>
        </a:accent4>
        <a:accent5>
          <a:srgbClr val="DCECEF"/>
        </a:accent5>
        <a:accent6>
          <a:srgbClr val="AEAEAE"/>
        </a:accent6>
        <a:hlink>
          <a:srgbClr val="3333CC"/>
        </a:hlink>
        <a:folHlink>
          <a:srgbClr val="5E93C9"/>
        </a:folHlink>
      </a:clrScheme>
      <a:clrMap bg1="lt1" tx1="dk1" bg2="lt2" tx2="dk2" accent1="accent1" accent2="accent2" accent3="accent3" accent4="accent4" accent5="accent5" accent6="accent6" hlink="hlink" folHlink="folHlink"/>
    </a:extraClrScheme>
    <a:extraClrScheme>
      <a:clrScheme name="Shimmer 9">
        <a:dk1>
          <a:srgbClr val="4A2500"/>
        </a:dk1>
        <a:lt1>
          <a:srgbClr val="C2C0BA"/>
        </a:lt1>
        <a:dk2>
          <a:srgbClr val="788569"/>
        </a:dk2>
        <a:lt2>
          <a:srgbClr val="F4F4EC"/>
        </a:lt2>
        <a:accent1>
          <a:srgbClr val="E1DFC1"/>
        </a:accent1>
        <a:accent2>
          <a:srgbClr val="A5A7AF"/>
        </a:accent2>
        <a:accent3>
          <a:srgbClr val="DDDCD9"/>
        </a:accent3>
        <a:accent4>
          <a:srgbClr val="3E1E00"/>
        </a:accent4>
        <a:accent5>
          <a:srgbClr val="EEECDD"/>
        </a:accent5>
        <a:accent6>
          <a:srgbClr val="95979E"/>
        </a:accent6>
        <a:hlink>
          <a:srgbClr val="9C9800"/>
        </a:hlink>
        <a:folHlink>
          <a:srgbClr val="666633"/>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Shimmer</Template>
  <TotalTime>1871</TotalTime>
  <Words>1873</Words>
  <Application>Microsoft Office PowerPoint</Application>
  <PresentationFormat>On-screen Show (4:3)</PresentationFormat>
  <Paragraphs>212</Paragraphs>
  <Slides>29</Slides>
  <Notes>5</Notes>
  <HiddenSlides>0</HiddenSlides>
  <MMClips>0</MMClips>
  <ScaleCrop>false</ScaleCrop>
  <HeadingPairs>
    <vt:vector size="6" baseType="variant">
      <vt:variant>
        <vt:lpstr>Caratteri utilizzati</vt:lpstr>
      </vt:variant>
      <vt:variant>
        <vt:i4>7</vt:i4>
      </vt:variant>
      <vt:variant>
        <vt:lpstr>Modello struttura</vt:lpstr>
      </vt:variant>
      <vt:variant>
        <vt:i4>2</vt:i4>
      </vt:variant>
      <vt:variant>
        <vt:lpstr>Titoli diapositive</vt:lpstr>
      </vt:variant>
      <vt:variant>
        <vt:i4>29</vt:i4>
      </vt:variant>
    </vt:vector>
  </HeadingPairs>
  <TitlesOfParts>
    <vt:vector size="38" baseType="lpstr">
      <vt:lpstr>Tahoma</vt:lpstr>
      <vt:lpstr>Arial</vt:lpstr>
      <vt:lpstr>Wingdings</vt:lpstr>
      <vt:lpstr>Calibri</vt:lpstr>
      <vt:lpstr>Wingdings 2</vt:lpstr>
      <vt:lpstr>Helvetica</vt:lpstr>
      <vt:lpstr>Verdana</vt:lpstr>
      <vt:lpstr>Shimmer</vt:lpstr>
      <vt:lpstr>Shimmer</vt:lpstr>
      <vt:lpstr>HOW TO WRITE A CRITICAL ESSAY</vt:lpstr>
      <vt:lpstr>ABILITIES TO BE EVALUATED</vt:lpstr>
      <vt:lpstr>ESSAY STRUCTURE</vt:lpstr>
      <vt:lpstr>STEP BY STEP</vt:lpstr>
      <vt:lpstr>THE RHETORICAL TRIANGLE</vt:lpstr>
      <vt:lpstr>PRIMARY AND SECONDARY SOCURCES</vt:lpstr>
      <vt:lpstr>BUILDING UP CRITICAL CREDIBILITY</vt:lpstr>
      <vt:lpstr>RELATING TO THE READER</vt:lpstr>
      <vt:lpstr>WRITING AND EMOTIONS</vt:lpstr>
      <vt:lpstr>GENERAL ISSUES</vt:lpstr>
      <vt:lpstr>WH-QUESTIONS</vt:lpstr>
      <vt:lpstr>MODES OF ANALYSIS</vt:lpstr>
      <vt:lpstr>CLARIFY, SUBSTANTIATE, EXEMPLIFY</vt:lpstr>
      <vt:lpstr>PARAGRAPH STRUCTURE</vt:lpstr>
      <vt:lpstr>TOPIC SENTENCES </vt:lpstr>
      <vt:lpstr>THE ITQEE  STRUCURE </vt:lpstr>
      <vt:lpstr>QUOTATIONS</vt:lpstr>
      <vt:lpstr>THE “SO WHAT?” TEST</vt:lpstr>
      <vt:lpstr>LINK WORDS FOR LINKING ANALYSIS TO QUOTES</vt:lpstr>
      <vt:lpstr>WORDS YOU CAN USE FOR A PERSONAL RESPONSE</vt:lpstr>
      <vt:lpstr>GRAMMAR STRUCTURE</vt:lpstr>
      <vt:lpstr>GRAMMAR MISTAKES</vt:lpstr>
      <vt:lpstr>DANGLING MODIFIERS</vt:lpstr>
      <vt:lpstr>PUNCTUATION</vt:lpstr>
      <vt:lpstr>OTHER QUOTATION MARKS</vt:lpstr>
      <vt:lpstr>ITALICS AND QUOTATION MARKS</vt:lpstr>
      <vt:lpstr>THE CONCLUSION </vt:lpstr>
      <vt:lpstr>BIBLIOGRAPHY / WORKS CITED</vt:lpstr>
      <vt:lpstr>Diapositiva 29</vt:lpstr>
    </vt:vector>
  </TitlesOfParts>
  <Company>GCC Education Services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Critical Essay</dc:title>
  <dc:creator>ae4198C</dc:creator>
  <cp:lastModifiedBy>Camboni Marina</cp:lastModifiedBy>
  <cp:revision>62</cp:revision>
  <dcterms:created xsi:type="dcterms:W3CDTF">2011-02-03T07:50:57Z</dcterms:created>
  <dcterms:modified xsi:type="dcterms:W3CDTF">2013-11-12T15:36:57Z</dcterms:modified>
</cp:coreProperties>
</file>