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8" r:id="rId3"/>
    <p:sldId id="259" r:id="rId4"/>
    <p:sldId id="260" r:id="rId5"/>
    <p:sldId id="261" r:id="rId6"/>
    <p:sldId id="262" r:id="rId7"/>
    <p:sldId id="263" r:id="rId8"/>
    <p:sldId id="264" r:id="rId9"/>
  </p:sldIdLst>
  <p:sldSz cx="9144000" cy="6858000" type="screen4x3"/>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9" d="100"/>
          <a:sy n="69" d="100"/>
        </p:scale>
        <p:origin x="-1416" y="-9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titolo">
    <p:bg>
      <p:bgRef idx="1001">
        <a:schemeClr val="bg2"/>
      </p:bgRef>
    </p:bg>
    <p:spTree>
      <p:nvGrpSpPr>
        <p:cNvPr id="1" name=""/>
        <p:cNvGrpSpPr/>
        <p:nvPr/>
      </p:nvGrpSpPr>
      <p:grpSpPr>
        <a:xfrm>
          <a:off x="0" y="0"/>
          <a:ext cx="0" cy="0"/>
          <a:chOff x="0" y="0"/>
          <a:chExt cx="0" cy="0"/>
        </a:xfrm>
      </p:grpSpPr>
      <p:sp>
        <p:nvSpPr>
          <p:cNvPr id="15" name="Rettangolo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ttangolo 18"/>
          <p:cNvSpPr>
            <a:spLocks noChangeArrowheads="1"/>
          </p:cNvSpPr>
          <p:nvPr/>
        </p:nvSpPr>
        <p:spPr bwMode="white">
          <a:xfrm>
            <a:off x="8991600" y="3048"/>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ttangolo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ttangolo 15"/>
          <p:cNvSpPr>
            <a:spLocks noChangeArrowheads="1"/>
          </p:cNvSpPr>
          <p:nvPr/>
        </p:nvSpPr>
        <p:spPr bwMode="white">
          <a:xfrm>
            <a:off x="0" y="0"/>
            <a:ext cx="9144000" cy="25146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ttangolo 11"/>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Sottotitolo 8"/>
          <p:cNvSpPr>
            <a:spLocks noGrp="1"/>
          </p:cNvSpPr>
          <p:nvPr>
            <p:ph type="subTitle" idx="1"/>
          </p:nvPr>
        </p:nvSpPr>
        <p:spPr>
          <a:xfrm>
            <a:off x="1371600" y="2819400"/>
            <a:ext cx="6400800" cy="1752600"/>
          </a:xfrm>
        </p:spPr>
        <p:txBody>
          <a:bodyPr/>
          <a:lstStyle>
            <a:lvl1pPr marL="0" indent="0" algn="ctr">
              <a:buNone/>
              <a:defRPr sz="1600" b="1" cap="all" spc="25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it-IT" smtClean="0"/>
              <a:t>Fare clic per modificare lo stile del sottotitolo dello schema</a:t>
            </a:r>
            <a:endParaRPr kumimoji="0" lang="en-US"/>
          </a:p>
        </p:txBody>
      </p:sp>
      <p:sp>
        <p:nvSpPr>
          <p:cNvPr id="28" name="Segnaposto data 27"/>
          <p:cNvSpPr>
            <a:spLocks noGrp="1"/>
          </p:cNvSpPr>
          <p:nvPr>
            <p:ph type="dt" sz="half" idx="10"/>
          </p:nvPr>
        </p:nvSpPr>
        <p:spPr/>
        <p:txBody>
          <a:bodyPr/>
          <a:lstStyle/>
          <a:p>
            <a:fld id="{CFE39CAF-A0E4-4B47-AA34-DE70ED2EF7FD}" type="datetimeFigureOut">
              <a:rPr lang="it-IT" smtClean="0"/>
              <a:t>01/12/2012</a:t>
            </a:fld>
            <a:endParaRPr lang="it-IT"/>
          </a:p>
        </p:txBody>
      </p:sp>
      <p:sp>
        <p:nvSpPr>
          <p:cNvPr id="17" name="Segnaposto piè di pagina 16"/>
          <p:cNvSpPr>
            <a:spLocks noGrp="1"/>
          </p:cNvSpPr>
          <p:nvPr>
            <p:ph type="ftr" sz="quarter" idx="11"/>
          </p:nvPr>
        </p:nvSpPr>
        <p:spPr/>
        <p:txBody>
          <a:bodyPr/>
          <a:lstStyle/>
          <a:p>
            <a:endParaRPr lang="it-IT"/>
          </a:p>
        </p:txBody>
      </p:sp>
      <p:sp>
        <p:nvSpPr>
          <p:cNvPr id="7" name="Connettore 1 6"/>
          <p:cNvSpPr>
            <a:spLocks noChangeShapeType="1"/>
          </p:cNvSpPr>
          <p:nvPr/>
        </p:nvSpPr>
        <p:spPr bwMode="auto">
          <a:xfrm>
            <a:off x="155448" y="2420112"/>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Rettangolo 9"/>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Ovale 12"/>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Ovale 13"/>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Segnaposto numero diapositiva 28"/>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036B5F80-6B74-4675-B5E2-A4084B017A61}" type="slidenum">
              <a:rPr lang="it-IT" smtClean="0"/>
              <a:t>‹N›</a:t>
            </a:fld>
            <a:endParaRPr lang="it-IT"/>
          </a:p>
        </p:txBody>
      </p:sp>
      <p:sp>
        <p:nvSpPr>
          <p:cNvPr id="8" name="Titolo 7"/>
          <p:cNvSpPr>
            <a:spLocks noGrp="1"/>
          </p:cNvSpPr>
          <p:nvPr>
            <p:ph type="ctrTitle"/>
          </p:nvPr>
        </p:nvSpPr>
        <p:spPr>
          <a:xfrm>
            <a:off x="685800" y="381000"/>
            <a:ext cx="7772400" cy="1752600"/>
          </a:xfrm>
        </p:spPr>
        <p:txBody>
          <a:bodyPr anchor="b"/>
          <a:lstStyle>
            <a:lvl1pPr>
              <a:defRPr sz="4200">
                <a:solidFill>
                  <a:schemeClr val="accent1"/>
                </a:solidFill>
              </a:defRPr>
            </a:lvl1pPr>
          </a:lstStyle>
          <a:p>
            <a:r>
              <a:rPr kumimoji="0" lang="it-IT" smtClean="0"/>
              <a:t>Fare clic per modificare lo stile del titolo</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bg>
      <p:bgRef idx="1001">
        <a:schemeClr val="bg2"/>
      </p:bgRef>
    </p:bg>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lvl1pPr>
              <a:defRPr>
                <a:solidFill>
                  <a:schemeClr val="accent3">
                    <a:shade val="75000"/>
                  </a:schemeClr>
                </a:solidFill>
              </a:defRPr>
            </a:lvl1pPr>
          </a:lstStyle>
          <a:p>
            <a:r>
              <a:rPr kumimoji="0" lang="it-IT" smtClean="0"/>
              <a:t>Fare clic per modificare lo stile del titolo</a:t>
            </a:r>
            <a:endParaRPr kumimoji="0" lang="en-US"/>
          </a:p>
        </p:txBody>
      </p:sp>
      <p:sp>
        <p:nvSpPr>
          <p:cNvPr id="4" name="Segnaposto data 3"/>
          <p:cNvSpPr>
            <a:spLocks noGrp="1"/>
          </p:cNvSpPr>
          <p:nvPr>
            <p:ph type="dt" sz="half" idx="10"/>
          </p:nvPr>
        </p:nvSpPr>
        <p:spPr/>
        <p:txBody>
          <a:bodyPr/>
          <a:lstStyle/>
          <a:p>
            <a:fld id="{CFE39CAF-A0E4-4B47-AA34-DE70ED2EF7FD}" type="datetimeFigureOut">
              <a:rPr lang="it-IT" smtClean="0"/>
              <a:t>01/12/2012</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a:xfrm>
            <a:off x="4361688" y="1026372"/>
            <a:ext cx="457200" cy="441325"/>
          </a:xfrm>
        </p:spPr>
        <p:txBody>
          <a:bodyPr/>
          <a:lstStyle/>
          <a:p>
            <a:fld id="{036B5F80-6B74-4675-B5E2-A4084B017A61}" type="slidenum">
              <a:rPr lang="it-IT" smtClean="0"/>
              <a:t>‹N›</a:t>
            </a:fld>
            <a:endParaRPr lang="it-IT"/>
          </a:p>
        </p:txBody>
      </p:sp>
      <p:sp>
        <p:nvSpPr>
          <p:cNvPr id="8" name="Segnaposto contenuto 7"/>
          <p:cNvSpPr>
            <a:spLocks noGrp="1"/>
          </p:cNvSpPr>
          <p:nvPr>
            <p:ph sz="quarter" idx="1"/>
          </p:nvPr>
        </p:nvSpPr>
        <p:spPr>
          <a:xfrm>
            <a:off x="301752" y="1527048"/>
            <a:ext cx="8503920" cy="4572000"/>
          </a:xfrm>
        </p:spPr>
        <p:txBody>
          <a:body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Intestazione sezione">
    <p:bg>
      <p:bgRef idx="1001">
        <a:schemeClr val="bg1"/>
      </p:bgRef>
    </p:bg>
    <p:spTree>
      <p:nvGrpSpPr>
        <p:cNvPr id="1" name=""/>
        <p:cNvGrpSpPr/>
        <p:nvPr/>
      </p:nvGrpSpPr>
      <p:grpSpPr>
        <a:xfrm>
          <a:off x="0" y="0"/>
          <a:ext cx="0" cy="0"/>
          <a:chOff x="0" y="0"/>
          <a:chExt cx="0" cy="0"/>
        </a:xfrm>
      </p:grpSpPr>
      <p:sp>
        <p:nvSpPr>
          <p:cNvPr id="17" name="Rettangolo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ttangolo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ttangolo 15"/>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ttangolo 17"/>
          <p:cNvSpPr>
            <a:spLocks noChangeArrowheads="1"/>
          </p:cNvSpPr>
          <p:nvPr/>
        </p:nvSpPr>
        <p:spPr bwMode="white">
          <a:xfrm>
            <a:off x="8991600" y="1905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ttangolo 18"/>
          <p:cNvSpPr>
            <a:spLocks noChangeArrowheads="1"/>
          </p:cNvSpPr>
          <p:nvPr/>
        </p:nvSpPr>
        <p:spPr bwMode="white">
          <a:xfrm>
            <a:off x="152400" y="2286000"/>
            <a:ext cx="8833104" cy="304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ttangolo 11"/>
          <p:cNvSpPr>
            <a:spLocks noChangeArrowheads="1"/>
          </p:cNvSpPr>
          <p:nvPr/>
        </p:nvSpPr>
        <p:spPr bwMode="auto">
          <a:xfrm>
            <a:off x="155448" y="142352"/>
            <a:ext cx="8833104" cy="2139696"/>
          </a:xfrm>
          <a:prstGeom prst="rect">
            <a:avLst/>
          </a:prstGeom>
          <a:solidFill>
            <a:schemeClr val="accent1"/>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Segnaposto testo 2"/>
          <p:cNvSpPr>
            <a:spLocks noGrp="1"/>
          </p:cNvSpPr>
          <p:nvPr>
            <p:ph type="body" idx="1"/>
          </p:nvPr>
        </p:nvSpPr>
        <p:spPr>
          <a:xfrm>
            <a:off x="1368426" y="2743200"/>
            <a:ext cx="6480174" cy="1673225"/>
          </a:xfrm>
        </p:spPr>
        <p:txBody>
          <a:bodyPr anchor="t"/>
          <a:lstStyle>
            <a:lvl1pPr marL="0" indent="0" algn="ctr">
              <a:buNone/>
              <a:defRPr sz="1600" b="1" cap="all" spc="25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it-IT" smtClean="0"/>
              <a:t>Fare clic per modificare stili del testo dello schema</a:t>
            </a:r>
          </a:p>
        </p:txBody>
      </p:sp>
      <p:sp>
        <p:nvSpPr>
          <p:cNvPr id="13" name="Rettangolo 12"/>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Rettangolo 13"/>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5" name="Segnaposto piè di pagina 4"/>
          <p:cNvSpPr>
            <a:spLocks noGrp="1"/>
          </p:cNvSpPr>
          <p:nvPr>
            <p:ph type="ftr" sz="quarter" idx="11"/>
          </p:nvPr>
        </p:nvSpPr>
        <p:spPr/>
        <p:txBody>
          <a:bodyPr/>
          <a:lstStyle/>
          <a:p>
            <a:endParaRPr lang="it-IT"/>
          </a:p>
        </p:txBody>
      </p:sp>
      <p:sp>
        <p:nvSpPr>
          <p:cNvPr id="4" name="Segnaposto data 3"/>
          <p:cNvSpPr>
            <a:spLocks noGrp="1"/>
          </p:cNvSpPr>
          <p:nvPr>
            <p:ph type="dt" sz="half" idx="10"/>
          </p:nvPr>
        </p:nvSpPr>
        <p:spPr/>
        <p:txBody>
          <a:bodyPr/>
          <a:lstStyle/>
          <a:p>
            <a:fld id="{CFE39CAF-A0E4-4B47-AA34-DE70ED2EF7FD}" type="datetimeFigureOut">
              <a:rPr lang="it-IT" smtClean="0"/>
              <a:t>01/12/2012</a:t>
            </a:fld>
            <a:endParaRPr lang="it-IT"/>
          </a:p>
        </p:txBody>
      </p:sp>
      <p:sp>
        <p:nvSpPr>
          <p:cNvPr id="8" name="Connettore 1 7"/>
          <p:cNvSpPr>
            <a:spLocks noChangeShapeType="1"/>
          </p:cNvSpPr>
          <p:nvPr/>
        </p:nvSpPr>
        <p:spPr bwMode="auto">
          <a:xfrm>
            <a:off x="152400" y="2438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Ovale 9"/>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Ovale 10"/>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egnaposto numero diapositiva 5"/>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036B5F80-6B74-4675-B5E2-A4084B017A61}" type="slidenum">
              <a:rPr lang="it-IT" smtClean="0"/>
              <a:t>‹N›</a:t>
            </a:fld>
            <a:endParaRPr lang="it-IT"/>
          </a:p>
        </p:txBody>
      </p:sp>
      <p:sp>
        <p:nvSpPr>
          <p:cNvPr id="2" name="Titolo 1"/>
          <p:cNvSpPr>
            <a:spLocks noGrp="1"/>
          </p:cNvSpPr>
          <p:nvPr>
            <p:ph type="title"/>
          </p:nvPr>
        </p:nvSpPr>
        <p:spPr>
          <a:xfrm>
            <a:off x="722313" y="533400"/>
            <a:ext cx="7772400" cy="1524000"/>
          </a:xfrm>
        </p:spPr>
        <p:txBody>
          <a:bodyPr anchor="b"/>
          <a:lstStyle>
            <a:lvl1pPr algn="ctr">
              <a:buNone/>
              <a:defRPr sz="4200" b="0" cap="none" baseline="0">
                <a:solidFill>
                  <a:srgbClr val="FFFFFF"/>
                </a:solidFill>
              </a:defRPr>
            </a:lvl1pPr>
          </a:lstStyle>
          <a:p>
            <a:r>
              <a:rPr kumimoji="0" lang="it-IT" smtClean="0"/>
              <a:t>Fare clic per modificare lo stile del titolo</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bg>
      <p:bgRef idx="1001">
        <a:schemeClr val="bg2"/>
      </p:bgRef>
    </p:bg>
    <p:spTree>
      <p:nvGrpSpPr>
        <p:cNvPr id="1" name=""/>
        <p:cNvGrpSpPr/>
        <p:nvPr/>
      </p:nvGrpSpPr>
      <p:grpSpPr>
        <a:xfrm>
          <a:off x="0" y="0"/>
          <a:ext cx="0" cy="0"/>
          <a:chOff x="0" y="0"/>
          <a:chExt cx="0" cy="0"/>
        </a:xfrm>
      </p:grpSpPr>
      <p:sp>
        <p:nvSpPr>
          <p:cNvPr id="2" name="Titolo 1"/>
          <p:cNvSpPr>
            <a:spLocks noGrp="1"/>
          </p:cNvSpPr>
          <p:nvPr>
            <p:ph type="title"/>
          </p:nvPr>
        </p:nvSpPr>
        <p:spPr>
          <a:xfrm>
            <a:off x="301752" y="228600"/>
            <a:ext cx="8534400" cy="758952"/>
          </a:xfrm>
        </p:spPr>
        <p:txBody>
          <a:bodyPr/>
          <a:lstStyle/>
          <a:p>
            <a:r>
              <a:rPr kumimoji="0" lang="it-IT" smtClean="0"/>
              <a:t>Fare clic per modificare lo stile del titolo</a:t>
            </a:r>
            <a:endParaRPr kumimoji="0" lang="en-US"/>
          </a:p>
        </p:txBody>
      </p:sp>
      <p:sp>
        <p:nvSpPr>
          <p:cNvPr id="5" name="Segnaposto data 4"/>
          <p:cNvSpPr>
            <a:spLocks noGrp="1"/>
          </p:cNvSpPr>
          <p:nvPr>
            <p:ph type="dt" sz="half" idx="10"/>
          </p:nvPr>
        </p:nvSpPr>
        <p:spPr>
          <a:xfrm>
            <a:off x="5791200" y="6409944"/>
            <a:ext cx="3044952" cy="365760"/>
          </a:xfrm>
        </p:spPr>
        <p:txBody>
          <a:bodyPr/>
          <a:lstStyle/>
          <a:p>
            <a:fld id="{CFE39CAF-A0E4-4B47-AA34-DE70ED2EF7FD}" type="datetimeFigureOut">
              <a:rPr lang="it-IT" smtClean="0"/>
              <a:t>01/12/2012</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036B5F80-6B74-4675-B5E2-A4084B017A61}" type="slidenum">
              <a:rPr lang="it-IT" smtClean="0"/>
              <a:t>‹N›</a:t>
            </a:fld>
            <a:endParaRPr lang="it-IT"/>
          </a:p>
        </p:txBody>
      </p:sp>
      <p:sp>
        <p:nvSpPr>
          <p:cNvPr id="8" name="Connettore 1 7"/>
          <p:cNvSpPr>
            <a:spLocks noChangeShapeType="1"/>
          </p:cNvSpPr>
          <p:nvPr/>
        </p:nvSpPr>
        <p:spPr bwMode="auto">
          <a:xfrm flipV="1">
            <a:off x="4563080" y="1575652"/>
            <a:ext cx="8921" cy="4819557"/>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Segnaposto contenuto 9"/>
          <p:cNvSpPr>
            <a:spLocks noGrp="1"/>
          </p:cNvSpPr>
          <p:nvPr>
            <p:ph sz="half" idx="1"/>
          </p:nvPr>
        </p:nvSpPr>
        <p:spPr>
          <a:xfrm>
            <a:off x="301752" y="1371600"/>
            <a:ext cx="4038600" cy="4681728"/>
          </a:xfrm>
        </p:spPr>
        <p:txBody>
          <a:bodyPr/>
          <a:lstStyle>
            <a:lvl1pPr>
              <a:defRPr sz="2500"/>
            </a:lvl1p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12" name="Segnaposto contenuto 11"/>
          <p:cNvSpPr>
            <a:spLocks noGrp="1"/>
          </p:cNvSpPr>
          <p:nvPr>
            <p:ph sz="half" idx="2"/>
          </p:nvPr>
        </p:nvSpPr>
        <p:spPr>
          <a:xfrm>
            <a:off x="4800600" y="1371600"/>
            <a:ext cx="4038600" cy="4681728"/>
          </a:xfrm>
        </p:spPr>
        <p:txBody>
          <a:bodyPr/>
          <a:lstStyle>
            <a:lvl1pPr>
              <a:defRPr sz="2500"/>
            </a:lvl1p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nfronto">
    <p:bg>
      <p:bgRef idx="1001">
        <a:schemeClr val="bg2"/>
      </p:bgRef>
    </p:bg>
    <p:spTree>
      <p:nvGrpSpPr>
        <p:cNvPr id="1" name=""/>
        <p:cNvGrpSpPr/>
        <p:nvPr/>
      </p:nvGrpSpPr>
      <p:grpSpPr>
        <a:xfrm>
          <a:off x="0" y="0"/>
          <a:ext cx="0" cy="0"/>
          <a:chOff x="0" y="0"/>
          <a:chExt cx="0" cy="0"/>
        </a:xfrm>
      </p:grpSpPr>
      <p:sp>
        <p:nvSpPr>
          <p:cNvPr id="10" name="Connettore 1 9"/>
          <p:cNvSpPr>
            <a:spLocks noChangeShapeType="1"/>
          </p:cNvSpPr>
          <p:nvPr/>
        </p:nvSpPr>
        <p:spPr bwMode="auto">
          <a:xfrm flipV="1">
            <a:off x="4572000" y="2200275"/>
            <a:ext cx="0" cy="4187952"/>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Rettangolo 19"/>
          <p:cNvSpPr>
            <a:spLocks noChangeArrowheads="1"/>
          </p:cNvSpPr>
          <p:nvPr/>
        </p:nvSpPr>
        <p:spPr bwMode="white">
          <a:xfrm>
            <a:off x="0" y="0"/>
            <a:ext cx="9144000" cy="1447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ttangolo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1" name="Rettangolo 20"/>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2" name="Rettangolo 21"/>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Rettangolo 10"/>
          <p:cNvSpPr/>
          <p:nvPr/>
        </p:nvSpPr>
        <p:spPr>
          <a:xfrm>
            <a:off x="152400" y="1371600"/>
            <a:ext cx="8833104" cy="914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ttangolo 12"/>
          <p:cNvSpPr>
            <a:spLocks noChangeArrowheads="1"/>
          </p:cNvSpPr>
          <p:nvPr/>
        </p:nvSpPr>
        <p:spPr bwMode="auto">
          <a:xfrm>
            <a:off x="145923" y="6391656"/>
            <a:ext cx="8833104" cy="310896"/>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Segnaposto testo 2"/>
          <p:cNvSpPr>
            <a:spLocks noGrp="1"/>
          </p:cNvSpPr>
          <p:nvPr>
            <p:ph type="body" idx="1"/>
          </p:nvPr>
        </p:nvSpPr>
        <p:spPr>
          <a:xfrm>
            <a:off x="301752" y="1524000"/>
            <a:ext cx="4040188" cy="732974"/>
          </a:xfrm>
          <a:noFill/>
          <a:ln w="15875" cap="rnd" cmpd="sng" algn="ctr">
            <a:noFill/>
            <a:prstDash val="solid"/>
          </a:ln>
        </p:spPr>
        <p:style>
          <a:lnRef idx="3">
            <a:schemeClr val="lt1"/>
          </a:lnRef>
          <a:fillRef idx="1">
            <a:schemeClr val="accent1"/>
          </a:fillRef>
          <a:effectRef idx="1">
            <a:schemeClr val="accent1"/>
          </a:effectRef>
          <a:fontRef idx="minor">
            <a:schemeClr val="lt1"/>
          </a:fontRef>
        </p:style>
        <p:txBody>
          <a:bodyPr anchor="ctr">
            <a:noAutofit/>
          </a:bodyPr>
          <a:lstStyle>
            <a:lvl1pPr marL="0" indent="0">
              <a:buNone/>
              <a:defRPr lang="en-US" sz="2200" b="1" dirty="0" smtClean="0">
                <a:solidFill>
                  <a:srgbClr val="FFFFFF"/>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it-IT" smtClean="0"/>
              <a:t>Fare clic per modificare stili del testo dello schema</a:t>
            </a:r>
          </a:p>
        </p:txBody>
      </p:sp>
      <p:sp>
        <p:nvSpPr>
          <p:cNvPr id="4" name="Segnaposto testo 3"/>
          <p:cNvSpPr>
            <a:spLocks noGrp="1"/>
          </p:cNvSpPr>
          <p:nvPr>
            <p:ph type="body" sz="half" idx="3"/>
          </p:nvPr>
        </p:nvSpPr>
        <p:spPr>
          <a:xfrm>
            <a:off x="4791330" y="1524000"/>
            <a:ext cx="4041775" cy="731520"/>
          </a:xfrm>
          <a:noFill/>
          <a:ln w="15875" cap="rnd" cmpd="sng" algn="ctr">
            <a:noFill/>
            <a:prstDash val="solid"/>
          </a:ln>
        </p:spPr>
        <p:style>
          <a:lnRef idx="3">
            <a:schemeClr val="lt1"/>
          </a:lnRef>
          <a:fillRef idx="1">
            <a:schemeClr val="accent2"/>
          </a:fillRef>
          <a:effectRef idx="1">
            <a:schemeClr val="accent2"/>
          </a:effectRef>
          <a:fontRef idx="minor">
            <a:schemeClr val="lt1"/>
          </a:fontRef>
        </p:style>
        <p:txBody>
          <a:bodyPr anchor="ctr">
            <a:noAutofit/>
          </a:bodyPr>
          <a:lstStyle>
            <a:lvl1pPr marL="0" indent="0">
              <a:buNone/>
              <a:defRPr sz="2200" b="1"/>
            </a:lvl1pPr>
            <a:lvl2pPr>
              <a:buNone/>
              <a:defRPr sz="2000" b="1"/>
            </a:lvl2pPr>
            <a:lvl3pPr>
              <a:buNone/>
              <a:defRPr sz="1800" b="1"/>
            </a:lvl3pPr>
            <a:lvl4pPr>
              <a:buNone/>
              <a:defRPr sz="1600" b="1"/>
            </a:lvl4pPr>
            <a:lvl5pPr>
              <a:buNone/>
              <a:defRPr sz="1600" b="1"/>
            </a:lvl5pPr>
          </a:lstStyle>
          <a:p>
            <a:pPr lvl="0" eaLnBrk="1" latinLnBrk="0" hangingPunct="1"/>
            <a:r>
              <a:rPr kumimoji="0" lang="it-IT" smtClean="0"/>
              <a:t>Fare clic per modificare stili del testo dello schema</a:t>
            </a:r>
          </a:p>
        </p:txBody>
      </p:sp>
      <p:sp>
        <p:nvSpPr>
          <p:cNvPr id="7" name="Segnaposto data 6"/>
          <p:cNvSpPr>
            <a:spLocks noGrp="1"/>
          </p:cNvSpPr>
          <p:nvPr>
            <p:ph type="dt" sz="half" idx="10"/>
          </p:nvPr>
        </p:nvSpPr>
        <p:spPr/>
        <p:txBody>
          <a:bodyPr/>
          <a:lstStyle/>
          <a:p>
            <a:fld id="{CFE39CAF-A0E4-4B47-AA34-DE70ED2EF7FD}" type="datetimeFigureOut">
              <a:rPr lang="it-IT" smtClean="0"/>
              <a:t>01/12/2012</a:t>
            </a:fld>
            <a:endParaRPr lang="it-IT"/>
          </a:p>
        </p:txBody>
      </p:sp>
      <p:sp>
        <p:nvSpPr>
          <p:cNvPr id="8" name="Segnaposto piè di pagina 7"/>
          <p:cNvSpPr>
            <a:spLocks noGrp="1"/>
          </p:cNvSpPr>
          <p:nvPr>
            <p:ph type="ftr" sz="quarter" idx="11"/>
          </p:nvPr>
        </p:nvSpPr>
        <p:spPr>
          <a:xfrm>
            <a:off x="304800" y="6409944"/>
            <a:ext cx="3581400" cy="365760"/>
          </a:xfrm>
        </p:spPr>
        <p:txBody>
          <a:bodyPr/>
          <a:lstStyle/>
          <a:p>
            <a:endParaRPr lang="it-IT"/>
          </a:p>
        </p:txBody>
      </p:sp>
      <p:sp>
        <p:nvSpPr>
          <p:cNvPr id="15" name="Connettore 1 14"/>
          <p:cNvSpPr>
            <a:spLocks noChangeShapeType="1"/>
          </p:cNvSpPr>
          <p:nvPr/>
        </p:nvSpPr>
        <p:spPr bwMode="auto">
          <a:xfrm>
            <a:off x="152400" y="128016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8" name="Rettangolo 1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4" name="Segnaposto contenuto 23"/>
          <p:cNvSpPr>
            <a:spLocks noGrp="1"/>
          </p:cNvSpPr>
          <p:nvPr>
            <p:ph sz="quarter" idx="2"/>
          </p:nvPr>
        </p:nvSpPr>
        <p:spPr>
          <a:xfrm>
            <a:off x="301752" y="2471383"/>
            <a:ext cx="4041648" cy="3818404"/>
          </a:xfrm>
        </p:spPr>
        <p:txBody>
          <a:body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26" name="Segnaposto contenuto 25"/>
          <p:cNvSpPr>
            <a:spLocks noGrp="1"/>
          </p:cNvSpPr>
          <p:nvPr>
            <p:ph sz="quarter" idx="4"/>
          </p:nvPr>
        </p:nvSpPr>
        <p:spPr>
          <a:xfrm>
            <a:off x="4800600" y="2471383"/>
            <a:ext cx="4038600" cy="3822192"/>
          </a:xfrm>
        </p:spPr>
        <p:txBody>
          <a:body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25" name="Ovale 24"/>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Ovale 26"/>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Segnaposto numero diapositiva 8"/>
          <p:cNvSpPr>
            <a:spLocks noGrp="1"/>
          </p:cNvSpPr>
          <p:nvPr>
            <p:ph type="sldNum" sz="quarter" idx="12"/>
          </p:nvPr>
        </p:nvSpPr>
        <p:spPr>
          <a:xfrm>
            <a:off x="4343400" y="1042416"/>
            <a:ext cx="457200" cy="441325"/>
          </a:xfrm>
        </p:spPr>
        <p:txBody>
          <a:bodyPr/>
          <a:lstStyle>
            <a:lvl1pPr algn="ctr">
              <a:defRPr/>
            </a:lvl1pPr>
          </a:lstStyle>
          <a:p>
            <a:fld id="{036B5F80-6B74-4675-B5E2-A4084B017A61}" type="slidenum">
              <a:rPr lang="it-IT" smtClean="0"/>
              <a:t>‹N›</a:t>
            </a:fld>
            <a:endParaRPr lang="it-IT"/>
          </a:p>
        </p:txBody>
      </p:sp>
      <p:sp>
        <p:nvSpPr>
          <p:cNvPr id="23" name="Titolo 22"/>
          <p:cNvSpPr>
            <a:spLocks noGrp="1"/>
          </p:cNvSpPr>
          <p:nvPr>
            <p:ph type="title"/>
          </p:nvPr>
        </p:nvSpPr>
        <p:spPr/>
        <p:txBody>
          <a:bodyPr rtlCol="0" anchor="b" anchorCtr="0"/>
          <a:lstStyle/>
          <a:p>
            <a:r>
              <a:rPr kumimoji="0" lang="it-IT" smtClean="0"/>
              <a:t>Fare clic per modificare lo stile del titolo</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kumimoji="0" lang="it-IT" smtClean="0"/>
              <a:t>Fare clic per modificare lo stile del titolo</a:t>
            </a:r>
            <a:endParaRPr kumimoji="0" lang="en-US"/>
          </a:p>
        </p:txBody>
      </p:sp>
      <p:sp>
        <p:nvSpPr>
          <p:cNvPr id="3" name="Segnaposto data 2"/>
          <p:cNvSpPr>
            <a:spLocks noGrp="1"/>
          </p:cNvSpPr>
          <p:nvPr>
            <p:ph type="dt" sz="half" idx="10"/>
          </p:nvPr>
        </p:nvSpPr>
        <p:spPr/>
        <p:txBody>
          <a:bodyPr/>
          <a:lstStyle/>
          <a:p>
            <a:fld id="{CFE39CAF-A0E4-4B47-AA34-DE70ED2EF7FD}" type="datetimeFigureOut">
              <a:rPr lang="it-IT" smtClean="0"/>
              <a:t>01/12/2012</a:t>
            </a:fld>
            <a:endParaRPr lang="it-IT"/>
          </a:p>
        </p:txBody>
      </p:sp>
      <p:sp>
        <p:nvSpPr>
          <p:cNvPr id="4" name="Segnaposto piè di pagina 3"/>
          <p:cNvSpPr>
            <a:spLocks noGrp="1"/>
          </p:cNvSpPr>
          <p:nvPr>
            <p:ph type="ftr" sz="quarter" idx="11"/>
          </p:nvPr>
        </p:nvSpPr>
        <p:spPr/>
        <p:txBody>
          <a:bodyPr/>
          <a:lstStyle/>
          <a:p>
            <a:endParaRPr lang="it-IT"/>
          </a:p>
        </p:txBody>
      </p:sp>
      <p:sp>
        <p:nvSpPr>
          <p:cNvPr id="5" name="Segnaposto numero diapositiva 4"/>
          <p:cNvSpPr>
            <a:spLocks noGrp="1"/>
          </p:cNvSpPr>
          <p:nvPr>
            <p:ph type="sldNum" sz="quarter" idx="12"/>
          </p:nvPr>
        </p:nvSpPr>
        <p:spPr>
          <a:xfrm>
            <a:off x="4343400" y="1036020"/>
            <a:ext cx="457200" cy="441325"/>
          </a:xfrm>
        </p:spPr>
        <p:txBody>
          <a:bodyPr/>
          <a:lstStyle/>
          <a:p>
            <a:fld id="{036B5F80-6B74-4675-B5E2-A4084B017A61}" type="slidenum">
              <a:rPr lang="it-IT" smtClean="0"/>
              <a:t>‹N›</a:t>
            </a:fld>
            <a:endParaRPr lang="it-IT"/>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Vuota">
    <p:spTree>
      <p:nvGrpSpPr>
        <p:cNvPr id="1" name=""/>
        <p:cNvGrpSpPr/>
        <p:nvPr/>
      </p:nvGrpSpPr>
      <p:grpSpPr>
        <a:xfrm>
          <a:off x="0" y="0"/>
          <a:ext cx="0" cy="0"/>
          <a:chOff x="0" y="0"/>
          <a:chExt cx="0" cy="0"/>
        </a:xfrm>
      </p:grpSpPr>
      <p:sp>
        <p:nvSpPr>
          <p:cNvPr id="7" name="Rettangolo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ttangolo 7"/>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Rettangolo 9"/>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ttangolo 8"/>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Rettangolo 4"/>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6" name="Rettangolo 5"/>
          <p:cNvSpPr>
            <a:spLocks noChangeArrowheads="1"/>
          </p:cNvSpPr>
          <p:nvPr/>
        </p:nvSpPr>
        <p:spPr bwMode="auto">
          <a:xfrm>
            <a:off x="152400" y="158496"/>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 name="Segnaposto data 1"/>
          <p:cNvSpPr>
            <a:spLocks noGrp="1"/>
          </p:cNvSpPr>
          <p:nvPr>
            <p:ph type="dt" sz="half" idx="10"/>
          </p:nvPr>
        </p:nvSpPr>
        <p:spPr/>
        <p:txBody>
          <a:bodyPr/>
          <a:lstStyle/>
          <a:p>
            <a:fld id="{CFE39CAF-A0E4-4B47-AA34-DE70ED2EF7FD}" type="datetimeFigureOut">
              <a:rPr lang="it-IT" smtClean="0"/>
              <a:t>01/12/2012</a:t>
            </a:fld>
            <a:endParaRPr lang="it-IT"/>
          </a:p>
        </p:txBody>
      </p:sp>
      <p:sp>
        <p:nvSpPr>
          <p:cNvPr id="3" name="Segnaposto piè di pagina 2"/>
          <p:cNvSpPr>
            <a:spLocks noGrp="1"/>
          </p:cNvSpPr>
          <p:nvPr>
            <p:ph type="ftr" sz="quarter" idx="11"/>
          </p:nvPr>
        </p:nvSpPr>
        <p:spPr/>
        <p:txBody>
          <a:bodyPr/>
          <a:lstStyle/>
          <a:p>
            <a:endParaRPr lang="it-IT"/>
          </a:p>
        </p:txBody>
      </p:sp>
      <p:sp>
        <p:nvSpPr>
          <p:cNvPr id="4" name="Segnaposto numero diapositiva 3"/>
          <p:cNvSpPr>
            <a:spLocks noGrp="1"/>
          </p:cNvSpPr>
          <p:nvPr>
            <p:ph type="sldNum" sz="quarter" idx="12"/>
          </p:nvPr>
        </p:nvSpPr>
        <p:spPr>
          <a:xfrm>
            <a:off x="4267200" y="6324600"/>
            <a:ext cx="609600" cy="441324"/>
          </a:xfrm>
        </p:spPr>
        <p:txBody>
          <a:bodyPr/>
          <a:lstStyle>
            <a:lvl1pPr>
              <a:defRPr>
                <a:solidFill>
                  <a:srgbClr val="FFFFFF"/>
                </a:solidFill>
              </a:defRPr>
            </a:lvl1pPr>
          </a:lstStyle>
          <a:p>
            <a:fld id="{036B5F80-6B74-4675-B5E2-A4084B017A61}" type="slidenum">
              <a:rPr lang="it-IT" smtClean="0"/>
              <a:t>‹N›</a:t>
            </a:fld>
            <a:endParaRPr lang="it-IT"/>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uto con didascalia">
    <p:bg>
      <p:bgRef idx="1001">
        <a:schemeClr val="bg1"/>
      </p:bgRef>
    </p:bg>
    <p:spTree>
      <p:nvGrpSpPr>
        <p:cNvPr id="1" name=""/>
        <p:cNvGrpSpPr/>
        <p:nvPr/>
      </p:nvGrpSpPr>
      <p:grpSpPr>
        <a:xfrm>
          <a:off x="0" y="0"/>
          <a:ext cx="0" cy="0"/>
          <a:chOff x="0" y="0"/>
          <a:chExt cx="0" cy="0"/>
        </a:xfrm>
      </p:grpSpPr>
      <p:sp>
        <p:nvSpPr>
          <p:cNvPr id="19" name="Rettangolo 18"/>
          <p:cNvSpPr>
            <a:spLocks noChangeArrowheads="1"/>
          </p:cNvSpPr>
          <p:nvPr/>
        </p:nvSpPr>
        <p:spPr bwMode="auto">
          <a:xfrm>
            <a:off x="152400" y="152400"/>
            <a:ext cx="8833104" cy="304800"/>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ttangolo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ttangolo 17"/>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ttangolo 15"/>
          <p:cNvSpPr>
            <a:spLocks noChangeArrowheads="1"/>
          </p:cNvSpPr>
          <p:nvPr/>
        </p:nvSpPr>
        <p:spPr bwMode="white">
          <a:xfrm>
            <a:off x="0" y="0"/>
            <a:ext cx="9144000" cy="118872"/>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ttangolo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3" name="Rettangolo 12"/>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olo 1"/>
          <p:cNvSpPr>
            <a:spLocks noGrp="1"/>
          </p:cNvSpPr>
          <p:nvPr>
            <p:ph type="title"/>
          </p:nvPr>
        </p:nvSpPr>
        <p:spPr>
          <a:xfrm>
            <a:off x="381000" y="914400"/>
            <a:ext cx="2362200" cy="990600"/>
          </a:xfrm>
        </p:spPr>
        <p:txBody>
          <a:bodyPr anchor="b">
            <a:noAutofit/>
          </a:bodyPr>
          <a:lstStyle>
            <a:lvl1pPr algn="l">
              <a:buNone/>
              <a:defRPr sz="2200" b="1">
                <a:solidFill>
                  <a:srgbClr val="FFFFFF"/>
                </a:solidFill>
              </a:defRPr>
            </a:lvl1pPr>
          </a:lstStyle>
          <a:p>
            <a:r>
              <a:rPr kumimoji="0" lang="it-IT" smtClean="0"/>
              <a:t>Fare clic per modificare lo stile del titolo</a:t>
            </a:r>
            <a:endParaRPr kumimoji="0" lang="en-US"/>
          </a:p>
        </p:txBody>
      </p:sp>
      <p:sp>
        <p:nvSpPr>
          <p:cNvPr id="3" name="Segnaposto testo 2"/>
          <p:cNvSpPr>
            <a:spLocks noGrp="1"/>
          </p:cNvSpPr>
          <p:nvPr>
            <p:ph type="body" idx="2"/>
          </p:nvPr>
        </p:nvSpPr>
        <p:spPr>
          <a:xfrm>
            <a:off x="381000" y="1981200"/>
            <a:ext cx="2362200" cy="4144963"/>
          </a:xfrm>
        </p:spPr>
        <p:txBody>
          <a:bodyPr/>
          <a:lstStyle>
            <a:lvl1pPr marL="0" indent="0">
              <a:spcAft>
                <a:spcPts val="1000"/>
              </a:spcAft>
              <a:buNone/>
              <a:defRPr sz="1600">
                <a:solidFill>
                  <a:srgbClr val="FFFFFF"/>
                </a:solidFill>
              </a:defRPr>
            </a:lvl1pPr>
            <a:lvl2pPr>
              <a:buNone/>
              <a:defRPr sz="1200"/>
            </a:lvl2pPr>
            <a:lvl3pPr>
              <a:buNone/>
              <a:defRPr sz="1000"/>
            </a:lvl3pPr>
            <a:lvl4pPr>
              <a:buNone/>
              <a:defRPr sz="900"/>
            </a:lvl4pPr>
            <a:lvl5pPr>
              <a:buNone/>
              <a:defRPr sz="900"/>
            </a:lvl5pPr>
          </a:lstStyle>
          <a:p>
            <a:pPr lvl="0" eaLnBrk="1" latinLnBrk="0" hangingPunct="1"/>
            <a:r>
              <a:rPr kumimoji="0" lang="it-IT" smtClean="0"/>
              <a:t>Fare clic per modificare stili del testo dello schema</a:t>
            </a:r>
          </a:p>
        </p:txBody>
      </p:sp>
      <p:sp>
        <p:nvSpPr>
          <p:cNvPr id="8" name="Rettangolo 7"/>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9" name="Connettore 1 8"/>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Segnaposto contenuto 19"/>
          <p:cNvSpPr>
            <a:spLocks noGrp="1"/>
          </p:cNvSpPr>
          <p:nvPr>
            <p:ph sz="quarter" idx="1"/>
          </p:nvPr>
        </p:nvSpPr>
        <p:spPr>
          <a:xfrm>
            <a:off x="3124200" y="685800"/>
            <a:ext cx="5638800" cy="5410200"/>
          </a:xfrm>
        </p:spPr>
        <p:txBody>
          <a:body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10" name="Ovale 9"/>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Ovale 10"/>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egnaposto numero diapositiva 6"/>
          <p:cNvSpPr>
            <a:spLocks noGrp="1"/>
          </p:cNvSpPr>
          <p:nvPr>
            <p:ph type="sldNum" sz="quarter" idx="12"/>
          </p:nvPr>
        </p:nvSpPr>
        <p:spPr>
          <a:xfrm>
            <a:off x="1371600" y="312738"/>
            <a:ext cx="457200" cy="441325"/>
          </a:xfrm>
        </p:spPr>
        <p:txBody>
          <a:bodyPr/>
          <a:lstStyle>
            <a:lvl1pPr>
              <a:defRPr>
                <a:solidFill>
                  <a:schemeClr val="accent3">
                    <a:shade val="75000"/>
                  </a:schemeClr>
                </a:solidFill>
              </a:defRPr>
            </a:lvl1pPr>
          </a:lstStyle>
          <a:p>
            <a:fld id="{036B5F80-6B74-4675-B5E2-A4084B017A61}" type="slidenum">
              <a:rPr lang="it-IT" smtClean="0"/>
              <a:t>‹N›</a:t>
            </a:fld>
            <a:endParaRPr lang="it-IT"/>
          </a:p>
        </p:txBody>
      </p:sp>
      <p:sp>
        <p:nvSpPr>
          <p:cNvPr id="21" name="Rettangolo 20"/>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Segnaposto data 4"/>
          <p:cNvSpPr>
            <a:spLocks noGrp="1"/>
          </p:cNvSpPr>
          <p:nvPr>
            <p:ph type="dt" sz="half" idx="10"/>
          </p:nvPr>
        </p:nvSpPr>
        <p:spPr/>
        <p:txBody>
          <a:bodyPr/>
          <a:lstStyle/>
          <a:p>
            <a:fld id="{CFE39CAF-A0E4-4B47-AA34-DE70ED2EF7FD}" type="datetimeFigureOut">
              <a:rPr lang="it-IT" smtClean="0"/>
              <a:t>01/12/2012</a:t>
            </a:fld>
            <a:endParaRPr lang="it-IT"/>
          </a:p>
        </p:txBody>
      </p:sp>
      <p:sp>
        <p:nvSpPr>
          <p:cNvPr id="6" name="Segnaposto piè di pagina 5"/>
          <p:cNvSpPr>
            <a:spLocks noGrp="1"/>
          </p:cNvSpPr>
          <p:nvPr>
            <p:ph type="ftr" sz="quarter" idx="11"/>
          </p:nvPr>
        </p:nvSpPr>
        <p:spPr>
          <a:xfrm>
            <a:off x="301752" y="6410848"/>
            <a:ext cx="3383280" cy="365760"/>
          </a:xfrm>
        </p:spPr>
        <p:txBody>
          <a:bodyPr/>
          <a:lstStyle/>
          <a:p>
            <a:endParaRPr lang="it-IT"/>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magine con didascalia">
    <p:spTree>
      <p:nvGrpSpPr>
        <p:cNvPr id="1" name=""/>
        <p:cNvGrpSpPr/>
        <p:nvPr/>
      </p:nvGrpSpPr>
      <p:grpSpPr>
        <a:xfrm>
          <a:off x="0" y="0"/>
          <a:ext cx="0" cy="0"/>
          <a:chOff x="0" y="0"/>
          <a:chExt cx="0" cy="0"/>
        </a:xfrm>
      </p:grpSpPr>
      <p:sp>
        <p:nvSpPr>
          <p:cNvPr id="21" name="Connettore 1 20"/>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9" name="Rettangolo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ttangolo 15"/>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ttangolo 16"/>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ttangolo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0" name="Rettangolo 19"/>
          <p:cNvSpPr>
            <a:spLocks noChangeArrowheads="1"/>
          </p:cNvSpPr>
          <p:nvPr/>
        </p:nvSpPr>
        <p:spPr bwMode="auto">
          <a:xfrm>
            <a:off x="152400" y="152400"/>
            <a:ext cx="8833104" cy="301752"/>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ttangolo 7"/>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Rettangolo 14"/>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2" name="Ovale 11"/>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Ovale 12"/>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egnaposto numero diapositiva 6"/>
          <p:cNvSpPr>
            <a:spLocks noGrp="1"/>
          </p:cNvSpPr>
          <p:nvPr>
            <p:ph type="sldNum" sz="quarter" idx="12"/>
          </p:nvPr>
        </p:nvSpPr>
        <p:spPr>
          <a:xfrm>
            <a:off x="1371600" y="312738"/>
            <a:ext cx="457200" cy="441325"/>
          </a:xfrm>
        </p:spPr>
        <p:txBody>
          <a:bodyPr/>
          <a:lstStyle/>
          <a:p>
            <a:fld id="{036B5F80-6B74-4675-B5E2-A4084B017A61}" type="slidenum">
              <a:rPr lang="it-IT" smtClean="0"/>
              <a:t>‹N›</a:t>
            </a:fld>
            <a:endParaRPr lang="it-IT"/>
          </a:p>
        </p:txBody>
      </p:sp>
      <p:sp>
        <p:nvSpPr>
          <p:cNvPr id="2" name="Titolo 1"/>
          <p:cNvSpPr>
            <a:spLocks noGrp="1"/>
          </p:cNvSpPr>
          <p:nvPr>
            <p:ph type="title"/>
          </p:nvPr>
        </p:nvSpPr>
        <p:spPr>
          <a:xfrm>
            <a:off x="3000375" y="5029200"/>
            <a:ext cx="5867400" cy="1219200"/>
          </a:xfrm>
        </p:spPr>
        <p:txBody>
          <a:bodyPr anchor="t">
            <a:noAutofit/>
          </a:bodyPr>
          <a:lstStyle>
            <a:lvl1pPr algn="l">
              <a:buNone/>
              <a:defRPr sz="2400" b="1">
                <a:solidFill>
                  <a:schemeClr val="tx2"/>
                </a:solidFill>
              </a:defRPr>
            </a:lvl1pPr>
          </a:lstStyle>
          <a:p>
            <a:r>
              <a:rPr kumimoji="0" lang="it-IT" smtClean="0"/>
              <a:t>Fare clic per modificare lo stile del titolo</a:t>
            </a:r>
            <a:endParaRPr kumimoji="0" lang="en-US"/>
          </a:p>
        </p:txBody>
      </p:sp>
      <p:sp>
        <p:nvSpPr>
          <p:cNvPr id="3" name="Segnaposto immagine 2"/>
          <p:cNvSpPr>
            <a:spLocks noGrp="1"/>
          </p:cNvSpPr>
          <p:nvPr>
            <p:ph type="pic" idx="1"/>
          </p:nvPr>
        </p:nvSpPr>
        <p:spPr>
          <a:xfrm>
            <a:off x="3000375" y="609600"/>
            <a:ext cx="5867400" cy="4267200"/>
          </a:xfrm>
        </p:spPr>
        <p:txBody>
          <a:bodyPr/>
          <a:lstStyle>
            <a:lvl1pPr marL="0" indent="0">
              <a:buNone/>
              <a:defRPr sz="3200"/>
            </a:lvl1pPr>
          </a:lstStyle>
          <a:p>
            <a:r>
              <a:rPr kumimoji="0" lang="it-IT" smtClean="0"/>
              <a:t>Fare clic sull'icona per inserire un'immagine</a:t>
            </a:r>
            <a:endParaRPr kumimoji="0" lang="en-US" dirty="0"/>
          </a:p>
        </p:txBody>
      </p:sp>
      <p:sp>
        <p:nvSpPr>
          <p:cNvPr id="4" name="Segnaposto testo 3"/>
          <p:cNvSpPr>
            <a:spLocks noGrp="1"/>
          </p:cNvSpPr>
          <p:nvPr>
            <p:ph type="body" sz="half" idx="2"/>
          </p:nvPr>
        </p:nvSpPr>
        <p:spPr>
          <a:xfrm>
            <a:off x="381000" y="990600"/>
            <a:ext cx="2438400" cy="5257800"/>
          </a:xfrm>
        </p:spPr>
        <p:txBody>
          <a:bodyPr/>
          <a:lstStyle>
            <a:lvl1pPr marL="0" indent="0">
              <a:spcAft>
                <a:spcPts val="1000"/>
              </a:spcAft>
              <a:buFontTx/>
              <a:buNone/>
              <a:defRPr sz="1600">
                <a:solidFill>
                  <a:srgbClr val="FFFFFF"/>
                </a:solidFill>
              </a:defRPr>
            </a:lvl1pPr>
            <a:lvl2pPr>
              <a:defRPr sz="1200"/>
            </a:lvl2pPr>
            <a:lvl3pPr>
              <a:defRPr sz="1000"/>
            </a:lvl3pPr>
            <a:lvl4pPr>
              <a:defRPr sz="900"/>
            </a:lvl4pPr>
            <a:lvl5pPr>
              <a:defRPr sz="900"/>
            </a:lvl5pPr>
          </a:lstStyle>
          <a:p>
            <a:pPr lvl="0" eaLnBrk="1" latinLnBrk="0" hangingPunct="1"/>
            <a:r>
              <a:rPr kumimoji="0" lang="it-IT" smtClean="0"/>
              <a:t>Fare clic per modificare stili del testo dello schema</a:t>
            </a:r>
          </a:p>
        </p:txBody>
      </p:sp>
      <p:sp>
        <p:nvSpPr>
          <p:cNvPr id="22" name="Rettangolo 21"/>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Segnaposto data 4"/>
          <p:cNvSpPr>
            <a:spLocks noGrp="1"/>
          </p:cNvSpPr>
          <p:nvPr>
            <p:ph type="dt" sz="half" idx="10"/>
          </p:nvPr>
        </p:nvSpPr>
        <p:spPr>
          <a:xfrm>
            <a:off x="5788152" y="6404984"/>
            <a:ext cx="3044952" cy="365760"/>
          </a:xfrm>
        </p:spPr>
        <p:txBody>
          <a:bodyPr/>
          <a:lstStyle/>
          <a:p>
            <a:fld id="{CFE39CAF-A0E4-4B47-AA34-DE70ED2EF7FD}" type="datetimeFigureOut">
              <a:rPr lang="it-IT" smtClean="0"/>
              <a:t>01/12/2012</a:t>
            </a:fld>
            <a:endParaRPr lang="it-IT"/>
          </a:p>
        </p:txBody>
      </p:sp>
      <p:sp>
        <p:nvSpPr>
          <p:cNvPr id="6" name="Segnaposto piè di pagina 5"/>
          <p:cNvSpPr>
            <a:spLocks noGrp="1"/>
          </p:cNvSpPr>
          <p:nvPr>
            <p:ph type="ftr" sz="quarter" idx="11"/>
          </p:nvPr>
        </p:nvSpPr>
        <p:spPr>
          <a:xfrm>
            <a:off x="301752" y="6410848"/>
            <a:ext cx="3584448" cy="365760"/>
          </a:xfrm>
        </p:spPr>
        <p:txBody>
          <a:bodyPr/>
          <a:lstStyle/>
          <a:p>
            <a:endParaRPr lang="it-IT"/>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bg>
      <p:bgRef idx="1001">
        <a:schemeClr val="bg2"/>
      </p:bgRef>
    </p:bg>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kumimoji="0" lang="it-IT" smtClean="0"/>
              <a:t>Fare clic per modificare lo stile del titolo</a:t>
            </a:r>
            <a:endParaRPr kumimoji="0" lang="en-US"/>
          </a:p>
        </p:txBody>
      </p:sp>
      <p:sp>
        <p:nvSpPr>
          <p:cNvPr id="3" name="Segnaposto testo verticale 2"/>
          <p:cNvSpPr>
            <a:spLocks noGrp="1"/>
          </p:cNvSpPr>
          <p:nvPr>
            <p:ph type="body" orient="vert" idx="1"/>
          </p:nvPr>
        </p:nvSpPr>
        <p:spPr/>
        <p:txBody>
          <a:bodyPr vert="eaVert"/>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4" name="Segnaposto data 3"/>
          <p:cNvSpPr>
            <a:spLocks noGrp="1"/>
          </p:cNvSpPr>
          <p:nvPr>
            <p:ph type="dt" sz="half" idx="10"/>
          </p:nvPr>
        </p:nvSpPr>
        <p:spPr/>
        <p:txBody>
          <a:bodyPr/>
          <a:lstStyle/>
          <a:p>
            <a:fld id="{CFE39CAF-A0E4-4B47-AA34-DE70ED2EF7FD}" type="datetimeFigureOut">
              <a:rPr lang="it-IT" smtClean="0"/>
              <a:t>01/12/2012</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036B5F80-6B74-4675-B5E2-A4084B017A61}" type="slidenum">
              <a:rPr lang="it-IT" smtClean="0"/>
              <a:t>‹N›</a:t>
            </a:fld>
            <a:endParaRPr lang="it-IT"/>
          </a:p>
        </p:txBody>
      </p:sp>
    </p:spTree>
  </p:cSld>
  <p:clrMapOvr>
    <a:overrideClrMapping bg1="lt1" tx1="dk1" bg2="lt2" tx2="dk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1_Titolo e testo verticale">
    <p:bg>
      <p:bgRef idx="1001">
        <a:schemeClr val="bg2"/>
      </p:bgRef>
    </p:bg>
    <p:spTree>
      <p:nvGrpSpPr>
        <p:cNvPr id="1" name=""/>
        <p:cNvGrpSpPr/>
        <p:nvPr/>
      </p:nvGrpSpPr>
      <p:grpSpPr>
        <a:xfrm>
          <a:off x="0" y="0"/>
          <a:ext cx="0" cy="0"/>
          <a:chOff x="0" y="0"/>
          <a:chExt cx="0" cy="0"/>
        </a:xfrm>
      </p:grpSpPr>
      <p:sp>
        <p:nvSpPr>
          <p:cNvPr id="7" name="Rettangolo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ttangolo 7"/>
          <p:cNvSpPr>
            <a:spLocks noChangeArrowheads="1"/>
          </p:cNvSpPr>
          <p:nvPr/>
        </p:nvSpPr>
        <p:spPr bwMode="white">
          <a:xfrm>
            <a:off x="7010400" y="0"/>
            <a:ext cx="21336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ttangolo 8"/>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Rettangolo 9"/>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Rettangolo 10"/>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ttangolo 11"/>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Connettore 1 12"/>
          <p:cNvSpPr>
            <a:spLocks noChangeShapeType="1"/>
          </p:cNvSpPr>
          <p:nvPr/>
        </p:nvSpPr>
        <p:spPr bwMode="auto">
          <a:xfrm rot="5400000">
            <a:off x="4021836" y="3278124"/>
            <a:ext cx="6245352"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4" name="Ovale 13"/>
          <p:cNvSpPr/>
          <p:nvPr/>
        </p:nvSpPr>
        <p:spPr>
          <a:xfrm>
            <a:off x="6839712" y="2925763"/>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Ovale 14"/>
          <p:cNvSpPr/>
          <p:nvPr/>
        </p:nvSpPr>
        <p:spPr>
          <a:xfrm>
            <a:off x="6934200" y="3020251"/>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egnaposto numero diapositiva 5"/>
          <p:cNvSpPr>
            <a:spLocks noGrp="1"/>
          </p:cNvSpPr>
          <p:nvPr>
            <p:ph type="sldNum" sz="quarter" idx="12"/>
          </p:nvPr>
        </p:nvSpPr>
        <p:spPr>
          <a:xfrm>
            <a:off x="6915912" y="3009901"/>
            <a:ext cx="457200" cy="441325"/>
          </a:xfrm>
        </p:spPr>
        <p:txBody>
          <a:bodyPr/>
          <a:lstStyle/>
          <a:p>
            <a:fld id="{036B5F80-6B74-4675-B5E2-A4084B017A61}" type="slidenum">
              <a:rPr lang="it-IT" smtClean="0"/>
              <a:t>‹N›</a:t>
            </a:fld>
            <a:endParaRPr lang="it-IT"/>
          </a:p>
        </p:txBody>
      </p:sp>
      <p:sp>
        <p:nvSpPr>
          <p:cNvPr id="3" name="Segnaposto testo verticale 2"/>
          <p:cNvSpPr>
            <a:spLocks noGrp="1"/>
          </p:cNvSpPr>
          <p:nvPr>
            <p:ph type="body" orient="vert" idx="1"/>
          </p:nvPr>
        </p:nvSpPr>
        <p:spPr>
          <a:xfrm>
            <a:off x="304800" y="304800"/>
            <a:ext cx="6553200" cy="5821366"/>
          </a:xfrm>
        </p:spPr>
        <p:txBody>
          <a:bodyPr vert="eaVert"/>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4" name="Segnaposto data 3"/>
          <p:cNvSpPr>
            <a:spLocks noGrp="1"/>
          </p:cNvSpPr>
          <p:nvPr>
            <p:ph type="dt" sz="half" idx="10"/>
          </p:nvPr>
        </p:nvSpPr>
        <p:spPr/>
        <p:txBody>
          <a:bodyPr/>
          <a:lstStyle/>
          <a:p>
            <a:fld id="{CFE39CAF-A0E4-4B47-AA34-DE70ED2EF7FD}" type="datetimeFigureOut">
              <a:rPr lang="it-IT" smtClean="0"/>
              <a:t>01/12/2012</a:t>
            </a:fld>
            <a:endParaRPr lang="it-IT"/>
          </a:p>
        </p:txBody>
      </p:sp>
      <p:sp>
        <p:nvSpPr>
          <p:cNvPr id="5" name="Segnaposto piè di pagina 4"/>
          <p:cNvSpPr>
            <a:spLocks noGrp="1"/>
          </p:cNvSpPr>
          <p:nvPr>
            <p:ph type="ftr" sz="quarter" idx="11"/>
          </p:nvPr>
        </p:nvSpPr>
        <p:spPr/>
        <p:txBody>
          <a:bodyPr/>
          <a:lstStyle/>
          <a:p>
            <a:endParaRPr lang="it-IT"/>
          </a:p>
        </p:txBody>
      </p:sp>
      <p:sp>
        <p:nvSpPr>
          <p:cNvPr id="2" name="Titolo verticale 1"/>
          <p:cNvSpPr>
            <a:spLocks noGrp="1"/>
          </p:cNvSpPr>
          <p:nvPr>
            <p:ph type="title" orient="vert"/>
          </p:nvPr>
        </p:nvSpPr>
        <p:spPr>
          <a:xfrm>
            <a:off x="7391400" y="304801"/>
            <a:ext cx="1447800" cy="5851525"/>
          </a:xfrm>
        </p:spPr>
        <p:txBody>
          <a:bodyPr vert="eaVert"/>
          <a:lstStyle/>
          <a:p>
            <a:r>
              <a:rPr kumimoji="0" lang="it-IT" smtClean="0"/>
              <a:t>Fare clic per modificare lo stile del titolo</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7" name="Rettangolo 1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ttangolo 15"/>
          <p:cNvSpPr>
            <a:spLocks noChangeArrowheads="1"/>
          </p:cNvSpPr>
          <p:nvPr/>
        </p:nvSpPr>
        <p:spPr bwMode="white">
          <a:xfrm>
            <a:off x="0" y="0"/>
            <a:ext cx="9144000" cy="1393371"/>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ttangolo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ttangolo 18"/>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ttangolo 8"/>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Segnaposto data 13"/>
          <p:cNvSpPr>
            <a:spLocks noGrp="1"/>
          </p:cNvSpPr>
          <p:nvPr>
            <p:ph type="dt" sz="half" idx="2"/>
          </p:nvPr>
        </p:nvSpPr>
        <p:spPr>
          <a:xfrm>
            <a:off x="5791200" y="6404984"/>
            <a:ext cx="3044952" cy="365760"/>
          </a:xfrm>
          <a:prstGeom prst="rect">
            <a:avLst/>
          </a:prstGeom>
        </p:spPr>
        <p:txBody>
          <a:bodyPr vert="horz"/>
          <a:lstStyle>
            <a:lvl1pPr algn="r" eaLnBrk="1" latinLnBrk="0" hangingPunct="1">
              <a:defRPr kumimoji="0" sz="1400">
                <a:solidFill>
                  <a:srgbClr val="FFFFFF"/>
                </a:solidFill>
              </a:defRPr>
            </a:lvl1pPr>
          </a:lstStyle>
          <a:p>
            <a:fld id="{CFE39CAF-A0E4-4B47-AA34-DE70ED2EF7FD}" type="datetimeFigureOut">
              <a:rPr lang="it-IT" smtClean="0"/>
              <a:t>01/12/2012</a:t>
            </a:fld>
            <a:endParaRPr lang="it-IT"/>
          </a:p>
        </p:txBody>
      </p:sp>
      <p:sp>
        <p:nvSpPr>
          <p:cNvPr id="3" name="Segnaposto piè di pagina 2"/>
          <p:cNvSpPr>
            <a:spLocks noGrp="1"/>
          </p:cNvSpPr>
          <p:nvPr>
            <p:ph type="ftr" sz="quarter" idx="3"/>
          </p:nvPr>
        </p:nvSpPr>
        <p:spPr>
          <a:xfrm>
            <a:off x="304800" y="6410848"/>
            <a:ext cx="3581400" cy="365760"/>
          </a:xfrm>
          <a:prstGeom prst="rect">
            <a:avLst/>
          </a:prstGeom>
        </p:spPr>
        <p:txBody>
          <a:bodyPr vert="horz"/>
          <a:lstStyle>
            <a:lvl1pPr algn="l" eaLnBrk="1" latinLnBrk="0" hangingPunct="1">
              <a:defRPr kumimoji="0" sz="1200">
                <a:solidFill>
                  <a:srgbClr val="FFFFFF"/>
                </a:solidFill>
              </a:defRPr>
            </a:lvl1pPr>
          </a:lstStyle>
          <a:p>
            <a:endParaRPr lang="it-IT"/>
          </a:p>
        </p:txBody>
      </p:sp>
      <p:sp>
        <p:nvSpPr>
          <p:cNvPr id="8" name="Rettangolo 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0" name="Connettore 1 9"/>
          <p:cNvSpPr>
            <a:spLocks noChangeShapeType="1"/>
          </p:cNvSpPr>
          <p:nvPr/>
        </p:nvSpPr>
        <p:spPr bwMode="auto">
          <a:xfrm>
            <a:off x="152400" y="1276743"/>
            <a:ext cx="8833104"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2" name="Ovale 11"/>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Ovale 14"/>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Segnaposto numero diapositiva 22"/>
          <p:cNvSpPr>
            <a:spLocks noGrp="1"/>
          </p:cNvSpPr>
          <p:nvPr>
            <p:ph type="sldNum" sz="quarter" idx="4"/>
          </p:nvPr>
        </p:nvSpPr>
        <p:spPr>
          <a:xfrm>
            <a:off x="4343400" y="1040174"/>
            <a:ext cx="457200" cy="441325"/>
          </a:xfrm>
          <a:prstGeom prst="rect">
            <a:avLst/>
          </a:prstGeom>
        </p:spPr>
        <p:txBody>
          <a:bodyPr vert="horz" lIns="45720" rIns="45720" anchor="ctr">
            <a:normAutofit/>
          </a:bodyPr>
          <a:lstStyle>
            <a:lvl1pPr algn="ctr" eaLnBrk="1" latinLnBrk="0" hangingPunct="1">
              <a:defRPr kumimoji="0" sz="1600">
                <a:solidFill>
                  <a:schemeClr val="accent3">
                    <a:shade val="75000"/>
                  </a:schemeClr>
                </a:solidFill>
              </a:defRPr>
            </a:lvl1pPr>
          </a:lstStyle>
          <a:p>
            <a:fld id="{036B5F80-6B74-4675-B5E2-A4084B017A61}" type="slidenum">
              <a:rPr lang="it-IT" smtClean="0"/>
              <a:t>‹N›</a:t>
            </a:fld>
            <a:endParaRPr lang="it-IT"/>
          </a:p>
        </p:txBody>
      </p:sp>
      <p:sp>
        <p:nvSpPr>
          <p:cNvPr id="22" name="Segnaposto titolo 21"/>
          <p:cNvSpPr>
            <a:spLocks noGrp="1"/>
          </p:cNvSpPr>
          <p:nvPr>
            <p:ph type="title"/>
          </p:nvPr>
        </p:nvSpPr>
        <p:spPr>
          <a:xfrm>
            <a:off x="301752" y="228600"/>
            <a:ext cx="8534400" cy="758952"/>
          </a:xfrm>
          <a:prstGeom prst="rect">
            <a:avLst/>
          </a:prstGeom>
        </p:spPr>
        <p:txBody>
          <a:bodyPr vert="horz" anchor="b">
            <a:normAutofit/>
          </a:bodyPr>
          <a:lstStyle/>
          <a:p>
            <a:r>
              <a:rPr kumimoji="0" lang="it-IT" smtClean="0"/>
              <a:t>Fare clic per modificare lo stile del titolo</a:t>
            </a:r>
            <a:endParaRPr kumimoji="0" lang="en-US"/>
          </a:p>
        </p:txBody>
      </p:sp>
      <p:sp>
        <p:nvSpPr>
          <p:cNvPr id="13" name="Segnaposto testo 12"/>
          <p:cNvSpPr>
            <a:spLocks noGrp="1"/>
          </p:cNvSpPr>
          <p:nvPr>
            <p:ph type="body" idx="1"/>
          </p:nvPr>
        </p:nvSpPr>
        <p:spPr>
          <a:xfrm>
            <a:off x="301752" y="1524000"/>
            <a:ext cx="8534400" cy="4599432"/>
          </a:xfrm>
          <a:prstGeom prst="rect">
            <a:avLst/>
          </a:prstGeom>
        </p:spPr>
        <p:txBody>
          <a:bodyPr vert="horz">
            <a:normAutofit/>
          </a:bodyPr>
          <a:lstStyle/>
          <a:p>
            <a:pPr lvl="0" eaLnBrk="1" latinLnBrk="0" hangingPunct="1"/>
            <a:r>
              <a:rPr kumimoji="0" lang="it-IT" smtClean="0"/>
              <a:t>Fare clic per modificare stili del testo dello schema</a:t>
            </a:r>
          </a:p>
          <a:p>
            <a:pPr lvl="1" eaLnBrk="1" latinLnBrk="0" hangingPunct="1"/>
            <a:r>
              <a:rPr kumimoji="0" lang="it-IT" smtClean="0"/>
              <a:t>Secondo livello</a:t>
            </a:r>
          </a:p>
          <a:p>
            <a:pPr lvl="2" eaLnBrk="1" latinLnBrk="0" hangingPunct="1"/>
            <a:r>
              <a:rPr kumimoji="0" lang="it-IT" smtClean="0"/>
              <a:t>Terzo livello</a:t>
            </a:r>
          </a:p>
          <a:p>
            <a:pPr lvl="3" eaLnBrk="1" latinLnBrk="0" hangingPunct="1"/>
            <a:r>
              <a:rPr kumimoji="0" lang="it-IT" smtClean="0"/>
              <a:t>Quarto livello</a:t>
            </a:r>
          </a:p>
          <a:p>
            <a:pPr lvl="4" eaLnBrk="1" latinLnBrk="0" hangingPunct="1"/>
            <a:r>
              <a:rPr kumimoji="0" lang="it-IT" smtClean="0"/>
              <a:t>Quinto livello</a:t>
            </a:r>
            <a:endParaRPr kumimoji="0"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rtl="0" eaLnBrk="1" latinLnBrk="0" hangingPunct="1">
        <a:spcBef>
          <a:spcPct val="0"/>
        </a:spcBef>
        <a:buNone/>
        <a:defRPr kumimoji="0" sz="3300" kern="1200">
          <a:solidFill>
            <a:schemeClr val="accent3">
              <a:shade val="75000"/>
            </a:schemeClr>
          </a:solidFill>
          <a:latin typeface="+mj-lt"/>
          <a:ea typeface="+mj-ea"/>
          <a:cs typeface="+mj-cs"/>
        </a:defRPr>
      </a:lvl1pPr>
    </p:titleStyle>
    <p:bodyStyle>
      <a:lvl1pPr marL="274320" indent="-274320" algn="l" rtl="0" eaLnBrk="1" latinLnBrk="0" hangingPunct="1">
        <a:spcBef>
          <a:spcPct val="20000"/>
        </a:spcBef>
        <a:buClr>
          <a:schemeClr val="accent1"/>
        </a:buClr>
        <a:buSzPct val="85000"/>
        <a:buFont typeface="Wingdings 2"/>
        <a:buChar char=""/>
        <a:defRPr kumimoji="0" sz="2700" kern="1200">
          <a:solidFill>
            <a:schemeClr val="tx1"/>
          </a:solidFill>
          <a:latin typeface="+mn-lt"/>
          <a:ea typeface="+mn-ea"/>
          <a:cs typeface="+mn-cs"/>
        </a:defRPr>
      </a:lvl1pPr>
      <a:lvl2pPr marL="548640" indent="-274320" algn="l" rtl="0" eaLnBrk="1" latinLnBrk="0" hangingPunct="1">
        <a:spcBef>
          <a:spcPct val="20000"/>
        </a:spcBef>
        <a:buClr>
          <a:schemeClr val="accent2"/>
        </a:buClr>
        <a:buSzPct val="70000"/>
        <a:buFont typeface="Wingdings"/>
        <a:buChar char=""/>
        <a:defRPr kumimoji="0" sz="2200" kern="1200">
          <a:solidFill>
            <a:schemeClr val="tx2"/>
          </a:solidFill>
          <a:latin typeface="+mn-lt"/>
          <a:ea typeface="+mn-ea"/>
          <a:cs typeface="+mn-cs"/>
        </a:defRPr>
      </a:lvl2pPr>
      <a:lvl3pPr marL="822960" indent="-228600" algn="l" rtl="0" eaLnBrk="1" latinLnBrk="0" hangingPunct="1">
        <a:spcBef>
          <a:spcPct val="20000"/>
        </a:spcBef>
        <a:buClr>
          <a:schemeClr val="accent3"/>
        </a:buClr>
        <a:buSzPct val="7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ct val="20000"/>
        </a:spcBef>
        <a:buClr>
          <a:schemeClr val="accent4"/>
        </a:buClr>
        <a:buSzPct val="70000"/>
        <a:buFont typeface="Wingdings"/>
        <a:buChar char=""/>
        <a:defRPr kumimoji="0" sz="2000" kern="1200">
          <a:solidFill>
            <a:schemeClr val="tx2"/>
          </a:solidFill>
          <a:latin typeface="+mn-lt"/>
          <a:ea typeface="+mn-ea"/>
          <a:cs typeface="+mn-cs"/>
        </a:defRPr>
      </a:lvl4pPr>
      <a:lvl5pPr marL="1371600" indent="-228600" algn="l" rtl="0" eaLnBrk="1" latinLnBrk="0" hangingPunct="1">
        <a:spcBef>
          <a:spcPct val="20000"/>
        </a:spcBef>
        <a:buClr>
          <a:schemeClr val="accent5"/>
        </a:buClr>
        <a:buFontTx/>
        <a:buChar char="•"/>
        <a:defRPr kumimoji="0" sz="1800" kern="1200">
          <a:solidFill>
            <a:schemeClr val="tx1"/>
          </a:solidFill>
          <a:latin typeface="+mn-lt"/>
          <a:ea typeface="+mn-ea"/>
          <a:cs typeface="+mn-cs"/>
        </a:defRPr>
      </a:lvl5pPr>
      <a:lvl6pPr marL="1645920" indent="-182880" algn="l" rtl="0" eaLnBrk="1" latinLnBrk="0" hangingPunct="1">
        <a:spcBef>
          <a:spcPct val="20000"/>
        </a:spcBef>
        <a:buClr>
          <a:schemeClr val="accent6"/>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1">
            <a:shade val="75000"/>
          </a:schemeClr>
        </a:buClr>
        <a:buSzPct val="90000"/>
        <a:buChar char="•"/>
        <a:defRPr kumimoji="0" sz="1600" kern="1200" baseline="0">
          <a:solidFill>
            <a:schemeClr val="tx1"/>
          </a:solidFill>
          <a:latin typeface="+mn-lt"/>
          <a:ea typeface="+mn-ea"/>
          <a:cs typeface="+mn-cs"/>
        </a:defRPr>
      </a:lvl7pPr>
      <a:lvl8pPr marL="2103120" indent="-182880" algn="l" rtl="0" eaLnBrk="1" latinLnBrk="0" hangingPunct="1">
        <a:spcBef>
          <a:spcPct val="20000"/>
        </a:spcBef>
        <a:buClr>
          <a:schemeClr val="accent4">
            <a:shade val="75000"/>
          </a:schemeClr>
        </a:buClr>
        <a:buChar char="•"/>
        <a:defRPr kumimoji="0" sz="1600" kern="1200">
          <a:solidFill>
            <a:schemeClr val="tx1"/>
          </a:solidFill>
          <a:latin typeface="+mn-lt"/>
          <a:ea typeface="+mn-ea"/>
          <a:cs typeface="+mn-cs"/>
        </a:defRPr>
      </a:lvl8pPr>
      <a:lvl9pPr marL="2377440" indent="-182880" algn="l" rtl="0" eaLnBrk="1" latinLnBrk="0" hangingPunct="1">
        <a:spcBef>
          <a:spcPct val="20000"/>
        </a:spcBef>
        <a:buClr>
          <a:schemeClr val="accent2">
            <a:shade val="75000"/>
          </a:schemeClr>
        </a:buClr>
        <a:buSzPct val="90000"/>
        <a:buChar char="•"/>
        <a:defRPr kumimoji="0" sz="1400" kern="1200" cap="all"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ottotitolo 2"/>
          <p:cNvSpPr>
            <a:spLocks noGrp="1"/>
          </p:cNvSpPr>
          <p:nvPr>
            <p:ph type="subTitle" idx="1"/>
          </p:nvPr>
        </p:nvSpPr>
        <p:spPr/>
        <p:txBody>
          <a:bodyPr>
            <a:normAutofit/>
          </a:bodyPr>
          <a:lstStyle/>
          <a:p>
            <a:pPr lvl="0">
              <a:buClr>
                <a:srgbClr val="D16349"/>
              </a:buClr>
            </a:pPr>
            <a:r>
              <a:rPr lang="it-IT" sz="2400" dirty="0">
                <a:solidFill>
                  <a:srgbClr val="646B86"/>
                </a:solidFill>
              </a:rPr>
              <a:t>Massimiliano </a:t>
            </a:r>
            <a:r>
              <a:rPr lang="it-IT" sz="2400" dirty="0" err="1">
                <a:solidFill>
                  <a:srgbClr val="646B86"/>
                </a:solidFill>
              </a:rPr>
              <a:t>stramaglia</a:t>
            </a:r>
            <a:endParaRPr lang="it-IT" sz="2400" dirty="0">
              <a:solidFill>
                <a:srgbClr val="646B86"/>
              </a:solidFill>
            </a:endParaRPr>
          </a:p>
          <a:p>
            <a:pPr lvl="0">
              <a:buClr>
                <a:srgbClr val="D16349"/>
              </a:buClr>
            </a:pPr>
            <a:r>
              <a:rPr lang="it-IT" sz="2400" i="1" dirty="0" smtClean="0">
                <a:solidFill>
                  <a:srgbClr val="646B86"/>
                </a:solidFill>
                <a:latin typeface="Times New Roman"/>
                <a:ea typeface="Times New Roman"/>
              </a:rPr>
              <a:t>AMORE È MUSICA. GLI ADOLESCENTI E IL MONDO DELLO SPETTACOLO</a:t>
            </a:r>
            <a:r>
              <a:rPr lang="it-IT" sz="2400" dirty="0" smtClean="0">
                <a:solidFill>
                  <a:srgbClr val="646B86"/>
                </a:solidFill>
                <a:latin typeface="Times New Roman"/>
                <a:ea typeface="Times New Roman"/>
              </a:rPr>
              <a:t>, SEI, TORINO, 2011</a:t>
            </a:r>
            <a:endParaRPr lang="it-IT" sz="2400" dirty="0">
              <a:solidFill>
                <a:srgbClr val="646B86"/>
              </a:solidFill>
              <a:latin typeface="Times New Roman"/>
              <a:ea typeface="Times New Roman"/>
            </a:endParaRPr>
          </a:p>
        </p:txBody>
      </p:sp>
      <p:sp>
        <p:nvSpPr>
          <p:cNvPr id="2" name="Titolo 1"/>
          <p:cNvSpPr>
            <a:spLocks noGrp="1"/>
          </p:cNvSpPr>
          <p:nvPr>
            <p:ph type="ctrTitle"/>
          </p:nvPr>
        </p:nvSpPr>
        <p:spPr/>
        <p:txBody>
          <a:bodyPr>
            <a:normAutofit/>
          </a:bodyPr>
          <a:lstStyle/>
          <a:p>
            <a:r>
              <a:rPr lang="it-IT" sz="3200" dirty="0" smtClean="0"/>
              <a:t>SOCIETÀ ADOLESCENZIALE E PRATICHE SPETTACOLARI</a:t>
            </a:r>
            <a:endParaRPr lang="it-IT" sz="3200" dirty="0"/>
          </a:p>
        </p:txBody>
      </p:sp>
    </p:spTree>
    <p:extLst>
      <p:ext uri="{BB962C8B-B14F-4D97-AF65-F5344CB8AC3E}">
        <p14:creationId xmlns:p14="http://schemas.microsoft.com/office/powerpoint/2010/main" val="419921268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Autofit/>
          </a:bodyPr>
          <a:lstStyle/>
          <a:p>
            <a:r>
              <a:rPr lang="it-IT" sz="2400" dirty="0" smtClean="0"/>
              <a:t>STEREOTIPI SUI MONDI </a:t>
            </a:r>
            <a:br>
              <a:rPr lang="it-IT" sz="2400" dirty="0" smtClean="0"/>
            </a:br>
            <a:r>
              <a:rPr lang="it-IT" sz="2400" dirty="0" smtClean="0"/>
              <a:t>DELLA MUSICA E DELLO SPETTACOLO</a:t>
            </a:r>
            <a:endParaRPr lang="it-IT" sz="2400" dirty="0"/>
          </a:p>
        </p:txBody>
      </p:sp>
      <p:sp>
        <p:nvSpPr>
          <p:cNvPr id="3" name="Segnaposto contenuto 2"/>
          <p:cNvSpPr>
            <a:spLocks noGrp="1"/>
          </p:cNvSpPr>
          <p:nvPr>
            <p:ph sz="quarter" idx="1"/>
          </p:nvPr>
        </p:nvSpPr>
        <p:spPr/>
        <p:txBody>
          <a:bodyPr>
            <a:normAutofit fontScale="85000" lnSpcReduction="10000"/>
          </a:bodyPr>
          <a:lstStyle/>
          <a:p>
            <a:pPr algn="just">
              <a:spcAft>
                <a:spcPts val="0"/>
              </a:spcAft>
            </a:pPr>
            <a:r>
              <a:rPr lang="it-IT" sz="2800" dirty="0" smtClean="0">
                <a:latin typeface="Times New Roman"/>
                <a:ea typeface="Times New Roman"/>
              </a:rPr>
              <a:t>Il </a:t>
            </a:r>
            <a:r>
              <a:rPr lang="it-IT" sz="2800" dirty="0">
                <a:latin typeface="Times New Roman"/>
                <a:ea typeface="Times New Roman"/>
              </a:rPr>
              <a:t>primo stereotipo categorizza il consumo di musica classica (dalle registrazioni audio ai concerti) quale «colto», e la fruizione di musica </a:t>
            </a:r>
            <a:r>
              <a:rPr lang="it-IT" sz="2800" i="1" dirty="0">
                <a:latin typeface="Times New Roman"/>
                <a:ea typeface="Times New Roman"/>
              </a:rPr>
              <a:t>pop</a:t>
            </a:r>
            <a:r>
              <a:rPr lang="it-IT" sz="2800" dirty="0">
                <a:latin typeface="Times New Roman"/>
                <a:ea typeface="Times New Roman"/>
              </a:rPr>
              <a:t> e </a:t>
            </a:r>
            <a:r>
              <a:rPr lang="it-IT" sz="2800" i="1" dirty="0">
                <a:latin typeface="Times New Roman"/>
                <a:ea typeface="Times New Roman"/>
              </a:rPr>
              <a:t>rock</a:t>
            </a:r>
            <a:r>
              <a:rPr lang="it-IT" sz="2800" dirty="0">
                <a:latin typeface="Times New Roman"/>
                <a:ea typeface="Times New Roman"/>
              </a:rPr>
              <a:t> (dalle discoteche ai raduni giovanili) come «ludica» (Alessandro Cavalli-Antonio De Lillo). «Ogni denuncia apodittica della nuova musica, in particolare del rock e della sua congenita, intima trasgressività, è prematura e ingenerosa, fa pagare ai giovani il dispetto e il risentimento di una generazione anziana» poco disposta a dialogare partecipativamente (Franco Ferrarotti). Anche la musica rock, infatti, ha una sua “cultura”. La convenzione che distingue musica «colta» e musica «ludica», oltre a essere generata da una </a:t>
            </a:r>
            <a:r>
              <a:rPr lang="it-IT" sz="2800" i="1" dirty="0">
                <a:latin typeface="Times New Roman"/>
                <a:ea typeface="Times New Roman"/>
              </a:rPr>
              <a:t>convinzione</a:t>
            </a:r>
            <a:r>
              <a:rPr lang="it-IT" sz="2800" dirty="0">
                <a:latin typeface="Times New Roman"/>
                <a:ea typeface="Times New Roman"/>
              </a:rPr>
              <a:t>, pregiudica le qualità «dotte» dei cosiddetti «ludici». «Al Mozart di qualcuno», scrive Daniel J. </a:t>
            </a:r>
            <a:r>
              <a:rPr lang="it-IT" sz="2800" dirty="0" err="1">
                <a:latin typeface="Times New Roman"/>
                <a:ea typeface="Times New Roman"/>
              </a:rPr>
              <a:t>Levitin</a:t>
            </a:r>
            <a:r>
              <a:rPr lang="it-IT" sz="2800" dirty="0">
                <a:latin typeface="Times New Roman"/>
                <a:ea typeface="Times New Roman"/>
              </a:rPr>
              <a:t>, «corrisponde la Madonna di qualcun altro». </a:t>
            </a:r>
          </a:p>
        </p:txBody>
      </p:sp>
    </p:spTree>
    <p:extLst>
      <p:ext uri="{BB962C8B-B14F-4D97-AF65-F5344CB8AC3E}">
        <p14:creationId xmlns:p14="http://schemas.microsoft.com/office/powerpoint/2010/main" val="296311689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dirty="0"/>
          </a:p>
        </p:txBody>
      </p:sp>
      <p:sp>
        <p:nvSpPr>
          <p:cNvPr id="3" name="Segnaposto contenuto 2"/>
          <p:cNvSpPr>
            <a:spLocks noGrp="1"/>
          </p:cNvSpPr>
          <p:nvPr>
            <p:ph sz="quarter" idx="1"/>
          </p:nvPr>
        </p:nvSpPr>
        <p:spPr/>
        <p:txBody>
          <a:bodyPr>
            <a:normAutofit fontScale="92500" lnSpcReduction="10000"/>
          </a:bodyPr>
          <a:lstStyle/>
          <a:p>
            <a:pPr marL="457200" algn="just">
              <a:spcAft>
                <a:spcPts val="0"/>
              </a:spcAft>
            </a:pPr>
            <a:r>
              <a:rPr lang="it-IT" sz="2800" dirty="0" smtClean="0">
                <a:latin typeface="Times New Roman"/>
                <a:ea typeface="Times New Roman"/>
              </a:rPr>
              <a:t>Il </a:t>
            </a:r>
            <a:r>
              <a:rPr lang="it-IT" sz="2800" dirty="0">
                <a:latin typeface="Times New Roman"/>
                <a:ea typeface="Times New Roman"/>
              </a:rPr>
              <a:t>secondo stereotipo considera il mondo dello spettacolo esecrabile poiché </a:t>
            </a:r>
            <a:r>
              <a:rPr lang="it-IT" sz="2800" dirty="0" smtClean="0">
                <a:latin typeface="Times New Roman"/>
                <a:ea typeface="Times New Roman"/>
              </a:rPr>
              <a:t>produrrebbe, </a:t>
            </a:r>
            <a:r>
              <a:rPr lang="it-IT" sz="2800" dirty="0">
                <a:latin typeface="Times New Roman"/>
                <a:ea typeface="Times New Roman"/>
              </a:rPr>
              <a:t>per correlazione diretta, il fenomeno della spettacolarizzazione del reale. Il problema, invero, è di natura eminentemente </a:t>
            </a:r>
            <a:r>
              <a:rPr lang="it-IT" sz="2800" i="1" dirty="0">
                <a:latin typeface="Times New Roman"/>
                <a:ea typeface="Times New Roman"/>
              </a:rPr>
              <a:t>culturale</a:t>
            </a:r>
            <a:r>
              <a:rPr lang="it-IT" sz="2800" dirty="0">
                <a:latin typeface="Times New Roman"/>
                <a:ea typeface="Times New Roman"/>
              </a:rPr>
              <a:t>: è la cultura, infatti, a doversi emancipare dalla costruzione inautentica della realtà di </a:t>
            </a:r>
            <a:r>
              <a:rPr lang="it-IT" sz="2800" i="1" dirty="0">
                <a:latin typeface="Times New Roman"/>
                <a:ea typeface="Times New Roman"/>
              </a:rPr>
              <a:t>certo modo</a:t>
            </a:r>
            <a:r>
              <a:rPr lang="it-IT" sz="2800" dirty="0">
                <a:latin typeface="Times New Roman"/>
                <a:ea typeface="Times New Roman"/>
              </a:rPr>
              <a:t> di “fare spettacolo”, giacché lo spettacolo, per dirsi tale, deve poter essere “spettacolare”. «Nella prospettiva del discorso pedagogico, </a:t>
            </a:r>
            <a:r>
              <a:rPr lang="it-IT" sz="2800" i="1" dirty="0">
                <a:latin typeface="Times New Roman"/>
                <a:ea typeface="Times New Roman"/>
              </a:rPr>
              <a:t>occorre problematizzare la pertinenza storico-culturale di un accostamento ideologico agli effetti sociali dei media</a:t>
            </a:r>
            <a:r>
              <a:rPr lang="it-IT" sz="2800" dirty="0">
                <a:latin typeface="Times New Roman"/>
                <a:ea typeface="Times New Roman"/>
              </a:rPr>
              <a:t> orientato in modo univoco ad identificarne il ruolo massificante» (Pierluigi Malavasi).  </a:t>
            </a:r>
          </a:p>
        </p:txBody>
      </p:sp>
    </p:spTree>
    <p:extLst>
      <p:ext uri="{BB962C8B-B14F-4D97-AF65-F5344CB8AC3E}">
        <p14:creationId xmlns:p14="http://schemas.microsoft.com/office/powerpoint/2010/main" val="354922742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sz="quarter" idx="1"/>
          </p:nvPr>
        </p:nvSpPr>
        <p:spPr/>
        <p:txBody>
          <a:bodyPr>
            <a:normAutofit lnSpcReduction="10000"/>
          </a:bodyPr>
          <a:lstStyle/>
          <a:p>
            <a:pPr marL="457200" algn="just">
              <a:spcAft>
                <a:spcPts val="0"/>
              </a:spcAft>
            </a:pPr>
            <a:r>
              <a:rPr lang="it-IT" sz="2800" dirty="0">
                <a:latin typeface="Times New Roman"/>
                <a:ea typeface="Times New Roman"/>
              </a:rPr>
              <a:t>Il terzo stereotipo ritiene la logica spettacolare antinomica alla cultura e alla politica. Si tratta di posizioni forse troppo radicali, incuranti delle “culture sommerse” abitate dai giovani, le quali, peraltro, possono convivere con la cultura ufficiale senza per questo minarne le fondamenta. Se è </a:t>
            </a:r>
            <a:r>
              <a:rPr lang="it-IT" sz="2800" dirty="0" smtClean="0">
                <a:latin typeface="Times New Roman"/>
                <a:ea typeface="Times New Roman"/>
              </a:rPr>
              <a:t>vero che oggi assistiamo a </a:t>
            </a:r>
            <a:r>
              <a:rPr lang="it-IT" sz="2800" dirty="0">
                <a:latin typeface="Times New Roman"/>
                <a:ea typeface="Times New Roman"/>
              </a:rPr>
              <a:t>un fenomeno di spersonalizzazione della proposta spettacolare/musicale, educare a </a:t>
            </a:r>
            <a:r>
              <a:rPr lang="it-IT" sz="2800" i="1" dirty="0">
                <a:latin typeface="Times New Roman"/>
                <a:ea typeface="Times New Roman"/>
              </a:rPr>
              <a:t>riflettere su</a:t>
            </a:r>
            <a:r>
              <a:rPr lang="it-IT" sz="2800" dirty="0">
                <a:latin typeface="Times New Roman"/>
                <a:ea typeface="Times New Roman"/>
              </a:rPr>
              <a:t>, e non solo a </a:t>
            </a:r>
            <a:r>
              <a:rPr lang="it-IT" sz="2800" i="1" dirty="0">
                <a:latin typeface="Times New Roman"/>
                <a:ea typeface="Times New Roman"/>
              </a:rPr>
              <a:t>riflettersi</a:t>
            </a:r>
            <a:r>
              <a:rPr lang="it-IT" sz="2800" dirty="0">
                <a:latin typeface="Times New Roman"/>
                <a:ea typeface="Times New Roman"/>
              </a:rPr>
              <a:t> </a:t>
            </a:r>
            <a:r>
              <a:rPr lang="it-IT" sz="2800" i="1" dirty="0">
                <a:latin typeface="Times New Roman"/>
                <a:ea typeface="Times New Roman"/>
              </a:rPr>
              <a:t>ne</a:t>
            </a:r>
            <a:r>
              <a:rPr lang="it-IT" sz="2800" dirty="0">
                <a:latin typeface="Times New Roman"/>
                <a:ea typeface="Times New Roman"/>
              </a:rPr>
              <a:t>llo specchio mediatico e sonoro, può contribuire a formare uno sguardo critico sulla realtà</a:t>
            </a:r>
            <a:r>
              <a:rPr lang="it-IT" sz="2800" dirty="0" smtClean="0">
                <a:latin typeface="Times New Roman"/>
                <a:ea typeface="Times New Roman"/>
              </a:rPr>
              <a:t>.</a:t>
            </a:r>
            <a:endParaRPr lang="it-IT" sz="2800" dirty="0">
              <a:latin typeface="Times New Roman"/>
              <a:ea typeface="Times New Roman"/>
            </a:endParaRPr>
          </a:p>
        </p:txBody>
      </p:sp>
    </p:spTree>
    <p:extLst>
      <p:ext uri="{BB962C8B-B14F-4D97-AF65-F5344CB8AC3E}">
        <p14:creationId xmlns:p14="http://schemas.microsoft.com/office/powerpoint/2010/main" val="393154542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IL VIDEOCLIP</a:t>
            </a:r>
            <a:endParaRPr lang="it-IT" dirty="0"/>
          </a:p>
        </p:txBody>
      </p:sp>
      <p:sp>
        <p:nvSpPr>
          <p:cNvPr id="3" name="Segnaposto contenuto 2"/>
          <p:cNvSpPr>
            <a:spLocks noGrp="1"/>
          </p:cNvSpPr>
          <p:nvPr>
            <p:ph sz="quarter" idx="1"/>
          </p:nvPr>
        </p:nvSpPr>
        <p:spPr/>
        <p:txBody>
          <a:bodyPr>
            <a:normAutofit fontScale="77500" lnSpcReduction="20000"/>
          </a:bodyPr>
          <a:lstStyle/>
          <a:p>
            <a:pPr algn="just">
              <a:spcAft>
                <a:spcPts val="0"/>
              </a:spcAft>
            </a:pPr>
            <a:r>
              <a:rPr lang="it-IT" sz="2800" dirty="0">
                <a:latin typeface="Times New Roman"/>
                <a:ea typeface="Times New Roman"/>
              </a:rPr>
              <a:t>Linda Berton descrive il videoclip come «un’opera filmica breve che traduce in immagini un brano musicale»: la parola «“video”», infatti, «sta per TV», e «“clip” sta per ritagliare, dall’inglese </a:t>
            </a:r>
            <a:r>
              <a:rPr lang="it-IT" sz="2800" i="1" dirty="0">
                <a:latin typeface="Times New Roman"/>
                <a:ea typeface="Times New Roman"/>
              </a:rPr>
              <a:t>to clip</a:t>
            </a:r>
            <a:r>
              <a:rPr lang="it-IT" sz="2800" dirty="0">
                <a:latin typeface="Times New Roman"/>
                <a:ea typeface="Times New Roman"/>
              </a:rPr>
              <a:t>, proprio come un </a:t>
            </a:r>
            <a:r>
              <a:rPr lang="it-IT" sz="2800" i="1" dirty="0">
                <a:latin typeface="Times New Roman"/>
                <a:ea typeface="Times New Roman"/>
              </a:rPr>
              <a:t>bricolage</a:t>
            </a:r>
            <a:r>
              <a:rPr lang="it-IT" sz="2800" dirty="0">
                <a:latin typeface="Times New Roman"/>
                <a:ea typeface="Times New Roman"/>
              </a:rPr>
              <a:t> che unisce la fotografia, il cinema, il musical, la TV, la pop art e la danza». </a:t>
            </a:r>
            <a:endParaRPr lang="it-IT" sz="2800" dirty="0" smtClean="0">
              <a:latin typeface="Times New Roman"/>
              <a:ea typeface="Times New Roman"/>
            </a:endParaRPr>
          </a:p>
          <a:p>
            <a:pPr algn="just">
              <a:spcAft>
                <a:spcPts val="0"/>
              </a:spcAft>
            </a:pPr>
            <a:r>
              <a:rPr lang="it-IT" sz="2800" dirty="0">
                <a:latin typeface="Times New Roman"/>
                <a:ea typeface="Times New Roman"/>
              </a:rPr>
              <a:t>I primi a realizzare clip promozionali da trasmettere in televisione sono i Beatles. Anno cruciale per la storia della video-musica, però, è il 1975: in quell’anno, infatti, la «band inglese» dei Queen realizza il videoclip del famoso brano </a:t>
            </a:r>
            <a:r>
              <a:rPr lang="it-IT" sz="2800" i="1" dirty="0" err="1">
                <a:latin typeface="Times New Roman"/>
                <a:ea typeface="Times New Roman"/>
              </a:rPr>
              <a:t>Bohemian</a:t>
            </a:r>
            <a:r>
              <a:rPr lang="it-IT" sz="2800" i="1" dirty="0">
                <a:latin typeface="Times New Roman"/>
                <a:ea typeface="Times New Roman"/>
              </a:rPr>
              <a:t> </a:t>
            </a:r>
            <a:r>
              <a:rPr lang="it-IT" sz="2800" i="1" dirty="0" err="1">
                <a:latin typeface="Times New Roman"/>
                <a:ea typeface="Times New Roman"/>
              </a:rPr>
              <a:t>Rhapsody</a:t>
            </a:r>
            <a:r>
              <a:rPr lang="it-IT" sz="2800" dirty="0">
                <a:latin typeface="Times New Roman"/>
                <a:ea typeface="Times New Roman"/>
              </a:rPr>
              <a:t>, il quale, trasmesso da </a:t>
            </a:r>
            <a:r>
              <a:rPr lang="it-IT" sz="2800" i="1" dirty="0">
                <a:latin typeface="Times New Roman"/>
                <a:ea typeface="Times New Roman"/>
              </a:rPr>
              <a:t>Top of the </a:t>
            </a:r>
            <a:r>
              <a:rPr lang="it-IT" sz="2800" i="1" dirty="0" err="1">
                <a:latin typeface="Times New Roman"/>
                <a:ea typeface="Times New Roman"/>
              </a:rPr>
              <a:t>Pops</a:t>
            </a:r>
            <a:r>
              <a:rPr lang="it-IT" sz="2800" dirty="0">
                <a:latin typeface="Times New Roman"/>
                <a:ea typeface="Times New Roman"/>
              </a:rPr>
              <a:t>, «dopo appena una settimana dalla messa in onda», entra «nella Top </a:t>
            </a:r>
            <a:r>
              <a:rPr lang="it-IT" sz="2800" dirty="0" err="1">
                <a:latin typeface="Times New Roman"/>
                <a:ea typeface="Times New Roman"/>
              </a:rPr>
              <a:t>Five</a:t>
            </a:r>
            <a:r>
              <a:rPr lang="it-IT" sz="2800" dirty="0">
                <a:latin typeface="Times New Roman"/>
                <a:ea typeface="Times New Roman"/>
              </a:rPr>
              <a:t>», e, «dopo un’altra messa in onda la settimana successiva», si piazza «al numero uno» rimanendovi «per ben tredici settimane» (</a:t>
            </a:r>
            <a:r>
              <a:rPr lang="it-IT" sz="2800" i="1" dirty="0">
                <a:latin typeface="Times New Roman"/>
                <a:ea typeface="Times New Roman"/>
              </a:rPr>
              <a:t>Ibid.</a:t>
            </a:r>
            <a:r>
              <a:rPr lang="it-IT" sz="2800" dirty="0">
                <a:latin typeface="Times New Roman"/>
                <a:ea typeface="Times New Roman"/>
              </a:rPr>
              <a:t>). Lo straordinario successo di </a:t>
            </a:r>
            <a:r>
              <a:rPr lang="it-IT" sz="2800" i="1" dirty="0" err="1">
                <a:latin typeface="Times New Roman"/>
                <a:ea typeface="Times New Roman"/>
              </a:rPr>
              <a:t>Bohemian</a:t>
            </a:r>
            <a:r>
              <a:rPr lang="it-IT" sz="2800" i="1" dirty="0">
                <a:latin typeface="Times New Roman"/>
                <a:ea typeface="Times New Roman"/>
              </a:rPr>
              <a:t> </a:t>
            </a:r>
            <a:r>
              <a:rPr lang="it-IT" sz="2800" i="1" dirty="0" err="1">
                <a:latin typeface="Times New Roman"/>
                <a:ea typeface="Times New Roman"/>
              </a:rPr>
              <a:t>Rhapsody</a:t>
            </a:r>
            <a:r>
              <a:rPr lang="it-IT" sz="2800" dirty="0">
                <a:latin typeface="Times New Roman"/>
                <a:ea typeface="Times New Roman"/>
              </a:rPr>
              <a:t> convince sempre più i discografici della valenza pubblicitaria del videoclip, non più concepito in termini meramente ausiliari, ma come vero e proprio </a:t>
            </a:r>
            <a:r>
              <a:rPr lang="it-IT" sz="2800" i="1" dirty="0">
                <a:latin typeface="Times New Roman"/>
                <a:ea typeface="Times New Roman"/>
              </a:rPr>
              <a:t>genere propagandistico</a:t>
            </a:r>
            <a:r>
              <a:rPr lang="it-IT" sz="2800" dirty="0">
                <a:latin typeface="Times New Roman"/>
                <a:ea typeface="Times New Roman"/>
              </a:rPr>
              <a:t>. </a:t>
            </a:r>
          </a:p>
          <a:p>
            <a:endParaRPr lang="it-IT" dirty="0"/>
          </a:p>
        </p:txBody>
      </p:sp>
    </p:spTree>
    <p:extLst>
      <p:ext uri="{BB962C8B-B14F-4D97-AF65-F5344CB8AC3E}">
        <p14:creationId xmlns:p14="http://schemas.microsoft.com/office/powerpoint/2010/main" val="249296860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sz="quarter" idx="1"/>
          </p:nvPr>
        </p:nvSpPr>
        <p:spPr/>
        <p:txBody>
          <a:bodyPr>
            <a:normAutofit fontScale="70000" lnSpcReduction="20000"/>
          </a:bodyPr>
          <a:lstStyle/>
          <a:p>
            <a:pPr algn="just">
              <a:spcAft>
                <a:spcPts val="0"/>
              </a:spcAft>
            </a:pPr>
            <a:r>
              <a:rPr lang="it-IT" sz="2800" dirty="0">
                <a:latin typeface="Times New Roman"/>
                <a:ea typeface="Times New Roman"/>
              </a:rPr>
              <a:t>Nel 1979, </a:t>
            </a:r>
            <a:r>
              <a:rPr lang="it-IT" sz="2800" dirty="0" err="1">
                <a:latin typeface="Times New Roman"/>
                <a:ea typeface="Times New Roman"/>
              </a:rPr>
              <a:t>Jon</a:t>
            </a:r>
            <a:r>
              <a:rPr lang="it-IT" sz="2800" dirty="0">
                <a:latin typeface="Times New Roman"/>
                <a:ea typeface="Times New Roman"/>
              </a:rPr>
              <a:t> </a:t>
            </a:r>
            <a:r>
              <a:rPr lang="it-IT" sz="2800" dirty="0" err="1">
                <a:latin typeface="Times New Roman"/>
                <a:ea typeface="Times New Roman"/>
              </a:rPr>
              <a:t>Roseman</a:t>
            </a:r>
            <a:r>
              <a:rPr lang="it-IT" sz="2800" dirty="0">
                <a:latin typeface="Times New Roman"/>
                <a:ea typeface="Times New Roman"/>
              </a:rPr>
              <a:t> produce «il celebre clip di </a:t>
            </a:r>
            <a:r>
              <a:rPr lang="it-IT" sz="2800" i="1" dirty="0">
                <a:latin typeface="Times New Roman"/>
                <a:ea typeface="Times New Roman"/>
              </a:rPr>
              <a:t>Video </a:t>
            </a:r>
            <a:r>
              <a:rPr lang="it-IT" sz="2800" i="1" dirty="0" err="1">
                <a:latin typeface="Times New Roman"/>
                <a:ea typeface="Times New Roman"/>
              </a:rPr>
              <a:t>killed</a:t>
            </a:r>
            <a:r>
              <a:rPr lang="it-IT" sz="2800" i="1" dirty="0">
                <a:latin typeface="Times New Roman"/>
                <a:ea typeface="Times New Roman"/>
              </a:rPr>
              <a:t> the radio star</a:t>
            </a:r>
            <a:r>
              <a:rPr lang="it-IT" sz="2800" dirty="0">
                <a:latin typeface="Times New Roman"/>
                <a:ea typeface="Times New Roman"/>
              </a:rPr>
              <a:t>» dei </a:t>
            </a:r>
            <a:r>
              <a:rPr lang="it-IT" sz="2800" dirty="0" err="1">
                <a:latin typeface="Times New Roman"/>
                <a:ea typeface="Times New Roman"/>
              </a:rPr>
              <a:t>Buggles</a:t>
            </a:r>
            <a:r>
              <a:rPr lang="it-IT" sz="2800" dirty="0">
                <a:latin typeface="Times New Roman"/>
                <a:ea typeface="Times New Roman"/>
              </a:rPr>
              <a:t> (Domenico </a:t>
            </a:r>
            <a:r>
              <a:rPr lang="it-IT" sz="2800" dirty="0" err="1">
                <a:latin typeface="Times New Roman"/>
                <a:ea typeface="Times New Roman"/>
              </a:rPr>
              <a:t>Liggeri</a:t>
            </a:r>
            <a:r>
              <a:rPr lang="it-IT" sz="2800" dirty="0">
                <a:latin typeface="Times New Roman"/>
                <a:ea typeface="Times New Roman"/>
              </a:rPr>
              <a:t>): un video apprezzato ancora oggi «per avere aperto le trasmissioni di MTV», che nasce alla «mezzanotte del 1° agosto del 1981» (</a:t>
            </a:r>
            <a:r>
              <a:rPr lang="it-IT" sz="2800" i="1" dirty="0">
                <a:latin typeface="Times New Roman"/>
                <a:ea typeface="Times New Roman"/>
              </a:rPr>
              <a:t>Ibid.</a:t>
            </a:r>
            <a:r>
              <a:rPr lang="it-IT" sz="2800" dirty="0">
                <a:latin typeface="Times New Roman"/>
                <a:ea typeface="Times New Roman"/>
              </a:rPr>
              <a:t>). </a:t>
            </a:r>
            <a:r>
              <a:rPr lang="it-IT" sz="2800" i="1" dirty="0">
                <a:latin typeface="Times New Roman"/>
                <a:ea typeface="Times New Roman"/>
              </a:rPr>
              <a:t>Oggi, e in ispecie a partire dagli anni Ottanta, la musica si vede</a:t>
            </a:r>
            <a:r>
              <a:rPr lang="it-IT" sz="2800" dirty="0">
                <a:latin typeface="Times New Roman"/>
                <a:ea typeface="Times New Roman"/>
              </a:rPr>
              <a:t>. </a:t>
            </a:r>
          </a:p>
          <a:p>
            <a:pPr algn="just">
              <a:spcAft>
                <a:spcPts val="0"/>
              </a:spcAft>
            </a:pPr>
            <a:r>
              <a:rPr lang="it-IT" sz="2800" dirty="0">
                <a:latin typeface="Times New Roman"/>
                <a:ea typeface="Times New Roman"/>
              </a:rPr>
              <a:t>Gli adolescenti, secondo l’indagine </a:t>
            </a:r>
            <a:r>
              <a:rPr lang="it-IT" sz="2800" dirty="0" smtClean="0">
                <a:latin typeface="Times New Roman"/>
                <a:ea typeface="Times New Roman"/>
              </a:rPr>
              <a:t>empirica in parte illustrata da </a:t>
            </a:r>
            <a:r>
              <a:rPr lang="it-IT" sz="2800" dirty="0">
                <a:latin typeface="Times New Roman"/>
                <a:ea typeface="Times New Roman"/>
              </a:rPr>
              <a:t>Marco Santoro, ascoltano tutti i giorni la «musica in televisione», e molti degli intervistati la ascoltano «proprio guardando video musicali». </a:t>
            </a:r>
            <a:r>
              <a:rPr lang="it-IT" sz="2800" dirty="0" smtClean="0">
                <a:latin typeface="Times New Roman"/>
                <a:ea typeface="Times New Roman"/>
              </a:rPr>
              <a:t>Meritano menzione alcuni </a:t>
            </a:r>
            <a:r>
              <a:rPr lang="it-IT" sz="2800" dirty="0">
                <a:latin typeface="Times New Roman"/>
                <a:ea typeface="Times New Roman"/>
              </a:rPr>
              <a:t>aspetti massificanti coadiuvati dalla cultura del </a:t>
            </a:r>
            <a:r>
              <a:rPr lang="it-IT" sz="2800" i="1" dirty="0">
                <a:latin typeface="Times New Roman"/>
                <a:ea typeface="Times New Roman"/>
              </a:rPr>
              <a:t>frammento</a:t>
            </a:r>
            <a:r>
              <a:rPr lang="it-IT" sz="2800" dirty="0">
                <a:latin typeface="Times New Roman"/>
                <a:ea typeface="Times New Roman"/>
              </a:rPr>
              <a:t> che compone la programmazione delle </a:t>
            </a:r>
            <a:r>
              <a:rPr lang="it-IT" sz="2800" i="1" dirty="0">
                <a:latin typeface="Times New Roman"/>
                <a:ea typeface="Times New Roman"/>
              </a:rPr>
              <a:t>music </a:t>
            </a:r>
            <a:r>
              <a:rPr lang="it-IT" sz="2800" i="1" dirty="0" err="1">
                <a:latin typeface="Times New Roman"/>
                <a:ea typeface="Times New Roman"/>
              </a:rPr>
              <a:t>television</a:t>
            </a:r>
            <a:r>
              <a:rPr lang="it-IT" sz="2800" dirty="0">
                <a:latin typeface="Times New Roman"/>
                <a:ea typeface="Times New Roman"/>
              </a:rPr>
              <a:t>. «Nella TV musicale, i personaggi si aggirano in un presente senza tempo e senza progettualità. La loro identità, individuale e di gruppo, è pura rappresentazione, apparizione estetizzante» (Anna Oliverio Ferraris). Le televisioni musicali, tuttavia, invitano gli spettatori a interagire mediante l’invio di </a:t>
            </a:r>
            <a:r>
              <a:rPr lang="it-IT" sz="2800" i="1" dirty="0">
                <a:latin typeface="Times New Roman"/>
                <a:ea typeface="Times New Roman"/>
              </a:rPr>
              <a:t>short </a:t>
            </a:r>
            <a:r>
              <a:rPr lang="it-IT" sz="2800" i="1" dirty="0" err="1">
                <a:latin typeface="Times New Roman"/>
                <a:ea typeface="Times New Roman"/>
              </a:rPr>
              <a:t>messages</a:t>
            </a:r>
            <a:r>
              <a:rPr lang="it-IT" sz="2800" dirty="0">
                <a:latin typeface="Times New Roman"/>
                <a:ea typeface="Times New Roman"/>
              </a:rPr>
              <a:t> il cui contenuto esprima le “emozioni del momento”. Trasmessi in sovraimpressione, </a:t>
            </a:r>
            <a:r>
              <a:rPr lang="it-IT" sz="2800" i="1" dirty="0" err="1">
                <a:latin typeface="Times New Roman"/>
                <a:ea typeface="Times New Roman"/>
              </a:rPr>
              <a:t>videomusicalmente</a:t>
            </a:r>
            <a:r>
              <a:rPr lang="it-IT" sz="2800" i="1" dirty="0">
                <a:latin typeface="Times New Roman"/>
                <a:ea typeface="Times New Roman"/>
              </a:rPr>
              <a:t> restituiti</a:t>
            </a:r>
            <a:r>
              <a:rPr lang="it-IT" sz="2800" dirty="0">
                <a:latin typeface="Times New Roman"/>
                <a:ea typeface="Times New Roman"/>
              </a:rPr>
              <a:t>, i pensieri del pubblico personalizzano e motivano la visione dei videoclip, che divengono una sorta di contenitore-specchio (</a:t>
            </a:r>
            <a:r>
              <a:rPr lang="it-IT" sz="2800" i="1" dirty="0" err="1">
                <a:latin typeface="Times New Roman"/>
                <a:ea typeface="Times New Roman"/>
              </a:rPr>
              <a:t>mirror</a:t>
            </a:r>
            <a:r>
              <a:rPr lang="it-IT" sz="2800" i="1" dirty="0">
                <a:latin typeface="Times New Roman"/>
                <a:ea typeface="Times New Roman"/>
              </a:rPr>
              <a:t>-box</a:t>
            </a:r>
            <a:r>
              <a:rPr lang="it-IT" sz="2800" dirty="0">
                <a:latin typeface="Times New Roman"/>
                <a:ea typeface="Times New Roman"/>
              </a:rPr>
              <a:t>) del caos adolescenziale</a:t>
            </a:r>
            <a:r>
              <a:rPr lang="it-IT" sz="2800" dirty="0" smtClean="0">
                <a:latin typeface="Times New Roman"/>
                <a:ea typeface="Times New Roman"/>
              </a:rPr>
              <a:t>.</a:t>
            </a:r>
            <a:endParaRPr lang="it-IT" sz="2800" dirty="0">
              <a:latin typeface="Times New Roman"/>
              <a:ea typeface="Times New Roman"/>
            </a:endParaRPr>
          </a:p>
        </p:txBody>
      </p:sp>
    </p:spTree>
    <p:extLst>
      <p:ext uri="{BB962C8B-B14F-4D97-AF65-F5344CB8AC3E}">
        <p14:creationId xmlns:p14="http://schemas.microsoft.com/office/powerpoint/2010/main" val="421883941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TELEVISIVA MENTE</a:t>
            </a:r>
            <a:endParaRPr lang="it-IT" dirty="0"/>
          </a:p>
        </p:txBody>
      </p:sp>
      <p:sp>
        <p:nvSpPr>
          <p:cNvPr id="3" name="Segnaposto contenuto 2"/>
          <p:cNvSpPr>
            <a:spLocks noGrp="1"/>
          </p:cNvSpPr>
          <p:nvPr>
            <p:ph sz="quarter" idx="1"/>
          </p:nvPr>
        </p:nvSpPr>
        <p:spPr/>
        <p:txBody>
          <a:bodyPr>
            <a:normAutofit fontScale="70000" lnSpcReduction="20000"/>
          </a:bodyPr>
          <a:lstStyle/>
          <a:p>
            <a:pPr algn="just">
              <a:spcAft>
                <a:spcPts val="0"/>
              </a:spcAft>
            </a:pPr>
            <a:r>
              <a:rPr lang="it-IT" sz="2800" dirty="0">
                <a:latin typeface="Times New Roman"/>
                <a:ea typeface="Times New Roman"/>
              </a:rPr>
              <a:t>La «televisione» contribuisce, oggi, assieme ai «</a:t>
            </a:r>
            <a:r>
              <a:rPr lang="it-IT" sz="2800" i="1" dirty="0">
                <a:latin typeface="Times New Roman"/>
                <a:ea typeface="Times New Roman"/>
              </a:rPr>
              <a:t>media </a:t>
            </a:r>
            <a:r>
              <a:rPr lang="it-IT" sz="2800" dirty="0">
                <a:latin typeface="Times New Roman"/>
                <a:ea typeface="Times New Roman"/>
              </a:rPr>
              <a:t>che ruotano intorno al computer» (Adolfo Fattori), a formare l’immaginario adolescenziale e giovanile. </a:t>
            </a:r>
            <a:r>
              <a:rPr lang="it-IT" sz="2800" dirty="0" smtClean="0">
                <a:latin typeface="Times New Roman"/>
                <a:ea typeface="Times New Roman"/>
              </a:rPr>
              <a:t>La </a:t>
            </a:r>
            <a:r>
              <a:rPr lang="it-IT" sz="2800" dirty="0">
                <a:latin typeface="Times New Roman"/>
                <a:ea typeface="Times New Roman"/>
              </a:rPr>
              <a:t>“mente televisiva” si nutre, così, di simboli, figurazioni e narrazioni fantastiche che riscuotono gradimento qualora in grado di rappresentare vissuti e percezioni comuni a una o a più generazioni. </a:t>
            </a:r>
            <a:endParaRPr lang="it-IT" sz="2800" dirty="0" smtClean="0">
              <a:latin typeface="Times New Roman"/>
              <a:ea typeface="Times New Roman"/>
            </a:endParaRPr>
          </a:p>
          <a:p>
            <a:pPr algn="just">
              <a:spcAft>
                <a:spcPts val="0"/>
              </a:spcAft>
            </a:pPr>
            <a:r>
              <a:rPr lang="it-IT" sz="2800" dirty="0" smtClean="0">
                <a:latin typeface="Times New Roman"/>
                <a:ea typeface="Times New Roman"/>
              </a:rPr>
              <a:t>Un’analisi </a:t>
            </a:r>
            <a:r>
              <a:rPr lang="it-IT" sz="2800" dirty="0">
                <a:latin typeface="Times New Roman"/>
                <a:ea typeface="Times New Roman"/>
              </a:rPr>
              <a:t>delle «motivazioni psicologiche che spingono le persone a stringere legami emotivi con i personaggi mediatici» è stata recentemente compiuta, in America, a partire dalla «teoria dell’attaccamento di John </a:t>
            </a:r>
            <a:r>
              <a:rPr lang="it-IT" sz="2800" dirty="0" err="1">
                <a:latin typeface="Times New Roman"/>
                <a:ea typeface="Times New Roman"/>
              </a:rPr>
              <a:t>Bowlby</a:t>
            </a:r>
            <a:r>
              <a:rPr lang="it-IT" sz="2800" dirty="0">
                <a:latin typeface="Times New Roman"/>
                <a:ea typeface="Times New Roman"/>
              </a:rPr>
              <a:t>» (Jolanda Stevani), che chiama in causa la figura della </a:t>
            </a:r>
            <a:r>
              <a:rPr lang="it-IT" sz="2800" i="1" dirty="0">
                <a:latin typeface="Times New Roman"/>
                <a:ea typeface="Times New Roman"/>
              </a:rPr>
              <a:t>madre</a:t>
            </a:r>
            <a:r>
              <a:rPr lang="it-IT" sz="2800" dirty="0">
                <a:latin typeface="Times New Roman"/>
                <a:ea typeface="Times New Roman"/>
              </a:rPr>
              <a:t> quale </a:t>
            </a:r>
            <a:r>
              <a:rPr lang="it-IT" sz="2800" i="1" dirty="0">
                <a:latin typeface="Times New Roman"/>
                <a:ea typeface="Times New Roman"/>
              </a:rPr>
              <a:t>base sicura</a:t>
            </a:r>
            <a:r>
              <a:rPr lang="it-IT" sz="2800" dirty="0">
                <a:latin typeface="Times New Roman"/>
                <a:ea typeface="Times New Roman"/>
              </a:rPr>
              <a:t>. </a:t>
            </a:r>
          </a:p>
          <a:p>
            <a:pPr algn="just">
              <a:spcAft>
                <a:spcPts val="0"/>
              </a:spcAft>
            </a:pPr>
            <a:r>
              <a:rPr lang="it-IT" sz="2800" dirty="0" smtClean="0">
                <a:latin typeface="Times New Roman"/>
                <a:ea typeface="Times New Roman"/>
              </a:rPr>
              <a:t>«</a:t>
            </a:r>
            <a:r>
              <a:rPr lang="it-IT" sz="2800" dirty="0">
                <a:latin typeface="Times New Roman"/>
                <a:ea typeface="Times New Roman"/>
              </a:rPr>
              <a:t>I risultati </a:t>
            </a:r>
            <a:r>
              <a:rPr lang="it-IT" sz="2800" dirty="0" smtClean="0">
                <a:latin typeface="Times New Roman"/>
                <a:ea typeface="Times New Roman"/>
              </a:rPr>
              <a:t>evidenziano come «uno </a:t>
            </a:r>
            <a:r>
              <a:rPr lang="it-IT" sz="2800" dirty="0">
                <a:latin typeface="Times New Roman"/>
                <a:ea typeface="Times New Roman"/>
              </a:rPr>
              <a:t>stile di attaccamento preoccupato risulta associato con una significativa idealizzazione sia del comportamento che dell’aspetto fisico dell’icona televisiva prediletta» (</a:t>
            </a:r>
            <a:r>
              <a:rPr lang="it-IT" sz="2800" i="1" dirty="0">
                <a:latin typeface="Times New Roman"/>
                <a:ea typeface="Times New Roman"/>
              </a:rPr>
              <a:t>Ibidem</a:t>
            </a:r>
            <a:r>
              <a:rPr lang="it-IT" sz="2800" dirty="0">
                <a:latin typeface="Times New Roman"/>
                <a:ea typeface="Times New Roman"/>
              </a:rPr>
              <a:t>). </a:t>
            </a:r>
            <a:endParaRPr lang="it-IT" sz="2800" dirty="0" smtClean="0">
              <a:latin typeface="Times New Roman"/>
              <a:ea typeface="Times New Roman"/>
            </a:endParaRPr>
          </a:p>
          <a:p>
            <a:pPr algn="just">
              <a:spcAft>
                <a:spcPts val="0"/>
              </a:spcAft>
            </a:pPr>
            <a:r>
              <a:rPr lang="it-IT" sz="2800" dirty="0" smtClean="0">
                <a:latin typeface="Times New Roman"/>
                <a:ea typeface="Times New Roman"/>
              </a:rPr>
              <a:t>La </a:t>
            </a:r>
            <a:r>
              <a:rPr lang="it-IT" sz="2800" dirty="0">
                <a:latin typeface="Times New Roman"/>
                <a:ea typeface="Times New Roman"/>
              </a:rPr>
              <a:t>nostalgia della madre, il bisogno di madre, sono direttamente proporzionali all’investimento tele-emotivo di adolescenti e giovani adulti. </a:t>
            </a:r>
          </a:p>
          <a:p>
            <a:endParaRPr lang="it-IT" dirty="0"/>
          </a:p>
        </p:txBody>
      </p:sp>
    </p:spTree>
    <p:extLst>
      <p:ext uri="{BB962C8B-B14F-4D97-AF65-F5344CB8AC3E}">
        <p14:creationId xmlns:p14="http://schemas.microsoft.com/office/powerpoint/2010/main" val="374489569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IL CONCERTO</a:t>
            </a:r>
            <a:endParaRPr lang="it-IT" dirty="0"/>
          </a:p>
        </p:txBody>
      </p:sp>
      <p:sp>
        <p:nvSpPr>
          <p:cNvPr id="3" name="Segnaposto contenuto 2"/>
          <p:cNvSpPr>
            <a:spLocks noGrp="1"/>
          </p:cNvSpPr>
          <p:nvPr>
            <p:ph sz="quarter" idx="1"/>
          </p:nvPr>
        </p:nvSpPr>
        <p:spPr/>
        <p:txBody>
          <a:bodyPr>
            <a:normAutofit fontScale="62500" lnSpcReduction="20000"/>
          </a:bodyPr>
          <a:lstStyle/>
          <a:p>
            <a:pPr algn="just">
              <a:spcAft>
                <a:spcPts val="0"/>
              </a:spcAft>
            </a:pPr>
            <a:r>
              <a:rPr lang="it-IT" sz="2800" dirty="0">
                <a:latin typeface="Times New Roman"/>
                <a:ea typeface="Times New Roman"/>
              </a:rPr>
              <a:t>La condivisione spettacolare con altri giovani o adolescenti di un concerto o di una performance live, diversamente dalla fruizione di videoclip, TV musicali e programmi televisivi, compone suggestioni e tonalità emotive mobilitando </a:t>
            </a:r>
            <a:r>
              <a:rPr lang="it-IT" sz="2800" i="1" dirty="0">
                <a:latin typeface="Times New Roman"/>
                <a:ea typeface="Times New Roman"/>
              </a:rPr>
              <a:t>persone </a:t>
            </a:r>
            <a:r>
              <a:rPr lang="it-IT" sz="2800" dirty="0">
                <a:latin typeface="Times New Roman"/>
                <a:ea typeface="Times New Roman"/>
              </a:rPr>
              <a:t>in</a:t>
            </a:r>
            <a:r>
              <a:rPr lang="it-IT" sz="2800" i="1" dirty="0">
                <a:latin typeface="Times New Roman"/>
                <a:ea typeface="Times New Roman"/>
              </a:rPr>
              <a:t> </a:t>
            </a:r>
            <a:r>
              <a:rPr lang="it-IT" sz="2800" dirty="0">
                <a:latin typeface="Times New Roman"/>
                <a:ea typeface="Times New Roman"/>
              </a:rPr>
              <a:t>un circuito comunicativo in cui l’assistere si connette al prendere parte attivo, al co-costruire valori, all’autentico consociarsi. </a:t>
            </a:r>
          </a:p>
          <a:p>
            <a:pPr algn="just">
              <a:spcAft>
                <a:spcPts val="0"/>
              </a:spcAft>
            </a:pPr>
            <a:r>
              <a:rPr lang="it-IT" sz="2800" dirty="0">
                <a:latin typeface="Times New Roman"/>
                <a:ea typeface="Times New Roman"/>
              </a:rPr>
              <a:t>«Il rituale collettivo dell’accompagnare durante un concerto la canzone del proprio idolo musicale con migliaia di luci degli accendini» o degli </a:t>
            </a:r>
            <a:r>
              <a:rPr lang="it-IT" sz="2800" i="1" dirty="0">
                <a:latin typeface="Times New Roman"/>
                <a:ea typeface="Times New Roman"/>
              </a:rPr>
              <a:t>screen</a:t>
            </a:r>
            <a:r>
              <a:rPr lang="it-IT" sz="2800" dirty="0">
                <a:latin typeface="Times New Roman"/>
                <a:ea typeface="Times New Roman"/>
              </a:rPr>
              <a:t> dei telefoni cellulari «è un esempio della funzione simbolica affettiva dell’evento culturale, che permette di superare la propria», fragile «individualità per celebrare insieme con gli altri un sentimento d’appartenenza e fraternità» (Diego </a:t>
            </a:r>
            <a:r>
              <a:rPr lang="it-IT" sz="2800" dirty="0" err="1">
                <a:latin typeface="Times New Roman"/>
                <a:ea typeface="Times New Roman"/>
              </a:rPr>
              <a:t>Miscioscia</a:t>
            </a:r>
            <a:r>
              <a:rPr lang="it-IT" sz="2800" dirty="0">
                <a:latin typeface="Times New Roman"/>
                <a:ea typeface="Times New Roman"/>
              </a:rPr>
              <a:t>). </a:t>
            </a:r>
          </a:p>
          <a:p>
            <a:pPr algn="just">
              <a:spcAft>
                <a:spcPts val="0"/>
              </a:spcAft>
            </a:pPr>
            <a:r>
              <a:rPr lang="it-IT" sz="2800" dirty="0">
                <a:latin typeface="Times New Roman"/>
                <a:ea typeface="Times New Roman"/>
              </a:rPr>
              <a:t>Il performer, dal canto suo, può compiere «gesti </a:t>
            </a:r>
            <a:r>
              <a:rPr lang="it-IT" sz="2800" dirty="0" err="1">
                <a:latin typeface="Times New Roman"/>
                <a:ea typeface="Times New Roman"/>
              </a:rPr>
              <a:t>enunciazionali</a:t>
            </a:r>
            <a:r>
              <a:rPr lang="it-IT" sz="2800" dirty="0">
                <a:latin typeface="Times New Roman"/>
                <a:ea typeface="Times New Roman"/>
              </a:rPr>
              <a:t>» e significanti «che funzionano come innesco, anche di un movimento a distanza» (Lucio Spaziante); il gesto può avere il fine di </a:t>
            </a:r>
            <a:r>
              <a:rPr lang="it-IT" sz="2800" i="1" dirty="0">
                <a:latin typeface="Times New Roman"/>
                <a:ea typeface="Times New Roman"/>
              </a:rPr>
              <a:t>animare</a:t>
            </a:r>
            <a:r>
              <a:rPr lang="it-IT" sz="2800" dirty="0">
                <a:latin typeface="Times New Roman"/>
                <a:ea typeface="Times New Roman"/>
              </a:rPr>
              <a:t>, con effetto “a cascata” (euforia urlante e plaudente del pubblico in risposta a un’azione della popstar ad alto contenuto simbolico), o il fine di </a:t>
            </a:r>
            <a:r>
              <a:rPr lang="it-IT" sz="2800" i="1" dirty="0">
                <a:latin typeface="Times New Roman"/>
                <a:ea typeface="Times New Roman"/>
              </a:rPr>
              <a:t>coinvolgere</a:t>
            </a:r>
            <a:r>
              <a:rPr lang="it-IT" sz="2800" dirty="0">
                <a:latin typeface="Times New Roman"/>
                <a:ea typeface="Times New Roman"/>
              </a:rPr>
              <a:t>, con effetto “a specchio” (ad esempio, la celebrità solleva le braccia al cielo, batte le mani a ritmo di musica, e il pubblico imita il suo fare). </a:t>
            </a:r>
          </a:p>
          <a:p>
            <a:pPr algn="just">
              <a:spcAft>
                <a:spcPts val="0"/>
              </a:spcAft>
            </a:pPr>
            <a:r>
              <a:rPr lang="it-IT" sz="2800" dirty="0">
                <a:latin typeface="Times New Roman"/>
                <a:ea typeface="Times New Roman"/>
              </a:rPr>
              <a:t>Se i giovani di oggi “abitano” la musica, il concerto è </a:t>
            </a:r>
            <a:r>
              <a:rPr lang="it-IT" sz="2800" dirty="0" err="1">
                <a:latin typeface="Times New Roman"/>
                <a:ea typeface="Times New Roman"/>
              </a:rPr>
              <a:t>svelatezza</a:t>
            </a:r>
            <a:r>
              <a:rPr lang="it-IT" sz="2800" dirty="0">
                <a:latin typeface="Times New Roman"/>
                <a:ea typeface="Times New Roman"/>
              </a:rPr>
              <a:t> dell’</a:t>
            </a:r>
            <a:r>
              <a:rPr lang="it-IT" sz="2800" i="1" dirty="0">
                <a:latin typeface="Times New Roman"/>
                <a:ea typeface="Times New Roman"/>
              </a:rPr>
              <a:t>essere giovani </a:t>
            </a:r>
            <a:r>
              <a:rPr lang="it-IT" sz="2800" dirty="0">
                <a:latin typeface="Times New Roman"/>
                <a:ea typeface="Times New Roman"/>
              </a:rPr>
              <a:t>come autentico </a:t>
            </a:r>
            <a:r>
              <a:rPr lang="it-IT" sz="2800" i="1" dirty="0">
                <a:latin typeface="Times New Roman"/>
                <a:ea typeface="Times New Roman"/>
              </a:rPr>
              <a:t>esserci</a:t>
            </a:r>
            <a:r>
              <a:rPr lang="it-IT" sz="2800" dirty="0">
                <a:latin typeface="Times New Roman"/>
                <a:ea typeface="Times New Roman"/>
              </a:rPr>
              <a:t>. </a:t>
            </a:r>
          </a:p>
        </p:txBody>
      </p:sp>
    </p:spTree>
    <p:extLst>
      <p:ext uri="{BB962C8B-B14F-4D97-AF65-F5344CB8AC3E}">
        <p14:creationId xmlns:p14="http://schemas.microsoft.com/office/powerpoint/2010/main" val="1388227022"/>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Città">
  <a:themeElements>
    <a:clrScheme name="Città">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Città">
      <a:majorFont>
        <a:latin typeface="Georgia"/>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eorgia"/>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Città">
      <a:fillStyleLst>
        <a:solidFill>
          <a:schemeClr val="phClr"/>
        </a:solidFill>
        <a:solidFill>
          <a:schemeClr val="phClr">
            <a:tint val="45000"/>
          </a:schemeClr>
        </a:solidFill>
        <a:solidFill>
          <a:schemeClr val="phClr">
            <a:tint val="95000"/>
          </a:schemeClr>
        </a:solidFill>
      </a:fillStyleLst>
      <a:lnStyleLst>
        <a:ln w="9525" cap="flat" cmpd="sng" algn="ctr">
          <a:solidFill>
            <a:schemeClr val="phClr"/>
          </a:solidFill>
          <a:prstDash val="solid"/>
        </a:ln>
        <a:ln w="11429" cap="flat" cmpd="sng" algn="ctr">
          <a:solidFill>
            <a:schemeClr val="phClr"/>
          </a:solidFill>
          <a:prstDash val="sysDash"/>
        </a:ln>
        <a:ln w="20000" cap="flat" cmpd="sng" algn="ctr">
          <a:solidFill>
            <a:schemeClr val="phClr"/>
          </a:solidFill>
          <a:prstDash val="solid"/>
        </a:ln>
      </a:lnStyleLst>
      <a:effectStyleLst>
        <a:effectStyle>
          <a:effectLst>
            <a:outerShdw blurRad="50800" dist="25400" dir="5400000" rotWithShape="0">
              <a:srgbClr val="000000">
                <a:alpha val="3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phClr">
                <a:shade val="70000"/>
                <a:satMod val="105000"/>
              </a:schemeClr>
            </a:contourClr>
          </a:sp3d>
        </a:effectStyle>
        <a:effectStyle>
          <a:effectLst>
            <a:outerShdw blurRad="50800" dist="25400" dir="5400000" rotWithShape="0">
              <a:srgbClr val="000000">
                <a:alpha val="45000"/>
              </a:srgbClr>
            </a:outerShdw>
          </a:effectLst>
          <a:scene3d>
            <a:camera prst="orthographicFront" fov="0">
              <a:rot lat="0" lon="0" rev="0"/>
            </a:camera>
            <a:lightRig rig="soft" dir="b">
              <a:rot lat="0" lon="0" rev="0"/>
            </a:lightRig>
          </a:scene3d>
          <a:sp3d prstMaterial="dkEdge">
            <a:bevelT w="63500" h="63500" prst="cross"/>
            <a:contourClr>
              <a:schemeClr val="phClr"/>
            </a:contourClr>
          </a:sp3d>
        </a:effectStyle>
      </a:effectStyleLst>
      <a:bgFillStyleLst>
        <a:solidFill>
          <a:schemeClr val="phClr"/>
        </a:solidFill>
        <a:blipFill>
          <a:blip xmlns:r="http://schemas.openxmlformats.org/officeDocument/2006/relationships" r:embed="rId1">
            <a:duotone>
              <a:schemeClr val="phClr">
                <a:shade val="70000"/>
                <a:satMod val="115000"/>
              </a:schemeClr>
              <a:schemeClr val="phClr">
                <a:tint val="85000"/>
              </a:schemeClr>
            </a:duotone>
          </a:blip>
          <a:tile tx="0" ty="0" sx="85000" sy="85000" flip="none" algn="tl"/>
        </a:blipFill>
        <a:blipFill>
          <a:blip xmlns:r="http://schemas.openxmlformats.org/officeDocument/2006/relationships" r:embed="rId2">
            <a:duotone>
              <a:schemeClr val="phClr">
                <a:shade val="65000"/>
                <a:satMod val="115000"/>
              </a:schemeClr>
              <a:schemeClr val="phClr">
                <a:tint val="85000"/>
              </a:schemeClr>
            </a:duotone>
          </a:blip>
          <a:tile tx="0" ty="0" sx="65000" sy="6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Civic</Template>
  <TotalTime>254</TotalTime>
  <Words>1224</Words>
  <Application>Microsoft Office PowerPoint</Application>
  <PresentationFormat>Presentazione su schermo (4:3)</PresentationFormat>
  <Paragraphs>22</Paragraphs>
  <Slides>8</Slides>
  <Notes>0</Notes>
  <HiddenSlides>0</HiddenSlides>
  <MMClips>0</MMClips>
  <ScaleCrop>false</ScaleCrop>
  <HeadingPairs>
    <vt:vector size="4" baseType="variant">
      <vt:variant>
        <vt:lpstr>Tema</vt:lpstr>
      </vt:variant>
      <vt:variant>
        <vt:i4>1</vt:i4>
      </vt:variant>
      <vt:variant>
        <vt:lpstr>Titoli diapositive</vt:lpstr>
      </vt:variant>
      <vt:variant>
        <vt:i4>8</vt:i4>
      </vt:variant>
    </vt:vector>
  </HeadingPairs>
  <TitlesOfParts>
    <vt:vector size="9" baseType="lpstr">
      <vt:lpstr>Città</vt:lpstr>
      <vt:lpstr>SOCIETÀ ADOLESCENZIALE E PRATICHE SPETTACOLARI</vt:lpstr>
      <vt:lpstr>STEREOTIPI SUI MONDI  DELLA MUSICA E DELLO SPETTACOLO</vt:lpstr>
      <vt:lpstr>Presentazione standard di PowerPoint</vt:lpstr>
      <vt:lpstr>Presentazione standard di PowerPoint</vt:lpstr>
      <vt:lpstr>IL VIDEOCLIP</vt:lpstr>
      <vt:lpstr>Presentazione standard di PowerPoint</vt:lpstr>
      <vt:lpstr>TELEVISIVA MENTE</vt:lpstr>
      <vt:lpstr>IL CONCERTO</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ANTICHITÀ E MEDIOEVO. STORIA DEL PADRE</dc:title>
  <dc:creator>utente</dc:creator>
  <cp:lastModifiedBy>utente</cp:lastModifiedBy>
  <cp:revision>71</cp:revision>
  <dcterms:created xsi:type="dcterms:W3CDTF">2012-10-04T16:12:16Z</dcterms:created>
  <dcterms:modified xsi:type="dcterms:W3CDTF">2012-12-01T11:08:00Z</dcterms:modified>
</cp:coreProperties>
</file>