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2"/>
  </p:notesMasterIdLst>
  <p:sldIdLst>
    <p:sldId id="256" r:id="rId2"/>
    <p:sldId id="277" r:id="rId3"/>
    <p:sldId id="257" r:id="rId4"/>
    <p:sldId id="262" r:id="rId5"/>
    <p:sldId id="263" r:id="rId6"/>
    <p:sldId id="264" r:id="rId7"/>
    <p:sldId id="265" r:id="rId8"/>
    <p:sldId id="266" r:id="rId9"/>
    <p:sldId id="267" r:id="rId10"/>
    <p:sldId id="268" r:id="rId11"/>
    <p:sldId id="276" r:id="rId12"/>
    <p:sldId id="271" r:id="rId13"/>
    <p:sldId id="290" r:id="rId14"/>
    <p:sldId id="273" r:id="rId15"/>
    <p:sldId id="274" r:id="rId16"/>
    <p:sldId id="275" r:id="rId17"/>
    <p:sldId id="289" r:id="rId18"/>
    <p:sldId id="258" r:id="rId19"/>
    <p:sldId id="278" r:id="rId20"/>
    <p:sldId id="279" r:id="rId21"/>
    <p:sldId id="280" r:id="rId22"/>
    <p:sldId id="282" r:id="rId23"/>
    <p:sldId id="281" r:id="rId24"/>
    <p:sldId id="283" r:id="rId25"/>
    <p:sldId id="259" r:id="rId26"/>
    <p:sldId id="291" r:id="rId27"/>
    <p:sldId id="285" r:id="rId28"/>
    <p:sldId id="284" r:id="rId29"/>
    <p:sldId id="287" r:id="rId30"/>
    <p:sldId id="288" r:id="rId31"/>
  </p:sldIdLst>
  <p:sldSz cx="9144000" cy="6858000" type="screen4x3"/>
  <p:notesSz cx="6858000" cy="9144000"/>
  <p:defaultTextStyle>
    <a:defPPr>
      <a:defRPr lang="it-IT"/>
    </a:defPPr>
    <a:lvl1pPr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28" charset="-128"/>
        <a:cs typeface="+mn-cs"/>
      </a:defRPr>
    </a:lvl5pPr>
    <a:lvl6pPr marL="2286000" algn="l" defTabSz="914400" rtl="0" eaLnBrk="1" latinLnBrk="0" hangingPunct="1">
      <a:defRPr sz="2400" kern="1200">
        <a:solidFill>
          <a:schemeClr val="tx1"/>
        </a:solidFill>
        <a:latin typeface="Arial" charset="0"/>
        <a:ea typeface="ＭＳ Ｐゴシック" pitchFamily="-128" charset="-128"/>
        <a:cs typeface="+mn-cs"/>
      </a:defRPr>
    </a:lvl6pPr>
    <a:lvl7pPr marL="2743200" algn="l" defTabSz="914400" rtl="0" eaLnBrk="1" latinLnBrk="0" hangingPunct="1">
      <a:defRPr sz="2400" kern="1200">
        <a:solidFill>
          <a:schemeClr val="tx1"/>
        </a:solidFill>
        <a:latin typeface="Arial" charset="0"/>
        <a:ea typeface="ＭＳ Ｐゴシック" pitchFamily="-128" charset="-128"/>
        <a:cs typeface="+mn-cs"/>
      </a:defRPr>
    </a:lvl7pPr>
    <a:lvl8pPr marL="3200400" algn="l" defTabSz="914400" rtl="0" eaLnBrk="1" latinLnBrk="0" hangingPunct="1">
      <a:defRPr sz="2400" kern="1200">
        <a:solidFill>
          <a:schemeClr val="tx1"/>
        </a:solidFill>
        <a:latin typeface="Arial" charset="0"/>
        <a:ea typeface="ＭＳ Ｐゴシック" pitchFamily="-128" charset="-128"/>
        <a:cs typeface="+mn-cs"/>
      </a:defRPr>
    </a:lvl8pPr>
    <a:lvl9pPr marL="3657600" algn="l" defTabSz="914400" rtl="0" eaLnBrk="1" latinLnBrk="0" hangingPunct="1">
      <a:defRPr sz="2400" kern="1200">
        <a:solidFill>
          <a:schemeClr val="tx1"/>
        </a:solidFill>
        <a:latin typeface="Arial" charset="0"/>
        <a:ea typeface="ＭＳ Ｐゴシック" pitchFamily="-128"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97" d="100"/>
          <a:sy n="97" d="100"/>
        </p:scale>
        <p:origin x="-114" y="-1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86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it-IT"/>
          </a:p>
        </p:txBody>
      </p:sp>
      <p:sp>
        <p:nvSpPr>
          <p:cNvPr id="668675"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it-IT"/>
          </a:p>
        </p:txBody>
      </p:sp>
      <p:sp>
        <p:nvSpPr>
          <p:cNvPr id="668676"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867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p>
        </p:txBody>
      </p:sp>
      <p:sp>
        <p:nvSpPr>
          <p:cNvPr id="66867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it-IT"/>
          </a:p>
        </p:txBody>
      </p:sp>
      <p:sp>
        <p:nvSpPr>
          <p:cNvPr id="66867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66C7CD2C-ED67-4E9A-B6B5-12256A336D63}" type="slidenum">
              <a:rPr lang="it-IT"/>
              <a:pPr/>
              <a:t>‹N›</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28"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28"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28"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28"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2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33B1D5-0DD1-403A-8267-67426A44C7B0}" type="slidenum">
              <a:rPr lang="it-IT"/>
              <a:pPr/>
              <a:t>1</a:t>
            </a:fld>
            <a:endParaRPr lang="it-IT"/>
          </a:p>
        </p:txBody>
      </p:sp>
      <p:sp>
        <p:nvSpPr>
          <p:cNvPr id="669698" name="Rectangle 2"/>
          <p:cNvSpPr>
            <a:spLocks noChangeArrowheads="1" noTextEdit="1"/>
          </p:cNvSpPr>
          <p:nvPr>
            <p:ph type="sldImg"/>
          </p:nvPr>
        </p:nvSpPr>
        <p:spPr>
          <a:ln/>
        </p:spPr>
      </p:sp>
      <p:sp>
        <p:nvSpPr>
          <p:cNvPr id="66969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8898F1-7C54-4E06-9A00-632956CC8124}" type="slidenum">
              <a:rPr lang="it-IT"/>
              <a:pPr/>
              <a:t>2</a:t>
            </a:fld>
            <a:endParaRPr lang="it-IT"/>
          </a:p>
        </p:txBody>
      </p:sp>
      <p:sp>
        <p:nvSpPr>
          <p:cNvPr id="670722" name="Rectangle 2"/>
          <p:cNvSpPr>
            <a:spLocks noChangeArrowheads="1" noTextEdit="1"/>
          </p:cNvSpPr>
          <p:nvPr>
            <p:ph type="sldImg"/>
          </p:nvPr>
        </p:nvSpPr>
        <p:spPr>
          <a:ln/>
        </p:spPr>
      </p:sp>
      <p:sp>
        <p:nvSpPr>
          <p:cNvPr id="67072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DC9AC1-0E23-48A0-B35A-42195586E1B3}" type="slidenum">
              <a:rPr lang="it-IT"/>
              <a:pPr/>
              <a:t>3</a:t>
            </a:fld>
            <a:endParaRPr lang="it-IT"/>
          </a:p>
        </p:txBody>
      </p:sp>
      <p:sp>
        <p:nvSpPr>
          <p:cNvPr id="671746" name="Rectangle 2"/>
          <p:cNvSpPr>
            <a:spLocks noChangeArrowheads="1" noTextEdit="1"/>
          </p:cNvSpPr>
          <p:nvPr>
            <p:ph type="sldImg"/>
          </p:nvPr>
        </p:nvSpPr>
        <p:spPr>
          <a:ln/>
        </p:spPr>
      </p:sp>
      <p:sp>
        <p:nvSpPr>
          <p:cNvPr id="67174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4FCEDE-855B-4AE8-BB65-B2A6E5BF9BE0}" type="slidenum">
              <a:rPr lang="it-IT"/>
              <a:pPr/>
              <a:t>4</a:t>
            </a:fld>
            <a:endParaRPr lang="it-IT"/>
          </a:p>
        </p:txBody>
      </p:sp>
      <p:sp>
        <p:nvSpPr>
          <p:cNvPr id="672770" name="Rectangle 2"/>
          <p:cNvSpPr>
            <a:spLocks noChangeArrowheads="1" noTextEdit="1"/>
          </p:cNvSpPr>
          <p:nvPr>
            <p:ph type="sldImg"/>
          </p:nvPr>
        </p:nvSpPr>
        <p:spPr>
          <a:ln/>
        </p:spPr>
      </p:sp>
      <p:sp>
        <p:nvSpPr>
          <p:cNvPr id="67277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B9817A-E283-4FB6-A136-0FB52288D524}" type="slidenum">
              <a:rPr lang="it-IT"/>
              <a:pPr/>
              <a:t>5</a:t>
            </a:fld>
            <a:endParaRPr lang="it-IT"/>
          </a:p>
        </p:txBody>
      </p:sp>
      <p:sp>
        <p:nvSpPr>
          <p:cNvPr id="673794" name="Rectangle 2"/>
          <p:cNvSpPr>
            <a:spLocks noChangeArrowheads="1" noTextEdit="1"/>
          </p:cNvSpPr>
          <p:nvPr>
            <p:ph type="sldImg"/>
          </p:nvPr>
        </p:nvSpPr>
        <p:spPr>
          <a:ln/>
        </p:spPr>
      </p:sp>
      <p:sp>
        <p:nvSpPr>
          <p:cNvPr id="67379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79253A-6707-43BE-A46F-74AF259405B3}" type="slidenum">
              <a:rPr lang="it-IT"/>
              <a:pPr/>
              <a:t>6</a:t>
            </a:fld>
            <a:endParaRPr lang="it-IT"/>
          </a:p>
        </p:txBody>
      </p:sp>
      <p:sp>
        <p:nvSpPr>
          <p:cNvPr id="674818" name="Rectangle 2"/>
          <p:cNvSpPr>
            <a:spLocks noChangeArrowheads="1" noTextEdit="1"/>
          </p:cNvSpPr>
          <p:nvPr>
            <p:ph type="sldImg"/>
          </p:nvPr>
        </p:nvSpPr>
        <p:spPr>
          <a:ln/>
        </p:spPr>
      </p:sp>
      <p:sp>
        <p:nvSpPr>
          <p:cNvPr id="67481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8267D7-4CFB-47EA-91B7-5C2819C51758}" type="slidenum">
              <a:rPr lang="it-IT"/>
              <a:pPr/>
              <a:t>7</a:t>
            </a:fld>
            <a:endParaRPr lang="it-IT"/>
          </a:p>
        </p:txBody>
      </p:sp>
      <p:sp>
        <p:nvSpPr>
          <p:cNvPr id="675842" name="Rectangle 2"/>
          <p:cNvSpPr>
            <a:spLocks noChangeArrowheads="1" noTextEdit="1"/>
          </p:cNvSpPr>
          <p:nvPr>
            <p:ph type="sldImg"/>
          </p:nvPr>
        </p:nvSpPr>
        <p:spPr>
          <a:ln/>
        </p:spPr>
      </p:sp>
      <p:sp>
        <p:nvSpPr>
          <p:cNvPr id="67584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C662B6-B939-400A-8877-C6D1997E0307}" type="slidenum">
              <a:rPr lang="it-IT"/>
              <a:pPr/>
              <a:t>8</a:t>
            </a:fld>
            <a:endParaRPr lang="it-IT"/>
          </a:p>
        </p:txBody>
      </p:sp>
      <p:sp>
        <p:nvSpPr>
          <p:cNvPr id="676866" name="Rectangle 2"/>
          <p:cNvSpPr>
            <a:spLocks noChangeArrowheads="1" noTextEdit="1"/>
          </p:cNvSpPr>
          <p:nvPr>
            <p:ph type="sldImg"/>
          </p:nvPr>
        </p:nvSpPr>
        <p:spPr>
          <a:ln/>
        </p:spPr>
      </p:sp>
      <p:sp>
        <p:nvSpPr>
          <p:cNvPr id="67686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CE109C4-3C1E-44C0-B32E-6E1BEE91CBE4}" type="slidenum">
              <a:rPr lang="it-IT"/>
              <a:pPr/>
              <a:t>9</a:t>
            </a:fld>
            <a:endParaRPr lang="it-IT"/>
          </a:p>
        </p:txBody>
      </p:sp>
      <p:sp>
        <p:nvSpPr>
          <p:cNvPr id="677890" name="Rectangle 2"/>
          <p:cNvSpPr>
            <a:spLocks noChangeArrowheads="1" noTextEdit="1"/>
          </p:cNvSpPr>
          <p:nvPr>
            <p:ph type="sldImg"/>
          </p:nvPr>
        </p:nvSpPr>
        <p:spPr>
          <a:ln/>
        </p:spPr>
      </p:sp>
      <p:sp>
        <p:nvSpPr>
          <p:cNvPr id="67789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4B4BDC-7613-4BB5-902A-5AA15170A8E2}" type="slidenum">
              <a:rPr lang="it-IT"/>
              <a:pPr/>
              <a:t>10</a:t>
            </a:fld>
            <a:endParaRPr lang="it-IT"/>
          </a:p>
        </p:txBody>
      </p:sp>
      <p:sp>
        <p:nvSpPr>
          <p:cNvPr id="678914" name="Rectangle 2"/>
          <p:cNvSpPr>
            <a:spLocks noChangeArrowheads="1" noTextEdit="1"/>
          </p:cNvSpPr>
          <p:nvPr>
            <p:ph type="sldImg"/>
          </p:nvPr>
        </p:nvSpPr>
        <p:spPr>
          <a:ln/>
        </p:spPr>
      </p:sp>
      <p:sp>
        <p:nvSpPr>
          <p:cNvPr id="67891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473FD4-2A3D-46C0-B802-B37DCD8E8E98}" type="slidenum">
              <a:rPr lang="it-IT"/>
              <a:pPr/>
              <a:t>11</a:t>
            </a:fld>
            <a:endParaRPr lang="it-IT"/>
          </a:p>
        </p:txBody>
      </p:sp>
      <p:sp>
        <p:nvSpPr>
          <p:cNvPr id="679938" name="Rectangle 2"/>
          <p:cNvSpPr>
            <a:spLocks noChangeArrowheads="1" noTextEdit="1"/>
          </p:cNvSpPr>
          <p:nvPr>
            <p:ph type="sldImg"/>
          </p:nvPr>
        </p:nvSpPr>
        <p:spPr>
          <a:ln/>
        </p:spPr>
      </p:sp>
      <p:sp>
        <p:nvSpPr>
          <p:cNvPr id="67993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9E5F20-C9B2-4BC7-AABB-FF1D9719A8E4}" type="slidenum">
              <a:rPr lang="it-IT"/>
              <a:pPr/>
              <a:t>12</a:t>
            </a:fld>
            <a:endParaRPr lang="it-IT"/>
          </a:p>
        </p:txBody>
      </p:sp>
      <p:sp>
        <p:nvSpPr>
          <p:cNvPr id="680962" name="Rectangle 2"/>
          <p:cNvSpPr>
            <a:spLocks noChangeArrowheads="1" noTextEdit="1"/>
          </p:cNvSpPr>
          <p:nvPr>
            <p:ph type="sldImg"/>
          </p:nvPr>
        </p:nvSpPr>
        <p:spPr>
          <a:ln/>
        </p:spPr>
      </p:sp>
      <p:sp>
        <p:nvSpPr>
          <p:cNvPr id="68096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ADE97A-B596-4DE0-B2CA-29B20431BAD1}" type="slidenum">
              <a:rPr lang="it-IT"/>
              <a:pPr/>
              <a:t>13</a:t>
            </a:fld>
            <a:endParaRPr lang="it-IT"/>
          </a:p>
        </p:txBody>
      </p:sp>
      <p:sp>
        <p:nvSpPr>
          <p:cNvPr id="702466" name="Rectangle 2"/>
          <p:cNvSpPr>
            <a:spLocks noChangeArrowheads="1" noTextEdit="1"/>
          </p:cNvSpPr>
          <p:nvPr>
            <p:ph type="sldImg"/>
          </p:nvPr>
        </p:nvSpPr>
        <p:spPr>
          <a:ln/>
        </p:spPr>
      </p:sp>
      <p:sp>
        <p:nvSpPr>
          <p:cNvPr id="70246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6B7A84-327C-44E4-ADA2-7F9C04F994E2}" type="slidenum">
              <a:rPr lang="it-IT"/>
              <a:pPr/>
              <a:t>14</a:t>
            </a:fld>
            <a:endParaRPr lang="it-IT"/>
          </a:p>
        </p:txBody>
      </p:sp>
      <p:sp>
        <p:nvSpPr>
          <p:cNvPr id="683010" name="Rectangle 2"/>
          <p:cNvSpPr>
            <a:spLocks noChangeArrowheads="1" noTextEdit="1"/>
          </p:cNvSpPr>
          <p:nvPr>
            <p:ph type="sldImg"/>
          </p:nvPr>
        </p:nvSpPr>
        <p:spPr>
          <a:ln/>
        </p:spPr>
      </p:sp>
      <p:sp>
        <p:nvSpPr>
          <p:cNvPr id="68301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134CA6-84B1-47DB-BB29-605C51464B1B}" type="slidenum">
              <a:rPr lang="it-IT"/>
              <a:pPr/>
              <a:t>15</a:t>
            </a:fld>
            <a:endParaRPr lang="it-IT"/>
          </a:p>
        </p:txBody>
      </p:sp>
      <p:sp>
        <p:nvSpPr>
          <p:cNvPr id="684034" name="Rectangle 2"/>
          <p:cNvSpPr>
            <a:spLocks noChangeArrowheads="1" noTextEdit="1"/>
          </p:cNvSpPr>
          <p:nvPr>
            <p:ph type="sldImg"/>
          </p:nvPr>
        </p:nvSpPr>
        <p:spPr>
          <a:ln/>
        </p:spPr>
      </p:sp>
      <p:sp>
        <p:nvSpPr>
          <p:cNvPr id="68403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67E07C-3A79-41DD-AB6D-F68696D84A0D}" type="slidenum">
              <a:rPr lang="it-IT"/>
              <a:pPr/>
              <a:t>16</a:t>
            </a:fld>
            <a:endParaRPr lang="it-IT"/>
          </a:p>
        </p:txBody>
      </p:sp>
      <p:sp>
        <p:nvSpPr>
          <p:cNvPr id="685058" name="Rectangle 2"/>
          <p:cNvSpPr>
            <a:spLocks noChangeArrowheads="1" noTextEdit="1"/>
          </p:cNvSpPr>
          <p:nvPr>
            <p:ph type="sldImg"/>
          </p:nvPr>
        </p:nvSpPr>
        <p:spPr>
          <a:ln/>
        </p:spPr>
      </p:sp>
      <p:sp>
        <p:nvSpPr>
          <p:cNvPr id="68505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50E64E-F0C1-4966-AF74-97183E5D0200}" type="slidenum">
              <a:rPr lang="it-IT"/>
              <a:pPr/>
              <a:t>17</a:t>
            </a:fld>
            <a:endParaRPr lang="it-IT"/>
          </a:p>
        </p:txBody>
      </p:sp>
      <p:sp>
        <p:nvSpPr>
          <p:cNvPr id="686082" name="Rectangle 2"/>
          <p:cNvSpPr>
            <a:spLocks noChangeArrowheads="1" noTextEdit="1"/>
          </p:cNvSpPr>
          <p:nvPr>
            <p:ph type="sldImg"/>
          </p:nvPr>
        </p:nvSpPr>
        <p:spPr>
          <a:ln/>
        </p:spPr>
      </p:sp>
      <p:sp>
        <p:nvSpPr>
          <p:cNvPr id="68608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A74120-6585-46B6-B487-A2F9B5DD836E}" type="slidenum">
              <a:rPr lang="it-IT"/>
              <a:pPr/>
              <a:t>18</a:t>
            </a:fld>
            <a:endParaRPr lang="it-IT"/>
          </a:p>
        </p:txBody>
      </p:sp>
      <p:sp>
        <p:nvSpPr>
          <p:cNvPr id="687106" name="Rectangle 2"/>
          <p:cNvSpPr>
            <a:spLocks noChangeArrowheads="1" noTextEdit="1"/>
          </p:cNvSpPr>
          <p:nvPr>
            <p:ph type="sldImg"/>
          </p:nvPr>
        </p:nvSpPr>
        <p:spPr>
          <a:ln/>
        </p:spPr>
      </p:sp>
      <p:sp>
        <p:nvSpPr>
          <p:cNvPr id="68710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50299E-0D98-46CA-9466-4794A381225C}" type="slidenum">
              <a:rPr lang="it-IT"/>
              <a:pPr/>
              <a:t>19</a:t>
            </a:fld>
            <a:endParaRPr lang="it-IT"/>
          </a:p>
        </p:txBody>
      </p:sp>
      <p:sp>
        <p:nvSpPr>
          <p:cNvPr id="688130" name="Rectangle 2"/>
          <p:cNvSpPr>
            <a:spLocks noChangeArrowheads="1" noTextEdit="1"/>
          </p:cNvSpPr>
          <p:nvPr>
            <p:ph type="sldImg"/>
          </p:nvPr>
        </p:nvSpPr>
        <p:spPr>
          <a:ln/>
        </p:spPr>
      </p:sp>
      <p:sp>
        <p:nvSpPr>
          <p:cNvPr id="68813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BDF96A-E432-493E-BAE1-60AF3BCD1F77}" type="slidenum">
              <a:rPr lang="it-IT"/>
              <a:pPr/>
              <a:t>20</a:t>
            </a:fld>
            <a:endParaRPr lang="it-IT"/>
          </a:p>
        </p:txBody>
      </p:sp>
      <p:sp>
        <p:nvSpPr>
          <p:cNvPr id="689154" name="Rectangle 2"/>
          <p:cNvSpPr>
            <a:spLocks noChangeArrowheads="1" noTextEdit="1"/>
          </p:cNvSpPr>
          <p:nvPr>
            <p:ph type="sldImg"/>
          </p:nvPr>
        </p:nvSpPr>
        <p:spPr>
          <a:ln/>
        </p:spPr>
      </p:sp>
      <p:sp>
        <p:nvSpPr>
          <p:cNvPr id="68915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DBD9D9-E9DA-423E-958F-6BD7FC88AA11}" type="slidenum">
              <a:rPr lang="it-IT"/>
              <a:pPr/>
              <a:t>21</a:t>
            </a:fld>
            <a:endParaRPr lang="it-IT"/>
          </a:p>
        </p:txBody>
      </p:sp>
      <p:sp>
        <p:nvSpPr>
          <p:cNvPr id="690178" name="Rectangle 2"/>
          <p:cNvSpPr>
            <a:spLocks noChangeArrowheads="1" noTextEdit="1"/>
          </p:cNvSpPr>
          <p:nvPr>
            <p:ph type="sldImg"/>
          </p:nvPr>
        </p:nvSpPr>
        <p:spPr>
          <a:ln/>
        </p:spPr>
      </p:sp>
      <p:sp>
        <p:nvSpPr>
          <p:cNvPr id="69017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17BE99-4C0A-495C-8192-88E5BF5FFF70}" type="slidenum">
              <a:rPr lang="it-IT"/>
              <a:pPr/>
              <a:t>22</a:t>
            </a:fld>
            <a:endParaRPr lang="it-IT"/>
          </a:p>
        </p:txBody>
      </p:sp>
      <p:sp>
        <p:nvSpPr>
          <p:cNvPr id="691202" name="Rectangle 2"/>
          <p:cNvSpPr>
            <a:spLocks noChangeArrowheads="1" noTextEdit="1"/>
          </p:cNvSpPr>
          <p:nvPr>
            <p:ph type="sldImg"/>
          </p:nvPr>
        </p:nvSpPr>
        <p:spPr>
          <a:ln/>
        </p:spPr>
      </p:sp>
      <p:sp>
        <p:nvSpPr>
          <p:cNvPr id="691203"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2AC296-65BF-4D57-B74E-927FB33D148B}" type="slidenum">
              <a:rPr lang="it-IT"/>
              <a:pPr/>
              <a:t>23</a:t>
            </a:fld>
            <a:endParaRPr lang="it-IT"/>
          </a:p>
        </p:txBody>
      </p:sp>
      <p:sp>
        <p:nvSpPr>
          <p:cNvPr id="692226" name="Rectangle 2"/>
          <p:cNvSpPr>
            <a:spLocks noChangeArrowheads="1" noTextEdit="1"/>
          </p:cNvSpPr>
          <p:nvPr>
            <p:ph type="sldImg"/>
          </p:nvPr>
        </p:nvSpPr>
        <p:spPr>
          <a:ln/>
        </p:spPr>
      </p:sp>
      <p:sp>
        <p:nvSpPr>
          <p:cNvPr id="69222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1EC207-87DA-4F25-A907-7957CB015632}" type="slidenum">
              <a:rPr lang="it-IT"/>
              <a:pPr/>
              <a:t>24</a:t>
            </a:fld>
            <a:endParaRPr lang="it-IT"/>
          </a:p>
        </p:txBody>
      </p:sp>
      <p:sp>
        <p:nvSpPr>
          <p:cNvPr id="693250" name="Rectangle 2"/>
          <p:cNvSpPr>
            <a:spLocks noChangeArrowheads="1" noTextEdit="1"/>
          </p:cNvSpPr>
          <p:nvPr>
            <p:ph type="sldImg"/>
          </p:nvPr>
        </p:nvSpPr>
        <p:spPr>
          <a:ln/>
        </p:spPr>
      </p:sp>
      <p:sp>
        <p:nvSpPr>
          <p:cNvPr id="69325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37B424-E078-4510-96D9-E3EEFA58CCEA}" type="slidenum">
              <a:rPr lang="it-IT"/>
              <a:pPr/>
              <a:t>25</a:t>
            </a:fld>
            <a:endParaRPr lang="it-IT"/>
          </a:p>
        </p:txBody>
      </p:sp>
      <p:sp>
        <p:nvSpPr>
          <p:cNvPr id="694274" name="Rectangle 2"/>
          <p:cNvSpPr>
            <a:spLocks noChangeArrowheads="1" noTextEdit="1"/>
          </p:cNvSpPr>
          <p:nvPr>
            <p:ph type="sldImg"/>
          </p:nvPr>
        </p:nvSpPr>
        <p:spPr>
          <a:ln/>
        </p:spPr>
      </p:sp>
      <p:sp>
        <p:nvSpPr>
          <p:cNvPr id="694275"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BAA1AC-4F9C-440F-AAEB-F51407A56E6A}" type="slidenum">
              <a:rPr lang="it-IT"/>
              <a:pPr/>
              <a:t>26</a:t>
            </a:fld>
            <a:endParaRPr lang="it-IT"/>
          </a:p>
        </p:txBody>
      </p:sp>
      <p:sp>
        <p:nvSpPr>
          <p:cNvPr id="703490" name="Rectangle 2"/>
          <p:cNvSpPr>
            <a:spLocks noChangeArrowheads="1" noTextEdit="1"/>
          </p:cNvSpPr>
          <p:nvPr>
            <p:ph type="sldImg"/>
          </p:nvPr>
        </p:nvSpPr>
        <p:spPr>
          <a:ln/>
        </p:spPr>
      </p:sp>
      <p:sp>
        <p:nvSpPr>
          <p:cNvPr id="70349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80966D-B289-40EA-A52C-9694D6AD228D}" type="slidenum">
              <a:rPr lang="it-IT"/>
              <a:pPr/>
              <a:t>27</a:t>
            </a:fld>
            <a:endParaRPr lang="it-IT"/>
          </a:p>
        </p:txBody>
      </p:sp>
      <p:sp>
        <p:nvSpPr>
          <p:cNvPr id="695298" name="Rectangle 2"/>
          <p:cNvSpPr>
            <a:spLocks noChangeArrowheads="1" noTextEdit="1"/>
          </p:cNvSpPr>
          <p:nvPr>
            <p:ph type="sldImg"/>
          </p:nvPr>
        </p:nvSpPr>
        <p:spPr>
          <a:ln/>
        </p:spPr>
      </p:sp>
      <p:sp>
        <p:nvSpPr>
          <p:cNvPr id="695299"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8E34D9-B132-4826-B44F-5776BD24255E}" type="slidenum">
              <a:rPr lang="it-IT"/>
              <a:pPr/>
              <a:t>28</a:t>
            </a:fld>
            <a:endParaRPr lang="it-IT"/>
          </a:p>
        </p:txBody>
      </p:sp>
      <p:sp>
        <p:nvSpPr>
          <p:cNvPr id="697346" name="Rectangle 2"/>
          <p:cNvSpPr>
            <a:spLocks noChangeArrowheads="1" noTextEdit="1"/>
          </p:cNvSpPr>
          <p:nvPr>
            <p:ph type="sldImg"/>
          </p:nvPr>
        </p:nvSpPr>
        <p:spPr>
          <a:ln/>
        </p:spPr>
      </p:sp>
      <p:sp>
        <p:nvSpPr>
          <p:cNvPr id="69734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19AD9C-A37D-47FE-9314-C6441FAC5D10}" type="slidenum">
              <a:rPr lang="it-IT"/>
              <a:pPr/>
              <a:t>29</a:t>
            </a:fld>
            <a:endParaRPr lang="it-IT"/>
          </a:p>
        </p:txBody>
      </p:sp>
      <p:sp>
        <p:nvSpPr>
          <p:cNvPr id="698370" name="Rectangle 2"/>
          <p:cNvSpPr>
            <a:spLocks noChangeArrowheads="1" noTextEdit="1"/>
          </p:cNvSpPr>
          <p:nvPr>
            <p:ph type="sldImg"/>
          </p:nvPr>
        </p:nvSpPr>
        <p:spPr>
          <a:ln/>
        </p:spPr>
      </p:sp>
      <p:sp>
        <p:nvSpPr>
          <p:cNvPr id="698371" name="Rectangle 3"/>
          <p:cNvSpPr>
            <a:spLocks noGrp="1" noChangeArrowheads="1"/>
          </p:cNvSpPr>
          <p:nvPr>
            <p:ph type="body" idx="1"/>
          </p:nvPr>
        </p:nvSpPr>
        <p:spPr/>
        <p:txBody>
          <a:bodyPr/>
          <a:lstStyle/>
          <a:p>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C3C5FE-0981-4E3F-86E4-BB38E19F94FF}" type="slidenum">
              <a:rPr lang="it-IT"/>
              <a:pPr/>
              <a:t>30</a:t>
            </a:fld>
            <a:endParaRPr lang="it-IT"/>
          </a:p>
        </p:txBody>
      </p:sp>
      <p:sp>
        <p:nvSpPr>
          <p:cNvPr id="699394" name="Rectangle 2"/>
          <p:cNvSpPr>
            <a:spLocks noChangeArrowheads="1" noTextEdit="1"/>
          </p:cNvSpPr>
          <p:nvPr>
            <p:ph type="sldImg"/>
          </p:nvPr>
        </p:nvSpPr>
        <p:spPr>
          <a:ln/>
        </p:spPr>
      </p:sp>
      <p:sp>
        <p:nvSpPr>
          <p:cNvPr id="699395" name="Rectangle 3"/>
          <p:cNvSpPr>
            <a:spLocks noGrp="1" noChangeArrowheads="1"/>
          </p:cNvSpPr>
          <p:nvPr>
            <p:ph type="body"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A018D39F-84C6-4B7C-A706-4FBD086094F6}" type="slidenum">
              <a:rPr lang="it-IT"/>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4B8348ED-203B-4662-B02C-DA9E33C6E8F5}" type="slidenum">
              <a:rPr lang="it-IT"/>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25175646-FA4C-4427-AAD4-50EA3321FFFF}" type="slidenum">
              <a:rPr lang="it-IT"/>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919939B0-9865-4331-8EBE-88E8017CC160}" type="slidenum">
              <a:rPr lang="it-IT"/>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lvl1pPr>
              <a:defRPr/>
            </a:lvl1pPr>
          </a:lstStyle>
          <a:p>
            <a:endParaRPr lang="it-IT"/>
          </a:p>
        </p:txBody>
      </p:sp>
      <p:sp>
        <p:nvSpPr>
          <p:cNvPr id="8" name="Segnaposto piè di pagina 7"/>
          <p:cNvSpPr>
            <a:spLocks noGrp="1"/>
          </p:cNvSpPr>
          <p:nvPr>
            <p:ph type="ftr" sz="quarter" idx="11"/>
          </p:nvPr>
        </p:nvSpPr>
        <p:spPr/>
        <p:txBody>
          <a:bodyPr/>
          <a:lstStyle>
            <a:lvl1pPr>
              <a:defRPr/>
            </a:lvl1pPr>
          </a:lstStyle>
          <a:p>
            <a:endParaRPr lang="it-IT"/>
          </a:p>
        </p:txBody>
      </p:sp>
      <p:sp>
        <p:nvSpPr>
          <p:cNvPr id="9" name="Segnaposto numero diapositiva 8"/>
          <p:cNvSpPr>
            <a:spLocks noGrp="1"/>
          </p:cNvSpPr>
          <p:nvPr>
            <p:ph type="sldNum" sz="quarter" idx="12"/>
          </p:nvPr>
        </p:nvSpPr>
        <p:spPr/>
        <p:txBody>
          <a:bodyPr/>
          <a:lstStyle>
            <a:lvl1pPr>
              <a:defRPr/>
            </a:lvl1pPr>
          </a:lstStyle>
          <a:p>
            <a:fld id="{599E223F-2D6D-4707-AAF4-F3B623EE7D76}" type="slidenum">
              <a:rPr lang="it-IT"/>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lvl1pPr>
              <a:defRPr/>
            </a:lvl1pPr>
          </a:lstStyle>
          <a:p>
            <a:endParaRPr lang="it-IT"/>
          </a:p>
        </p:txBody>
      </p:sp>
      <p:sp>
        <p:nvSpPr>
          <p:cNvPr id="4" name="Segnaposto piè di pagina 3"/>
          <p:cNvSpPr>
            <a:spLocks noGrp="1"/>
          </p:cNvSpPr>
          <p:nvPr>
            <p:ph type="ftr" sz="quarter" idx="11"/>
          </p:nvPr>
        </p:nvSpPr>
        <p:spPr/>
        <p:txBody>
          <a:bodyPr/>
          <a:lstStyle>
            <a:lvl1pPr>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C29563B1-683B-488D-91DA-6AC6137E8610}" type="slidenum">
              <a:rPr lang="it-IT"/>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endParaRPr lang="it-IT"/>
          </a:p>
        </p:txBody>
      </p:sp>
      <p:sp>
        <p:nvSpPr>
          <p:cNvPr id="3" name="Segnaposto piè di pagina 2"/>
          <p:cNvSpPr>
            <a:spLocks noGrp="1"/>
          </p:cNvSpPr>
          <p:nvPr>
            <p:ph type="ftr" sz="quarter" idx="11"/>
          </p:nvPr>
        </p:nvSpPr>
        <p:spPr/>
        <p:txBody>
          <a:bodyPr/>
          <a:lstStyle>
            <a:lvl1pPr>
              <a:defRPr/>
            </a:lvl1pPr>
          </a:lstStyle>
          <a:p>
            <a:endParaRPr lang="it-IT"/>
          </a:p>
        </p:txBody>
      </p:sp>
      <p:sp>
        <p:nvSpPr>
          <p:cNvPr id="4" name="Segnaposto numero diapositiva 3"/>
          <p:cNvSpPr>
            <a:spLocks noGrp="1"/>
          </p:cNvSpPr>
          <p:nvPr>
            <p:ph type="sldNum" sz="quarter" idx="12"/>
          </p:nvPr>
        </p:nvSpPr>
        <p:spPr/>
        <p:txBody>
          <a:bodyPr/>
          <a:lstStyle>
            <a:lvl1pPr>
              <a:defRPr/>
            </a:lvl1pPr>
          </a:lstStyle>
          <a:p>
            <a:fld id="{A07CDAAB-40FE-4852-A25D-8AF3A0DEB320}" type="slidenum">
              <a:rPr lang="it-IT"/>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7038B1C4-A4A9-4084-8682-70E05099B73B}" type="slidenum">
              <a:rPr lang="it-IT"/>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lvl1pPr>
              <a:defRPr/>
            </a:lvl1pPr>
          </a:lstStyle>
          <a:p>
            <a:endParaRPr lang="it-IT"/>
          </a:p>
        </p:txBody>
      </p:sp>
      <p:sp>
        <p:nvSpPr>
          <p:cNvPr id="6" name="Segnaposto piè di pagina 5"/>
          <p:cNvSpPr>
            <a:spLocks noGrp="1"/>
          </p:cNvSpPr>
          <p:nvPr>
            <p:ph type="ftr" sz="quarter" idx="11"/>
          </p:nvPr>
        </p:nvSpPr>
        <p:spPr/>
        <p:txBody>
          <a:bodyPr/>
          <a:lstStyle>
            <a:lvl1pPr>
              <a:defRPr/>
            </a:lvl1pPr>
          </a:lstStyle>
          <a:p>
            <a:endParaRPr lang="it-IT"/>
          </a:p>
        </p:txBody>
      </p:sp>
      <p:sp>
        <p:nvSpPr>
          <p:cNvPr id="7" name="Segnaposto numero diapositiva 6"/>
          <p:cNvSpPr>
            <a:spLocks noGrp="1"/>
          </p:cNvSpPr>
          <p:nvPr>
            <p:ph type="sldNum" sz="quarter" idx="12"/>
          </p:nvPr>
        </p:nvSpPr>
        <p:spPr/>
        <p:txBody>
          <a:bodyPr/>
          <a:lstStyle>
            <a:lvl1pPr>
              <a:defRPr/>
            </a:lvl1pPr>
          </a:lstStyle>
          <a:p>
            <a:fld id="{8A73AB53-68B8-4D03-AC5D-4702A82EE956}" type="slidenum">
              <a:rPr lang="it-IT"/>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54B5E46D-5725-4312-85A4-FE0D11216E3F}" type="slidenum">
              <a:rPr lang="it-IT"/>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609600"/>
            <a:ext cx="1943100" cy="54864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609600"/>
            <a:ext cx="5676900" cy="54864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lvl1pPr>
              <a:defRPr/>
            </a:lvl1pPr>
          </a:lstStyle>
          <a:p>
            <a:endParaRPr lang="it-IT"/>
          </a:p>
        </p:txBody>
      </p:sp>
      <p:sp>
        <p:nvSpPr>
          <p:cNvPr id="5" name="Segnaposto piè di pagina 4"/>
          <p:cNvSpPr>
            <a:spLocks noGrp="1"/>
          </p:cNvSpPr>
          <p:nvPr>
            <p:ph type="ftr" sz="quarter" idx="11"/>
          </p:nvPr>
        </p:nvSpPr>
        <p:spPr/>
        <p:txBody>
          <a:bodyPr/>
          <a:lstStyle>
            <a:lvl1pPr>
              <a:defRPr/>
            </a:lvl1pPr>
          </a:lstStyle>
          <a:p>
            <a:endParaRPr lang="it-IT"/>
          </a:p>
        </p:txBody>
      </p:sp>
      <p:sp>
        <p:nvSpPr>
          <p:cNvPr id="6" name="Segnaposto numero diapositiva 5"/>
          <p:cNvSpPr>
            <a:spLocks noGrp="1"/>
          </p:cNvSpPr>
          <p:nvPr>
            <p:ph type="sldNum" sz="quarter" idx="12"/>
          </p:nvPr>
        </p:nvSpPr>
        <p:spPr/>
        <p:txBody>
          <a:bodyPr/>
          <a:lstStyle>
            <a:lvl1pPr>
              <a:defRPr/>
            </a:lvl1pPr>
          </a:lstStyle>
          <a:p>
            <a:fld id="{A31654E9-4036-46E9-9FD2-25BA9B07A2CB}"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it-IT"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endParaRPr lang="it-IT"/>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endParaRPr lang="it-IT"/>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2C700C9C-51BA-4F71-9BE3-282302C3DF23}" type="slidenum">
              <a:rPr lang="it-IT"/>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ea typeface="ＭＳ Ｐゴシック" pitchFamily="-128" charset="-128"/>
        </a:defRPr>
      </a:lvl2pPr>
      <a:lvl3pPr algn="ctr" rtl="0" fontAlgn="base">
        <a:spcBef>
          <a:spcPct val="0"/>
        </a:spcBef>
        <a:spcAft>
          <a:spcPct val="0"/>
        </a:spcAft>
        <a:defRPr sz="4400">
          <a:solidFill>
            <a:schemeClr val="tx2"/>
          </a:solidFill>
          <a:latin typeface="Arial" charset="0"/>
          <a:ea typeface="ＭＳ Ｐゴシック" pitchFamily="-128" charset="-128"/>
        </a:defRPr>
      </a:lvl3pPr>
      <a:lvl4pPr algn="ctr" rtl="0" fontAlgn="base">
        <a:spcBef>
          <a:spcPct val="0"/>
        </a:spcBef>
        <a:spcAft>
          <a:spcPct val="0"/>
        </a:spcAft>
        <a:defRPr sz="4400">
          <a:solidFill>
            <a:schemeClr val="tx2"/>
          </a:solidFill>
          <a:latin typeface="Arial" charset="0"/>
          <a:ea typeface="ＭＳ Ｐゴシック" pitchFamily="-128" charset="-128"/>
        </a:defRPr>
      </a:lvl4pPr>
      <a:lvl5pPr algn="ctr" rtl="0" fontAlgn="base">
        <a:spcBef>
          <a:spcPct val="0"/>
        </a:spcBef>
        <a:spcAft>
          <a:spcPct val="0"/>
        </a:spcAft>
        <a:defRPr sz="4400">
          <a:solidFill>
            <a:schemeClr val="tx2"/>
          </a:solidFill>
          <a:latin typeface="Arial" charset="0"/>
          <a:ea typeface="ＭＳ Ｐゴシック" pitchFamily="-128" charset="-128"/>
        </a:defRPr>
      </a:lvl5pPr>
      <a:lvl6pPr marL="457200" algn="ctr" rtl="0" fontAlgn="base">
        <a:spcBef>
          <a:spcPct val="0"/>
        </a:spcBef>
        <a:spcAft>
          <a:spcPct val="0"/>
        </a:spcAft>
        <a:defRPr sz="4400">
          <a:solidFill>
            <a:schemeClr val="tx2"/>
          </a:solidFill>
          <a:latin typeface="Arial" charset="0"/>
          <a:ea typeface="ＭＳ Ｐゴシック" pitchFamily="-128" charset="-128"/>
        </a:defRPr>
      </a:lvl6pPr>
      <a:lvl7pPr marL="914400" algn="ctr" rtl="0" fontAlgn="base">
        <a:spcBef>
          <a:spcPct val="0"/>
        </a:spcBef>
        <a:spcAft>
          <a:spcPct val="0"/>
        </a:spcAft>
        <a:defRPr sz="4400">
          <a:solidFill>
            <a:schemeClr val="tx2"/>
          </a:solidFill>
          <a:latin typeface="Arial" charset="0"/>
          <a:ea typeface="ＭＳ Ｐゴシック" pitchFamily="-128" charset="-128"/>
        </a:defRPr>
      </a:lvl7pPr>
      <a:lvl8pPr marL="1371600" algn="ctr" rtl="0" fontAlgn="base">
        <a:spcBef>
          <a:spcPct val="0"/>
        </a:spcBef>
        <a:spcAft>
          <a:spcPct val="0"/>
        </a:spcAft>
        <a:defRPr sz="4400">
          <a:solidFill>
            <a:schemeClr val="tx2"/>
          </a:solidFill>
          <a:latin typeface="Arial" charset="0"/>
          <a:ea typeface="ＭＳ Ｐゴシック" pitchFamily="-128" charset="-128"/>
        </a:defRPr>
      </a:lvl8pPr>
      <a:lvl9pPr marL="1828800" algn="ctr" rtl="0" fontAlgn="base">
        <a:spcBef>
          <a:spcPct val="0"/>
        </a:spcBef>
        <a:spcAft>
          <a:spcPct val="0"/>
        </a:spcAft>
        <a:defRPr sz="4400">
          <a:solidFill>
            <a:schemeClr val="tx2"/>
          </a:solidFill>
          <a:latin typeface="Arial" charset="0"/>
          <a:ea typeface="ＭＳ Ｐゴシック" pitchFamily="-128" charset="-128"/>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assembly.coe.int/Documents/AdoptedText/ta98/FREC1383.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assembly.coe.int/Documents/AdoptedText/ta01/FREC1539.ht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coe.int/lang/f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eelp.gap.it"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galanet.b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ec.europa.eu/education/languages/archive/doc/maalouf/report_it.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0"/>
            <a:ext cx="7772400" cy="1143000"/>
          </a:xfrm>
        </p:spPr>
        <p:txBody>
          <a:bodyPr/>
          <a:lstStyle/>
          <a:p>
            <a:r>
              <a:rPr lang="it-IT"/>
              <a:t>Langue française</a:t>
            </a:r>
            <a:br>
              <a:rPr lang="it-IT"/>
            </a:br>
            <a:r>
              <a:rPr lang="it-IT"/>
              <a:t> 2° langue, débutants</a:t>
            </a:r>
            <a:br>
              <a:rPr lang="it-IT"/>
            </a:br>
            <a:r>
              <a:rPr lang="it-IT"/>
              <a:t> Thème 1. Plurilinguisme</a:t>
            </a:r>
          </a:p>
        </p:txBody>
      </p:sp>
      <p:sp>
        <p:nvSpPr>
          <p:cNvPr id="2051" name="Rectangle 3"/>
          <p:cNvSpPr>
            <a:spLocks noGrp="1" noChangeArrowheads="1"/>
          </p:cNvSpPr>
          <p:nvPr>
            <p:ph type="subTitle" idx="1"/>
          </p:nvPr>
        </p:nvSpPr>
        <p:spPr/>
        <p:txBody>
          <a:bodyPr/>
          <a:lstStyle/>
          <a:p>
            <a:r>
              <a:rPr lang="it-IT"/>
              <a:t>Français deuxième langue étrangère et plurilinguisme européen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Rectangle 2"/>
          <p:cNvSpPr>
            <a:spLocks noGrp="1" noChangeArrowheads="1"/>
          </p:cNvSpPr>
          <p:nvPr>
            <p:ph type="title"/>
          </p:nvPr>
        </p:nvSpPr>
        <p:spPr/>
        <p:txBody>
          <a:bodyPr/>
          <a:lstStyle/>
          <a:p>
            <a:r>
              <a:rPr lang="it-IT"/>
              <a:t>Plan de la leçon</a:t>
            </a:r>
          </a:p>
        </p:txBody>
      </p:sp>
      <p:sp>
        <p:nvSpPr>
          <p:cNvPr id="655363" name="Rectangle 3"/>
          <p:cNvSpPr>
            <a:spLocks noGrp="1" noChangeArrowheads="1"/>
          </p:cNvSpPr>
          <p:nvPr>
            <p:ph type="body" idx="1"/>
          </p:nvPr>
        </p:nvSpPr>
        <p:spPr/>
        <p:txBody>
          <a:bodyPr/>
          <a:lstStyle/>
          <a:p>
            <a:pPr marL="609600" indent="-609600">
              <a:buFontTx/>
              <a:buAutoNum type="arabicPeriod"/>
            </a:pPr>
            <a:r>
              <a:rPr lang="it-IT"/>
              <a:t> Pourquoi apprendre une deuxième langue étrangère?</a:t>
            </a:r>
          </a:p>
          <a:p>
            <a:pPr marL="609600" indent="-609600">
              <a:buFontTx/>
              <a:buAutoNum type="arabicPeriod"/>
            </a:pPr>
            <a:r>
              <a:rPr lang="it-IT"/>
              <a:t>De la diversité linguistique au plurilinguisme européen</a:t>
            </a:r>
          </a:p>
          <a:p>
            <a:pPr marL="609600" indent="-609600">
              <a:buFontTx/>
              <a:buAutoNum type="arabicPeriod"/>
            </a:pPr>
            <a:r>
              <a:rPr lang="it-IT"/>
              <a:t>Pourquoi apprendre le français?</a:t>
            </a:r>
          </a:p>
          <a:p>
            <a:pPr marL="609600" indent="-609600">
              <a:buFontTx/>
              <a:buAutoNum type="arabicPeriod"/>
            </a:pPr>
            <a:r>
              <a:rPr lang="it-IT"/>
              <a:t>Objectifs d’apprentissage</a:t>
            </a:r>
          </a:p>
          <a:p>
            <a:pPr marL="609600" indent="-609600"/>
            <a:endParaRPr lang="it-I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it-IT"/>
              <a:t>1. Pourquoi apprendre une deuxième langue étrangère?</a:t>
            </a:r>
          </a:p>
        </p:txBody>
      </p:sp>
      <p:sp>
        <p:nvSpPr>
          <p:cNvPr id="3075" name="Rectangle 3"/>
          <p:cNvSpPr>
            <a:spLocks noGrp="1" noChangeArrowheads="1"/>
          </p:cNvSpPr>
          <p:nvPr>
            <p:ph type="body" idx="1"/>
          </p:nvPr>
        </p:nvSpPr>
        <p:spPr>
          <a:xfrm>
            <a:off x="685800" y="1828800"/>
            <a:ext cx="7772400" cy="4114800"/>
          </a:xfrm>
        </p:spPr>
        <p:txBody>
          <a:bodyPr/>
          <a:lstStyle/>
          <a:p>
            <a:pPr>
              <a:buFontTx/>
              <a:buNone/>
            </a:pPr>
            <a:r>
              <a:rPr lang="en-US"/>
              <a:t>1.1.Recommandation 1383 (1998) du parlement européen sur la diversité linguistique</a:t>
            </a:r>
          </a:p>
          <a:p>
            <a:pPr>
              <a:buFontTx/>
              <a:buNone/>
            </a:pPr>
            <a:r>
              <a:rPr lang="en-US"/>
              <a:t>           </a:t>
            </a:r>
          </a:p>
          <a:p>
            <a:pPr>
              <a:buFontTx/>
              <a:buNone/>
            </a:pPr>
            <a:endParaRPr lang="en-US"/>
          </a:p>
          <a:p>
            <a:pPr>
              <a:buFontTx/>
              <a:buNone/>
            </a:pPr>
            <a:r>
              <a:rPr lang="en-US">
                <a:hlinkClick r:id="rId3"/>
              </a:rPr>
              <a:t>http://assembly.coe.int/Documents/AdoptedText/ta98/FREC1383.HTM</a:t>
            </a:r>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endParaRPr lang="fr-FR"/>
          </a:p>
        </p:txBody>
      </p:sp>
      <p:sp>
        <p:nvSpPr>
          <p:cNvPr id="126979" name="Rectangle 3"/>
          <p:cNvSpPr>
            <a:spLocks noGrp="1" noChangeArrowheads="1"/>
          </p:cNvSpPr>
          <p:nvPr>
            <p:ph type="body" idx="1"/>
          </p:nvPr>
        </p:nvSpPr>
        <p:spPr/>
        <p:txBody>
          <a:bodyPr/>
          <a:lstStyle/>
          <a:p>
            <a:pPr marL="609600" indent="-609600">
              <a:buFontTx/>
              <a:buAutoNum type="arabicPeriod"/>
            </a:pPr>
            <a:r>
              <a:rPr lang="it-IT" u="sng"/>
              <a:t>La diversit</a:t>
            </a:r>
            <a:r>
              <a:rPr lang="it-IT" u="sng">
                <a:latin typeface="Arial"/>
              </a:rPr>
              <a:t>é</a:t>
            </a:r>
            <a:r>
              <a:rPr lang="it-IT" u="sng"/>
              <a:t> linguistique</a:t>
            </a:r>
            <a:r>
              <a:rPr lang="it-IT"/>
              <a:t> de l’Europe constitue </a:t>
            </a:r>
            <a:r>
              <a:rPr lang="it-IT" u="sng"/>
              <a:t>un riche patrimoine culturel qu’il faut sauvegarder et protéger</a:t>
            </a:r>
            <a:r>
              <a:rPr lang="it-IT"/>
              <a:t>.</a:t>
            </a:r>
          </a:p>
          <a:p>
            <a:pPr marL="609600" indent="-609600">
              <a:buFont typeface="Arial" charset="0"/>
              <a:buNone/>
            </a:pPr>
            <a:r>
              <a:rPr lang="it-IT"/>
              <a:t> (concept “écologique”)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endParaRPr lang="fr-FR"/>
          </a:p>
        </p:txBody>
      </p:sp>
      <p:sp>
        <p:nvSpPr>
          <p:cNvPr id="129027" name="Rectangle 3"/>
          <p:cNvSpPr>
            <a:spLocks noGrp="1" noChangeArrowheads="1"/>
          </p:cNvSpPr>
          <p:nvPr>
            <p:ph type="body" idx="1"/>
          </p:nvPr>
        </p:nvSpPr>
        <p:spPr/>
        <p:txBody>
          <a:bodyPr/>
          <a:lstStyle/>
          <a:p>
            <a:pPr>
              <a:lnSpc>
                <a:spcPct val="90000"/>
              </a:lnSpc>
              <a:buFontTx/>
              <a:buNone/>
            </a:pPr>
            <a:r>
              <a:rPr lang="it-IT" sz="2800"/>
              <a:t>2. La maîtrise des langues étrangères, outre ses dimensions culturelle et utilitaire, est un facteur décisif de compréhension entre les peuples, de </a:t>
            </a:r>
            <a:r>
              <a:rPr lang="it-IT" sz="2800" u="sng"/>
              <a:t>tolérance</a:t>
            </a:r>
            <a:r>
              <a:rPr lang="it-IT" sz="2800"/>
              <a:t> entre les diverses communautés, qu’elles soient nationales ou étrangères, ainsi que de </a:t>
            </a:r>
            <a:r>
              <a:rPr lang="it-IT" sz="2800" u="sng"/>
              <a:t>paix entre les nations</a:t>
            </a:r>
            <a:r>
              <a:rPr lang="it-IT" sz="2800"/>
              <a:t>, et constitue un moyen privilégié de s’opposer au retour des barbaries de toute nature.</a:t>
            </a:r>
          </a:p>
          <a:p>
            <a:pPr>
              <a:lnSpc>
                <a:spcPct val="90000"/>
              </a:lnSpc>
              <a:buFontTx/>
              <a:buNone/>
            </a:pPr>
            <a:r>
              <a:rPr lang="it-IT" sz="2800"/>
              <a:t>(éducation à la paix)</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endParaRPr lang="fr-FR"/>
          </a:p>
        </p:txBody>
      </p:sp>
      <p:sp>
        <p:nvSpPr>
          <p:cNvPr id="130051" name="Rectangle 3"/>
          <p:cNvSpPr>
            <a:spLocks noGrp="1" noChangeArrowheads="1"/>
          </p:cNvSpPr>
          <p:nvPr>
            <p:ph type="body" idx="1"/>
          </p:nvPr>
        </p:nvSpPr>
        <p:spPr/>
        <p:txBody>
          <a:bodyPr/>
          <a:lstStyle/>
          <a:p>
            <a:pPr>
              <a:lnSpc>
                <a:spcPct val="90000"/>
              </a:lnSpc>
              <a:buFontTx/>
              <a:buNone/>
            </a:pPr>
            <a:r>
              <a:rPr lang="it-IT" sz="2800"/>
              <a:t>3. Les statistiques existantes démontrent que la </a:t>
            </a:r>
            <a:r>
              <a:rPr lang="it-IT" sz="2800" u="sng"/>
              <a:t>majorit</a:t>
            </a:r>
            <a:r>
              <a:rPr lang="it-IT" sz="2800" u="sng">
                <a:latin typeface="Arial"/>
              </a:rPr>
              <a:t>é</a:t>
            </a:r>
            <a:r>
              <a:rPr lang="it-IT" sz="2800" u="sng"/>
              <a:t> écrasante des élèves en Europe apprend l’anglais</a:t>
            </a:r>
            <a:r>
              <a:rPr lang="it-IT" sz="2800"/>
              <a:t>, alors que d’autres "grandes" langues européennes, telles que le français, l’allemand, l’espagnol et l’italien, arrivent loin derrière. Des langues parlées par des centaines de millions de personnes dans le monde comme le russe, le portugais, l’arabe ou le chinois occupent </a:t>
            </a:r>
            <a:r>
              <a:rPr lang="it-IT" sz="2800" u="sng"/>
              <a:t>une place minime</a:t>
            </a:r>
            <a:r>
              <a:rPr lang="it-IT" sz="2800"/>
              <a:t> dans les cursus scolaires. </a:t>
            </a:r>
          </a:p>
          <a:p>
            <a:pPr>
              <a:lnSpc>
                <a:spcPct val="90000"/>
              </a:lnSpc>
              <a:buFontTx/>
              <a:buNone/>
            </a:pPr>
            <a:r>
              <a:rPr lang="it-IT" sz="2800"/>
              <a:t>(constat d’un déséquilibre)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endParaRPr lang="fr-FR"/>
          </a:p>
        </p:txBody>
      </p:sp>
      <p:sp>
        <p:nvSpPr>
          <p:cNvPr id="131075" name="Rectangle 3"/>
          <p:cNvSpPr>
            <a:spLocks noGrp="1" noChangeArrowheads="1"/>
          </p:cNvSpPr>
          <p:nvPr>
            <p:ph type="body" idx="1"/>
          </p:nvPr>
        </p:nvSpPr>
        <p:spPr/>
        <p:txBody>
          <a:bodyPr/>
          <a:lstStyle/>
          <a:p>
            <a:pPr>
              <a:lnSpc>
                <a:spcPct val="90000"/>
              </a:lnSpc>
              <a:buFontTx/>
              <a:buNone/>
            </a:pPr>
            <a:r>
              <a:rPr lang="it-IT" sz="2800"/>
              <a:t>4. </a:t>
            </a:r>
            <a:r>
              <a:rPr lang="it-IT" sz="2800" u="sng"/>
              <a:t>On ne peut pas contester l’importance d’une lingua franca, représentée de nos jours par l’anglais</a:t>
            </a:r>
            <a:r>
              <a:rPr lang="it-IT" sz="2800"/>
              <a:t>, dans le contexte de la globalisation engendré par les télécommunications, le tourisme et le commerce. Cependant, la seule connaissance de l’anglais, envisag</a:t>
            </a:r>
            <a:r>
              <a:rPr lang="it-IT" sz="2800">
                <a:latin typeface="Arial"/>
              </a:rPr>
              <a:t>é</a:t>
            </a:r>
            <a:r>
              <a:rPr lang="it-IT" sz="2800"/>
              <a:t> comme langue véhiculaire de communication internationale, apparaît </a:t>
            </a:r>
            <a:r>
              <a:rPr lang="it-IT" sz="2800" u="sng"/>
              <a:t>insuffisante pour permettre </a:t>
            </a:r>
            <a:r>
              <a:rPr lang="it-IT" sz="2800" u="sng">
                <a:latin typeface="Arial"/>
              </a:rPr>
              <a:t>à</a:t>
            </a:r>
            <a:r>
              <a:rPr lang="it-IT" sz="2800" u="sng"/>
              <a:t> l’Europe de rester présente dans la compétition économique internationale et de sauvegarder sa diversit</a:t>
            </a:r>
            <a:r>
              <a:rPr lang="it-IT" sz="2800" u="sng">
                <a:latin typeface="Arial"/>
              </a:rPr>
              <a:t>é</a:t>
            </a:r>
            <a:r>
              <a:rPr lang="it-IT" sz="2800" u="sng"/>
              <a:t> culturelle</a:t>
            </a:r>
            <a:r>
              <a:rPr lang="it-IT" sz="2800"/>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endParaRPr lang="fr-FR"/>
          </a:p>
        </p:txBody>
      </p:sp>
      <p:sp>
        <p:nvSpPr>
          <p:cNvPr id="132099" name="Rectangle 3"/>
          <p:cNvSpPr>
            <a:spLocks noGrp="1" noChangeArrowheads="1"/>
          </p:cNvSpPr>
          <p:nvPr>
            <p:ph type="body" idx="1"/>
          </p:nvPr>
        </p:nvSpPr>
        <p:spPr/>
        <p:txBody>
          <a:bodyPr/>
          <a:lstStyle/>
          <a:p>
            <a:pPr>
              <a:buFontTx/>
              <a:buNone/>
            </a:pPr>
            <a:r>
              <a:rPr lang="it-IT" sz="2800"/>
              <a:t>5 L’enseignement des langues vivantes dans les systèmes éducatifs des Etats membres du Conseil de l’Europe doit, par conséquent, </a:t>
            </a:r>
            <a:r>
              <a:rPr lang="it-IT" altLang="ja-JP" sz="2800"/>
              <a:t>êt</a:t>
            </a:r>
            <a:r>
              <a:rPr lang="it-IT" sz="2800"/>
              <a:t>re davantage diversifi</a:t>
            </a:r>
            <a:r>
              <a:rPr lang="it-IT" sz="2800">
                <a:latin typeface="Arial"/>
              </a:rPr>
              <a:t>é</a:t>
            </a:r>
            <a:r>
              <a:rPr lang="it-IT" sz="2800"/>
              <a:t>. Il doit se traduire par l’acquisition non seulement de l’anglais, mais aussi </a:t>
            </a:r>
            <a:r>
              <a:rPr lang="it-IT" sz="2800" u="sng"/>
              <a:t>d’autres langues europénnes et mondiales</a:t>
            </a:r>
            <a:r>
              <a:rPr lang="it-IT" sz="2800"/>
              <a:t> par tous les citoyens européens, en parallèle avec la ma</a:t>
            </a:r>
            <a:r>
              <a:rPr lang="it-IT" altLang="ja-JP" sz="2800"/>
              <a:t>ît</a:t>
            </a:r>
            <a:r>
              <a:rPr lang="it-IT" sz="2800"/>
              <a:t>rise de leur langue nationale et, le cas échéant, </a:t>
            </a:r>
            <a:r>
              <a:rPr lang="it-IT" sz="2800" u="sng"/>
              <a:t>régionale</a:t>
            </a:r>
            <a:r>
              <a:rPr lang="it-IT" sz="2800"/>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endParaRPr lang="fr-FR"/>
          </a:p>
        </p:txBody>
      </p:sp>
      <p:sp>
        <p:nvSpPr>
          <p:cNvPr id="133123" name="Rectangle 3"/>
          <p:cNvSpPr>
            <a:spLocks noGrp="1" noChangeArrowheads="1"/>
          </p:cNvSpPr>
          <p:nvPr>
            <p:ph type="body" idx="1"/>
          </p:nvPr>
        </p:nvSpPr>
        <p:spPr/>
        <p:txBody>
          <a:bodyPr/>
          <a:lstStyle/>
          <a:p>
            <a:pPr>
              <a:buFontTx/>
              <a:buNone/>
            </a:pPr>
            <a:r>
              <a:rPr lang="it-IT" sz="2800"/>
              <a:t>6.Une politique rénovée des langues vivantes dans </a:t>
            </a:r>
            <a:r>
              <a:rPr lang="it-IT" sz="2800" u="sng"/>
              <a:t>les systèmes éducatifs européens</a:t>
            </a:r>
            <a:r>
              <a:rPr lang="it-IT" sz="2800"/>
              <a:t> doit </a:t>
            </a:r>
            <a:r>
              <a:rPr lang="it-IT" altLang="ja-JP" sz="2800"/>
              <a:t>êt</a:t>
            </a:r>
            <a:r>
              <a:rPr lang="it-IT" sz="2800"/>
              <a:t>re guidée par les objectifs suivants:</a:t>
            </a:r>
          </a:p>
          <a:p>
            <a:pPr>
              <a:buFontTx/>
              <a:buChar char="-"/>
            </a:pPr>
            <a:r>
              <a:rPr lang="it-IT" sz="2800"/>
              <a:t>une </a:t>
            </a:r>
            <a:r>
              <a:rPr lang="it-IT" sz="2800" u="sng"/>
              <a:t>diversification linguistique</a:t>
            </a:r>
            <a:r>
              <a:rPr lang="it-IT" sz="2800"/>
              <a:t> correspondant aux nouveaux besoins nés du développement des échanges internationaux;</a:t>
            </a:r>
          </a:p>
          <a:p>
            <a:pPr>
              <a:buFontTx/>
              <a:buChar char="-"/>
            </a:pPr>
            <a:r>
              <a:rPr lang="it-IT" sz="2800"/>
              <a:t>un enseignement des </a:t>
            </a:r>
            <a:r>
              <a:rPr lang="it-IT" sz="2800" u="sng"/>
              <a:t>langues des minorités</a:t>
            </a:r>
            <a:r>
              <a:rPr lang="it-IT" sz="2800"/>
              <a:t> locales dans les écoles, s’il y a une demande suffisante;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endParaRPr lang="fr-FR"/>
          </a:p>
        </p:txBody>
      </p:sp>
      <p:sp>
        <p:nvSpPr>
          <p:cNvPr id="134147" name="Rectangle 3"/>
          <p:cNvSpPr>
            <a:spLocks noGrp="1" noChangeArrowheads="1"/>
          </p:cNvSpPr>
          <p:nvPr>
            <p:ph type="body" idx="1"/>
          </p:nvPr>
        </p:nvSpPr>
        <p:spPr/>
        <p:txBody>
          <a:bodyPr/>
          <a:lstStyle/>
          <a:p>
            <a:pPr>
              <a:lnSpc>
                <a:spcPct val="90000"/>
              </a:lnSpc>
              <a:buFontTx/>
              <a:buChar char="-"/>
            </a:pPr>
            <a:r>
              <a:rPr lang="it-IT" sz="2800"/>
              <a:t>le développement d’une compétence satisfaisante, dans </a:t>
            </a:r>
            <a:r>
              <a:rPr lang="it-IT" sz="2800" b="1" u="sng"/>
              <a:t>au moins deux langues étrangères</a:t>
            </a:r>
            <a:r>
              <a:rPr lang="it-IT" sz="2800"/>
              <a:t>, par l’ensemble des élèves en fin de scolarit</a:t>
            </a:r>
            <a:r>
              <a:rPr lang="it-IT" sz="2800">
                <a:latin typeface="Arial"/>
              </a:rPr>
              <a:t>é</a:t>
            </a:r>
            <a:r>
              <a:rPr lang="it-IT" sz="2800"/>
              <a:t>;</a:t>
            </a:r>
          </a:p>
          <a:p>
            <a:pPr>
              <a:lnSpc>
                <a:spcPct val="90000"/>
              </a:lnSpc>
              <a:buFontTx/>
              <a:buChar char="-"/>
            </a:pPr>
            <a:r>
              <a:rPr lang="it-IT" sz="2800"/>
              <a:t>la possibilité d’un apprentissage de langues vivantes </a:t>
            </a:r>
            <a:r>
              <a:rPr lang="it-IT" sz="2800" u="sng"/>
              <a:t>tout au long de la vie</a:t>
            </a:r>
            <a:r>
              <a:rPr lang="it-IT" sz="2800"/>
              <a:t>;</a:t>
            </a:r>
          </a:p>
          <a:p>
            <a:pPr>
              <a:lnSpc>
                <a:spcPct val="90000"/>
              </a:lnSpc>
              <a:buFontTx/>
              <a:buChar char="-"/>
            </a:pPr>
            <a:r>
              <a:rPr lang="it-IT" sz="2800"/>
              <a:t>la reconnaissance des </a:t>
            </a:r>
            <a:r>
              <a:rPr lang="it-IT" sz="2800" u="sng"/>
              <a:t>compétences partielles</a:t>
            </a:r>
            <a:r>
              <a:rPr lang="it-IT" sz="2800"/>
              <a:t> et du savoir-apprendre;</a:t>
            </a:r>
          </a:p>
          <a:p>
            <a:pPr>
              <a:lnSpc>
                <a:spcPct val="90000"/>
              </a:lnSpc>
              <a:buFontTx/>
              <a:buChar char="-"/>
            </a:pPr>
            <a:r>
              <a:rPr lang="it-IT" sz="2800"/>
              <a:t>une </a:t>
            </a:r>
            <a:r>
              <a:rPr lang="it-IT" sz="2800" u="sng"/>
              <a:t>connaissance des réalités sociales, économiques et culturelles</a:t>
            </a:r>
            <a:r>
              <a:rPr lang="it-IT" sz="2800"/>
              <a:t> des pays où la langue est parlée.</a:t>
            </a:r>
          </a:p>
          <a:p>
            <a:pPr>
              <a:lnSpc>
                <a:spcPct val="90000"/>
              </a:lnSpc>
              <a:buFontTx/>
              <a:buNone/>
            </a:pPr>
            <a:endParaRPr lang="it-IT" sz="2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endParaRPr lang="fr-FR"/>
          </a:p>
        </p:txBody>
      </p:sp>
      <p:sp>
        <p:nvSpPr>
          <p:cNvPr id="143363" name="Rectangle 3"/>
          <p:cNvSpPr>
            <a:spLocks noGrp="1" noChangeArrowheads="1"/>
          </p:cNvSpPr>
          <p:nvPr>
            <p:ph type="body" idx="1"/>
          </p:nvPr>
        </p:nvSpPr>
        <p:spPr/>
        <p:txBody>
          <a:bodyPr/>
          <a:lstStyle/>
          <a:p>
            <a:pPr>
              <a:lnSpc>
                <a:spcPct val="90000"/>
              </a:lnSpc>
            </a:pPr>
            <a:r>
              <a:rPr lang="it-IT" sz="2800"/>
              <a:t>1.2. Or en Italie, la 2ème langue étrangère peine à s’imposer:</a:t>
            </a:r>
          </a:p>
          <a:p>
            <a:pPr>
              <a:lnSpc>
                <a:spcPct val="90000"/>
              </a:lnSpc>
              <a:buFontTx/>
              <a:buChar char="-"/>
            </a:pPr>
            <a:r>
              <a:rPr lang="it-IT" sz="2800"/>
              <a:t>réforme Moratti (2003): la 2ème langue devient obligatoire au collège</a:t>
            </a:r>
          </a:p>
          <a:p>
            <a:pPr>
              <a:lnSpc>
                <a:spcPct val="90000"/>
              </a:lnSpc>
              <a:buFontTx/>
              <a:buChar char="-"/>
            </a:pPr>
            <a:r>
              <a:rPr lang="it-IT" sz="2800"/>
              <a:t>réforme Gelmini (2008): l’horaire de la 2ème langue étrangère peut </a:t>
            </a:r>
            <a:r>
              <a:rPr lang="it-IT" altLang="ja-JP" sz="2800"/>
              <a:t>être utilisée pour renforcer l’anglais, ou l’italien pour les élèves étrangers.</a:t>
            </a:r>
          </a:p>
          <a:p>
            <a:pPr>
              <a:lnSpc>
                <a:spcPct val="90000"/>
              </a:lnSpc>
              <a:buFontTx/>
              <a:buChar char="-"/>
            </a:pPr>
            <a:r>
              <a:rPr lang="it-IT" sz="2800"/>
              <a:t>Pétition sur http://plurilinguisme.europe-avenir.com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ChangeArrowheads="1"/>
          </p:cNvSpPr>
          <p:nvPr>
            <p:ph type="title"/>
          </p:nvPr>
        </p:nvSpPr>
        <p:spPr/>
        <p:txBody>
          <a:bodyPr/>
          <a:lstStyle/>
          <a:p>
            <a:r>
              <a:rPr lang="it-IT"/>
              <a:t>2. De la diversité linguistique au plurilinguisme européen</a:t>
            </a:r>
          </a:p>
        </p:txBody>
      </p:sp>
      <p:sp>
        <p:nvSpPr>
          <p:cNvPr id="137219" name="Rectangle 3"/>
          <p:cNvSpPr>
            <a:spLocks noGrp="1" noChangeArrowheads="1"/>
          </p:cNvSpPr>
          <p:nvPr>
            <p:ph type="body" idx="1"/>
          </p:nvPr>
        </p:nvSpPr>
        <p:spPr/>
        <p:txBody>
          <a:bodyPr/>
          <a:lstStyle/>
          <a:p>
            <a:r>
              <a:rPr lang="it-IT" sz="2800"/>
              <a:t>2.1. Un objectif politique: la citoyenneté européenne</a:t>
            </a:r>
          </a:p>
          <a:p>
            <a:pPr algn="just">
              <a:buFontTx/>
              <a:buNone/>
            </a:pPr>
            <a:r>
              <a:rPr lang="en-US" sz="2000"/>
              <a:t>Ex: Recommandation N° R (98) 6 du Comité des Ministres aux états membres concernant les langues vivantes (1998)</a:t>
            </a:r>
          </a:p>
          <a:p>
            <a:pPr>
              <a:buFontTx/>
              <a:buNone/>
            </a:pPr>
            <a:endParaRPr lang="en-US" sz="1800"/>
          </a:p>
          <a:p>
            <a:pPr>
              <a:buFontTx/>
              <a:buNone/>
            </a:pPr>
            <a:r>
              <a:rPr lang="en-US" sz="1800"/>
              <a:t>“</a:t>
            </a:r>
            <a:r>
              <a:rPr lang="en-US" sz="1800" u="sng"/>
              <a:t>Soulignant l’intérêt politique</a:t>
            </a:r>
            <a:r>
              <a:rPr lang="en-US" sz="1800"/>
              <a:t>, tant pour le présent que pour l’avenir, de développer des domaines d’action spécifiques tels que des stratégies pour la diversification et l’intensification de l’apprentissage des langues en vue du </a:t>
            </a:r>
            <a:r>
              <a:rPr lang="en-US" sz="1800" u="sng"/>
              <a:t>plurilinguisme dans un contexte paneuropéen</a:t>
            </a:r>
            <a:r>
              <a:rPr lang="en-US" sz="1800"/>
              <a:t>, le renforcement des liens et échanges…”</a:t>
            </a:r>
            <a:endParaRPr lang="it-IT" sz="1800"/>
          </a:p>
          <a:p>
            <a:pPr>
              <a:buFontTx/>
              <a:buNone/>
            </a:pPr>
            <a:endParaRPr lang="it-IT"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2"/>
          <p:cNvSpPr>
            <a:spLocks noGrp="1" noChangeArrowheads="1"/>
          </p:cNvSpPr>
          <p:nvPr>
            <p:ph type="title"/>
          </p:nvPr>
        </p:nvSpPr>
        <p:spPr/>
        <p:txBody>
          <a:bodyPr/>
          <a:lstStyle/>
          <a:p>
            <a:endParaRPr lang="fr-FR"/>
          </a:p>
        </p:txBody>
      </p:sp>
      <p:sp>
        <p:nvSpPr>
          <p:cNvPr id="700419" name="Rectangle 3"/>
          <p:cNvSpPr>
            <a:spLocks noGrp="1" noChangeArrowheads="1"/>
          </p:cNvSpPr>
          <p:nvPr>
            <p:ph type="body" idx="1"/>
          </p:nvPr>
        </p:nvSpPr>
        <p:spPr/>
        <p:txBody>
          <a:bodyPr/>
          <a:lstStyle/>
          <a:p>
            <a:pPr>
              <a:lnSpc>
                <a:spcPct val="90000"/>
              </a:lnSpc>
            </a:pPr>
            <a:r>
              <a:rPr lang="it-IT" sz="2800"/>
              <a:t>2.2. Une stratégie: du multilinguisme au plurilinguisme</a:t>
            </a:r>
          </a:p>
          <a:p>
            <a:pPr algn="just">
              <a:lnSpc>
                <a:spcPct val="90000"/>
              </a:lnSpc>
              <a:spcAft>
                <a:spcPts val="1200"/>
              </a:spcAft>
              <a:buFontTx/>
              <a:buNone/>
            </a:pPr>
            <a:r>
              <a:rPr lang="en-US" sz="1800">
                <a:latin typeface="Times New Roman" pitchFamily="-128" charset="0"/>
              </a:rPr>
              <a:t>Recommandation 1539 (2001) Ann</a:t>
            </a:r>
            <a:r>
              <a:rPr lang="en-US" sz="1800">
                <a:latin typeface="Arial"/>
              </a:rPr>
              <a:t>é</a:t>
            </a:r>
            <a:r>
              <a:rPr lang="en-US" sz="1800">
                <a:latin typeface="Times New Roman" pitchFamily="-128" charset="0"/>
              </a:rPr>
              <a:t>e europ</a:t>
            </a:r>
            <a:r>
              <a:rPr lang="en-US" sz="1800">
                <a:latin typeface="Arial"/>
              </a:rPr>
              <a:t>é</a:t>
            </a:r>
            <a:r>
              <a:rPr lang="en-US" sz="1800">
                <a:latin typeface="Times New Roman" pitchFamily="-128" charset="0"/>
              </a:rPr>
              <a:t>enne des langues 2001 </a:t>
            </a:r>
          </a:p>
          <a:p>
            <a:pPr algn="just">
              <a:lnSpc>
                <a:spcPct val="90000"/>
              </a:lnSpc>
              <a:spcAft>
                <a:spcPts val="1200"/>
              </a:spcAft>
              <a:buFontTx/>
              <a:buNone/>
            </a:pPr>
            <a:r>
              <a:rPr lang="en-US" sz="1800">
                <a:latin typeface="Times New Roman" pitchFamily="-128" charset="0"/>
                <a:hlinkClick r:id="rId3"/>
              </a:rPr>
              <a:t>http://assembly.coe.int/Documents/AdoptedText/ta01/FREC1539.htm</a:t>
            </a:r>
            <a:endParaRPr lang="en-US" sz="1800">
              <a:latin typeface="Times New Roman" pitchFamily="-128" charset="0"/>
            </a:endParaRPr>
          </a:p>
          <a:p>
            <a:pPr algn="just">
              <a:lnSpc>
                <a:spcPct val="90000"/>
              </a:lnSpc>
              <a:buFontTx/>
              <a:buNone/>
            </a:pPr>
            <a:r>
              <a:rPr lang="en-US" sz="1800">
                <a:latin typeface="Times New Roman" pitchFamily="-128" charset="0"/>
              </a:rPr>
              <a:t>Un point central de la campagne est le d</a:t>
            </a:r>
            <a:r>
              <a:rPr lang="en-US" sz="1800">
                <a:latin typeface="Arial"/>
              </a:rPr>
              <a:t>é</a:t>
            </a:r>
            <a:r>
              <a:rPr lang="en-US" sz="1800">
                <a:latin typeface="Times New Roman" pitchFamily="-128" charset="0"/>
              </a:rPr>
              <a:t>veloppement du plurilinguisme, qui devrait être per</a:t>
            </a:r>
            <a:r>
              <a:rPr lang="en-US" sz="1800">
                <a:latin typeface="Arial"/>
              </a:rPr>
              <a:t>ç</a:t>
            </a:r>
            <a:r>
              <a:rPr lang="en-US" sz="1800">
                <a:latin typeface="Times New Roman" pitchFamily="-128" charset="0"/>
              </a:rPr>
              <a:t>u comme une certaine capacit</a:t>
            </a:r>
            <a:r>
              <a:rPr lang="en-US" sz="1800">
                <a:latin typeface="Arial"/>
              </a:rPr>
              <a:t>é</a:t>
            </a:r>
            <a:r>
              <a:rPr lang="en-US" sz="1800">
                <a:latin typeface="Times New Roman" pitchFamily="-128" charset="0"/>
              </a:rPr>
              <a:t> de </a:t>
            </a:r>
            <a:r>
              <a:rPr lang="en-US" sz="1800" u="sng">
                <a:latin typeface="Times New Roman" pitchFamily="-128" charset="0"/>
              </a:rPr>
              <a:t>communiquer dans plusieurs langues, et non n</a:t>
            </a:r>
            <a:r>
              <a:rPr lang="en-US" sz="1800" u="sng">
                <a:latin typeface="Arial"/>
              </a:rPr>
              <a:t>é</a:t>
            </a:r>
            <a:r>
              <a:rPr lang="en-US" sz="1800" u="sng">
                <a:latin typeface="Times New Roman" pitchFamily="-128" charset="0"/>
              </a:rPr>
              <a:t>cessairement comme la ma</a:t>
            </a:r>
            <a:r>
              <a:rPr lang="en-US" sz="1800" u="sng">
                <a:latin typeface="Arial"/>
              </a:rPr>
              <a:t>î</a:t>
            </a:r>
            <a:r>
              <a:rPr lang="en-US" sz="1800" u="sng">
                <a:latin typeface="Times New Roman" pitchFamily="-128" charset="0"/>
              </a:rPr>
              <a:t>trise parfaite de ces langues</a:t>
            </a:r>
            <a:r>
              <a:rPr lang="en-US" sz="1800">
                <a:latin typeface="Times New Roman" pitchFamily="-128" charset="0"/>
              </a:rPr>
              <a:t>. L</a:t>
            </a:r>
            <a:r>
              <a:rPr lang="en-US" sz="1800">
                <a:latin typeface="Arial"/>
              </a:rPr>
              <a:t>’</a:t>
            </a:r>
            <a:r>
              <a:rPr lang="en-US" sz="1800">
                <a:latin typeface="Times New Roman" pitchFamily="-128" charset="0"/>
              </a:rPr>
              <a:t>Ann</a:t>
            </a:r>
            <a:r>
              <a:rPr lang="en-US" sz="1800">
                <a:latin typeface="Arial"/>
              </a:rPr>
              <a:t>é</a:t>
            </a:r>
            <a:r>
              <a:rPr lang="en-US" sz="1800">
                <a:latin typeface="Times New Roman" pitchFamily="-128" charset="0"/>
              </a:rPr>
              <a:t>e est </a:t>
            </a:r>
            <a:r>
              <a:rPr lang="en-US" sz="1800">
                <a:latin typeface="Arial"/>
              </a:rPr>
              <a:t>é</a:t>
            </a:r>
            <a:r>
              <a:rPr lang="en-US" sz="1800">
                <a:latin typeface="Times New Roman" pitchFamily="-128" charset="0"/>
              </a:rPr>
              <a:t>galement l</a:t>
            </a:r>
            <a:r>
              <a:rPr lang="en-US" sz="1800">
                <a:latin typeface="Arial"/>
              </a:rPr>
              <a:t>’</a:t>
            </a:r>
            <a:r>
              <a:rPr lang="en-US" sz="1800">
                <a:latin typeface="Times New Roman" pitchFamily="-128" charset="0"/>
              </a:rPr>
              <a:t>occasion de souligner que chacun peut, et doit, avoir l</a:t>
            </a:r>
            <a:r>
              <a:rPr lang="en-US" sz="1800">
                <a:latin typeface="Arial"/>
              </a:rPr>
              <a:t>’</a:t>
            </a:r>
            <a:r>
              <a:rPr lang="en-US" sz="1800">
                <a:latin typeface="Times New Roman" pitchFamily="-128" charset="0"/>
              </a:rPr>
              <a:t>opportunit</a:t>
            </a:r>
            <a:r>
              <a:rPr lang="en-US" sz="1800">
                <a:latin typeface="Arial"/>
              </a:rPr>
              <a:t>é</a:t>
            </a:r>
            <a:r>
              <a:rPr lang="en-US" sz="1800">
                <a:latin typeface="Times New Roman" pitchFamily="-128" charset="0"/>
              </a:rPr>
              <a:t> d</a:t>
            </a:r>
            <a:r>
              <a:rPr lang="en-US" sz="1800">
                <a:latin typeface="Arial"/>
              </a:rPr>
              <a:t>’</a:t>
            </a:r>
            <a:r>
              <a:rPr lang="en-US" sz="1800">
                <a:latin typeface="Times New Roman" pitchFamily="-128" charset="0"/>
              </a:rPr>
              <a:t>apprendre des langues tout au long de la vie. Le </a:t>
            </a:r>
            <a:r>
              <a:rPr lang="en-US" sz="1800" u="sng">
                <a:latin typeface="Times New Roman" pitchFamily="-128" charset="0"/>
              </a:rPr>
              <a:t>Portfolio europ</a:t>
            </a:r>
            <a:r>
              <a:rPr lang="en-US" sz="1800" u="sng">
                <a:latin typeface="Arial"/>
              </a:rPr>
              <a:t>é</a:t>
            </a:r>
            <a:r>
              <a:rPr lang="en-US" sz="1800" u="sng">
                <a:latin typeface="Times New Roman" pitchFamily="-128" charset="0"/>
              </a:rPr>
              <a:t>en des langues</a:t>
            </a:r>
            <a:r>
              <a:rPr lang="en-US" sz="1800">
                <a:latin typeface="Times New Roman" pitchFamily="-128" charset="0"/>
              </a:rPr>
              <a:t>, lanc</a:t>
            </a:r>
            <a:r>
              <a:rPr lang="en-US" sz="1800">
                <a:latin typeface="Arial"/>
              </a:rPr>
              <a:t>é</a:t>
            </a:r>
            <a:r>
              <a:rPr lang="en-US" sz="1800">
                <a:latin typeface="Times New Roman" pitchFamily="-128" charset="0"/>
              </a:rPr>
              <a:t> officiellement par le Conseil de l</a:t>
            </a:r>
            <a:r>
              <a:rPr lang="en-US" sz="1800">
                <a:latin typeface="Arial"/>
              </a:rPr>
              <a:t>’</a:t>
            </a:r>
            <a:r>
              <a:rPr lang="en-US" sz="1800">
                <a:latin typeface="Times New Roman" pitchFamily="-128" charset="0"/>
              </a:rPr>
              <a:t>Europe cette ann</a:t>
            </a:r>
            <a:r>
              <a:rPr lang="en-US" sz="1800">
                <a:latin typeface="Arial"/>
              </a:rPr>
              <a:t>é</a:t>
            </a:r>
            <a:r>
              <a:rPr lang="en-US" sz="1800">
                <a:latin typeface="Times New Roman" pitchFamily="-128" charset="0"/>
              </a:rPr>
              <a:t>e, permettra </a:t>
            </a:r>
            <a:r>
              <a:rPr lang="en-US" sz="1800">
                <a:latin typeface="Arial"/>
              </a:rPr>
              <a:t>à</a:t>
            </a:r>
            <a:r>
              <a:rPr lang="en-US" sz="1800">
                <a:latin typeface="Times New Roman" pitchFamily="-128" charset="0"/>
              </a:rPr>
              <a:t> chaque citoyen d</a:t>
            </a:r>
            <a:r>
              <a:rPr lang="en-US" sz="1800">
                <a:latin typeface="Arial"/>
              </a:rPr>
              <a:t>’</a:t>
            </a:r>
            <a:r>
              <a:rPr lang="en-US" sz="1800">
                <a:latin typeface="Times New Roman" pitchFamily="-128" charset="0"/>
              </a:rPr>
              <a:t>inscrire et de valoriser ses comp</a:t>
            </a:r>
            <a:r>
              <a:rPr lang="en-US" sz="1800">
                <a:latin typeface="Arial"/>
              </a:rPr>
              <a:t>é</a:t>
            </a:r>
            <a:r>
              <a:rPr lang="en-US" sz="1800">
                <a:latin typeface="Times New Roman" pitchFamily="-128" charset="0"/>
              </a:rPr>
              <a:t>tences en langues (y compris </a:t>
            </a:r>
            <a:r>
              <a:rPr lang="en-US" sz="1800" u="sng">
                <a:latin typeface="Times New Roman" pitchFamily="-128" charset="0"/>
              </a:rPr>
              <a:t>les comp</a:t>
            </a:r>
            <a:r>
              <a:rPr lang="en-US" sz="1800" u="sng">
                <a:latin typeface="Arial"/>
              </a:rPr>
              <a:t>é</a:t>
            </a:r>
            <a:r>
              <a:rPr lang="en-US" sz="1800" u="sng">
                <a:latin typeface="Times New Roman" pitchFamily="-128" charset="0"/>
              </a:rPr>
              <a:t>tences partielles</a:t>
            </a:r>
            <a:r>
              <a:rPr lang="en-US" sz="1800">
                <a:latin typeface="Times New Roman" pitchFamily="-128" charset="0"/>
              </a:rPr>
              <a:t>) qu</a:t>
            </a:r>
            <a:r>
              <a:rPr lang="en-US" sz="1800">
                <a:latin typeface="Arial"/>
              </a:rPr>
              <a:t>’</a:t>
            </a:r>
            <a:r>
              <a:rPr lang="en-US" sz="1800">
                <a:latin typeface="Times New Roman" pitchFamily="-128" charset="0"/>
              </a:rPr>
              <a:t>il a pu et continuera d</a:t>
            </a:r>
            <a:r>
              <a:rPr lang="en-US" sz="1800">
                <a:latin typeface="Arial"/>
              </a:rPr>
              <a:t>’</a:t>
            </a:r>
            <a:r>
              <a:rPr lang="en-US" sz="1800">
                <a:latin typeface="Times New Roman" pitchFamily="-128" charset="0"/>
              </a:rPr>
              <a:t>acqu</a:t>
            </a:r>
            <a:r>
              <a:rPr lang="en-US" sz="1800">
                <a:latin typeface="Arial"/>
              </a:rPr>
              <a:t>é</a:t>
            </a:r>
            <a:r>
              <a:rPr lang="en-US" sz="1800">
                <a:latin typeface="Times New Roman" pitchFamily="-128" charset="0"/>
              </a:rPr>
              <a:t>rir, au sein et en dehors du syst</a:t>
            </a:r>
            <a:r>
              <a:rPr lang="en-US" sz="1800">
                <a:latin typeface="Arial"/>
              </a:rPr>
              <a:t>è</a:t>
            </a:r>
            <a:r>
              <a:rPr lang="en-US" sz="1800">
                <a:latin typeface="Times New Roman" pitchFamily="-128" charset="0"/>
              </a:rPr>
              <a:t>me </a:t>
            </a:r>
            <a:r>
              <a:rPr lang="en-US" sz="1800">
                <a:latin typeface="Arial"/>
              </a:rPr>
              <a:t>é</a:t>
            </a:r>
            <a:r>
              <a:rPr lang="en-US" sz="1800">
                <a:latin typeface="Times New Roman" pitchFamily="-128" charset="0"/>
              </a:rPr>
              <a:t>ducatif formel.</a:t>
            </a:r>
            <a:endParaRPr lang="en-US" sz="1800" b="1">
              <a:latin typeface="Times New Roman" pitchFamily="-128" charset="0"/>
            </a:endParaRPr>
          </a:p>
          <a:p>
            <a:pPr algn="just">
              <a:lnSpc>
                <a:spcPct val="90000"/>
              </a:lnSpc>
              <a:spcAft>
                <a:spcPts val="1200"/>
              </a:spcAft>
            </a:pPr>
            <a:endParaRPr lang="en-US" sz="1800">
              <a:latin typeface="Times New Roman" pitchFamily="-12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533400" y="685800"/>
            <a:ext cx="7772400" cy="1143000"/>
          </a:xfrm>
        </p:spPr>
        <p:txBody>
          <a:bodyPr/>
          <a:lstStyle/>
          <a:p>
            <a:r>
              <a:rPr lang="it-IT" sz="3200" b="1"/>
              <a:t>Définitions</a:t>
            </a:r>
            <a:endParaRPr lang="it-IT" b="1"/>
          </a:p>
        </p:txBody>
      </p:sp>
      <p:sp>
        <p:nvSpPr>
          <p:cNvPr id="140291" name="Rectangle 3"/>
          <p:cNvSpPr>
            <a:spLocks noGrp="1" noChangeArrowheads="1"/>
          </p:cNvSpPr>
          <p:nvPr>
            <p:ph type="body" idx="1"/>
          </p:nvPr>
        </p:nvSpPr>
        <p:spPr>
          <a:xfrm>
            <a:off x="304800" y="1828800"/>
            <a:ext cx="7772400" cy="4114800"/>
          </a:xfrm>
        </p:spPr>
        <p:txBody>
          <a:bodyPr/>
          <a:lstStyle/>
          <a:p>
            <a:pPr algn="just">
              <a:lnSpc>
                <a:spcPct val="90000"/>
              </a:lnSpc>
              <a:spcBef>
                <a:spcPts val="600"/>
              </a:spcBef>
              <a:buFontTx/>
              <a:buChar char="-"/>
            </a:pPr>
            <a:r>
              <a:rPr lang="fr-FR" sz="1800" i="1">
                <a:latin typeface="Times New Roman" pitchFamily="-128" charset="0"/>
              </a:rPr>
              <a:t>De la diversité linguistique à l’éducation plurilingue, Guide pour l’élaboration des politiques éducatives en Europe</a:t>
            </a:r>
            <a:r>
              <a:rPr lang="fr-FR" sz="1800">
                <a:latin typeface="Times New Roman" pitchFamily="-128" charset="0"/>
              </a:rPr>
              <a:t> (2007) </a:t>
            </a:r>
            <a:r>
              <a:rPr lang="it-IT" sz="2000" u="sng">
                <a:solidFill>
                  <a:srgbClr val="000000"/>
                </a:solidFill>
                <a:latin typeface="Times New Roman" pitchFamily="-128" charset="0"/>
                <a:hlinkClick r:id="rId3"/>
              </a:rPr>
              <a:t>www.coe.int/lang/fr</a:t>
            </a:r>
            <a:r>
              <a:rPr lang="fr-FR" sz="1800">
                <a:latin typeface="Times New Roman" pitchFamily="-128" charset="0"/>
              </a:rPr>
              <a:t> </a:t>
            </a:r>
          </a:p>
          <a:p>
            <a:pPr algn="just">
              <a:lnSpc>
                <a:spcPct val="90000"/>
              </a:lnSpc>
              <a:spcBef>
                <a:spcPts val="600"/>
              </a:spcBef>
              <a:buFontTx/>
              <a:buChar char="-"/>
            </a:pPr>
            <a:r>
              <a:rPr lang="fr-FR" sz="1800">
                <a:latin typeface="Times New Roman" pitchFamily="-128" charset="0"/>
              </a:rPr>
              <a:t>le « </a:t>
            </a:r>
            <a:r>
              <a:rPr lang="fr-FR" sz="2400">
                <a:latin typeface="Times New Roman" pitchFamily="-128" charset="0"/>
              </a:rPr>
              <a:t>multilinguisme</a:t>
            </a:r>
            <a:r>
              <a:rPr lang="fr-FR" sz="1800">
                <a:latin typeface="Times New Roman" pitchFamily="-128" charset="0"/>
              </a:rPr>
              <a:t> » renvoie à la présence dans une zone géographique déterminée de plus d’une « variété de langues » (c’est-à-dire le mode d’expression d’un groupe social) reconnue officiellement ou non comme langue ; dans une telle zone géographique, certains individus peuvent être monolingues et ne parler que leur propre variété de langue ;</a:t>
            </a:r>
          </a:p>
          <a:p>
            <a:pPr algn="just">
              <a:lnSpc>
                <a:spcPct val="90000"/>
              </a:lnSpc>
              <a:buFontTx/>
              <a:buNone/>
            </a:pPr>
            <a:r>
              <a:rPr lang="fr-FR" sz="1800">
                <a:latin typeface="Times New Roman" pitchFamily="-128" charset="0"/>
                <a:cs typeface="Times New Roman" pitchFamily="-128" charset="0"/>
              </a:rPr>
              <a:t>-	</a:t>
            </a:r>
            <a:r>
              <a:rPr lang="fr-FR" sz="1800">
                <a:latin typeface="Times New Roman" pitchFamily="-128" charset="0"/>
              </a:rPr>
              <a:t>le « </a:t>
            </a:r>
            <a:r>
              <a:rPr lang="fr-FR" sz="2400">
                <a:latin typeface="Times New Roman" pitchFamily="-128" charset="0"/>
              </a:rPr>
              <a:t>plurilinguisme</a:t>
            </a:r>
            <a:r>
              <a:rPr lang="fr-FR" sz="1800">
                <a:latin typeface="Times New Roman" pitchFamily="-128" charset="0"/>
              </a:rPr>
              <a:t> » envisage les langues non comme des objets mais du point de vue de ceux qui les parlent. Il renvoie au répertoire des variétés de langues que de nombreux individus utilisent et, en conséquence, est le contraire du monolinguisme ; il comprend la variété de langue appelée « langue maternelle » ou « première langue » et toute autre langue ou variété de langue quel que soit leur nombre. Ainsi, dans des aires géographiques multilingues, certains locuteurs sont monolingues et d’autres plurilingues.</a:t>
            </a:r>
          </a:p>
          <a:p>
            <a:pPr algn="just">
              <a:lnSpc>
                <a:spcPct val="90000"/>
              </a:lnSpc>
            </a:pPr>
            <a:endParaRPr lang="fr-FR" sz="2800">
              <a:latin typeface="Times New Roman" pitchFamily="-128" charset="0"/>
            </a:endParaRPr>
          </a:p>
          <a:p>
            <a:pPr>
              <a:lnSpc>
                <a:spcPct val="90000"/>
              </a:lnSpc>
            </a:pPr>
            <a:endParaRPr lang="it-IT" sz="28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p:txBody>
          <a:bodyPr/>
          <a:lstStyle/>
          <a:p>
            <a:endParaRPr lang="fr-FR"/>
          </a:p>
        </p:txBody>
      </p:sp>
      <p:sp>
        <p:nvSpPr>
          <p:cNvPr id="141315" name="Rectangle 3"/>
          <p:cNvSpPr>
            <a:spLocks noGrp="1" noChangeArrowheads="1"/>
          </p:cNvSpPr>
          <p:nvPr>
            <p:ph type="body" idx="1"/>
          </p:nvPr>
        </p:nvSpPr>
        <p:spPr/>
        <p:txBody>
          <a:bodyPr/>
          <a:lstStyle/>
          <a:p>
            <a:pPr>
              <a:buFontTx/>
              <a:buNone/>
            </a:pPr>
            <a:r>
              <a:rPr lang="fr-FR" sz="2400">
                <a:latin typeface="Tahoma" pitchFamily="-128" charset="0"/>
              </a:rPr>
              <a:t>- </a:t>
            </a:r>
            <a:r>
              <a:rPr lang="fr-FR" sz="2400">
                <a:latin typeface="Times New Roman" pitchFamily="-128" charset="0"/>
              </a:rPr>
              <a:t>Compétence</a:t>
            </a:r>
            <a:r>
              <a:rPr lang="fr-FR" sz="2000">
                <a:latin typeface="Times New Roman" pitchFamily="-128" charset="0"/>
              </a:rPr>
              <a:t> </a:t>
            </a:r>
            <a:r>
              <a:rPr lang="fr-FR" sz="2400">
                <a:latin typeface="Times New Roman" pitchFamily="-128" charset="0"/>
              </a:rPr>
              <a:t>plurilingue</a:t>
            </a:r>
            <a:endParaRPr lang="fr-FR" sz="2000">
              <a:latin typeface="Times New Roman" pitchFamily="-128" charset="0"/>
            </a:endParaRPr>
          </a:p>
          <a:p>
            <a:pPr>
              <a:buFontTx/>
              <a:buNone/>
            </a:pPr>
            <a:r>
              <a:rPr lang="fr-FR" sz="2000">
                <a:latin typeface="Times New Roman" pitchFamily="-128" charset="0"/>
              </a:rPr>
              <a:t>Le </a:t>
            </a:r>
            <a:r>
              <a:rPr lang="fr-FR" sz="2000" i="1">
                <a:latin typeface="Times New Roman" pitchFamily="-128" charset="0"/>
              </a:rPr>
              <a:t>Cadre européen commun de référence pour les langues</a:t>
            </a:r>
            <a:r>
              <a:rPr lang="fr-FR" sz="2000">
                <a:latin typeface="Times New Roman" pitchFamily="-128" charset="0"/>
              </a:rPr>
              <a:t> (Conseil de l’Europe, 2001)</a:t>
            </a:r>
            <a:br>
              <a:rPr lang="fr-FR" sz="2000">
                <a:latin typeface="Times New Roman" pitchFamily="-128" charset="0"/>
              </a:rPr>
            </a:br>
            <a:r>
              <a:rPr lang="fr-FR" sz="2000">
                <a:latin typeface="Times New Roman" pitchFamily="-128" charset="0"/>
              </a:rPr>
              <a:t>On désignera par </a:t>
            </a:r>
            <a:r>
              <a:rPr lang="fr-FR" sz="2000" u="sng">
                <a:latin typeface="Times New Roman" pitchFamily="-128" charset="0"/>
              </a:rPr>
              <a:t>compétence plurilingue et pluriculturelle</a:t>
            </a:r>
            <a:r>
              <a:rPr lang="fr-FR" sz="2000">
                <a:latin typeface="Times New Roman" pitchFamily="-128" charset="0"/>
              </a:rPr>
              <a:t>, la compétence à communiquer langagièrement et à </a:t>
            </a:r>
            <a:r>
              <a:rPr lang="fr-FR" sz="2000" u="sng">
                <a:latin typeface="Times New Roman" pitchFamily="-128" charset="0"/>
              </a:rPr>
              <a:t>interagir</a:t>
            </a:r>
            <a:r>
              <a:rPr lang="fr-FR" sz="2000">
                <a:latin typeface="Times New Roman" pitchFamily="-128" charset="0"/>
              </a:rPr>
              <a:t> culturellement d’un acteur social qui possède, à des degrés divers, la maîtrise de plusieurs langues et </a:t>
            </a:r>
            <a:r>
              <a:rPr lang="fr-FR" sz="2000" u="sng">
                <a:latin typeface="Times New Roman" pitchFamily="-128" charset="0"/>
              </a:rPr>
              <a:t>l’expérience de plusieurs cultures</a:t>
            </a:r>
            <a:r>
              <a:rPr lang="fr-FR" sz="2000">
                <a:latin typeface="Times New Roman" pitchFamily="-128" charset="0"/>
              </a:rPr>
              <a:t>. On considérera qu’il n’y a pas là superposition ou juxtaposition de compétences distinctes, mais bien existence </a:t>
            </a:r>
            <a:r>
              <a:rPr lang="fr-FR" sz="2000" u="sng">
                <a:latin typeface="Times New Roman" pitchFamily="-128" charset="0"/>
              </a:rPr>
              <a:t>d’une compétence complexe</a:t>
            </a:r>
            <a:r>
              <a:rPr lang="fr-FR" sz="2000">
                <a:latin typeface="Times New Roman" pitchFamily="-128" charset="0"/>
              </a:rPr>
              <a:t>, voire composite, dans laquelle l’utilisateur peut puiser.</a:t>
            </a:r>
            <a:br>
              <a:rPr lang="fr-FR" sz="2000">
                <a:latin typeface="Times New Roman" pitchFamily="-128" charset="0"/>
              </a:rPr>
            </a:br>
            <a:endParaRPr lang="it-IT" sz="2000">
              <a:latin typeface="Tahoma" pitchFamily="-12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endParaRPr lang="fr-FR"/>
          </a:p>
        </p:txBody>
      </p:sp>
      <p:sp>
        <p:nvSpPr>
          <p:cNvPr id="142339" name="Rectangle 3"/>
          <p:cNvSpPr>
            <a:spLocks noGrp="1" noChangeArrowheads="1"/>
          </p:cNvSpPr>
          <p:nvPr>
            <p:ph type="body" idx="1"/>
          </p:nvPr>
        </p:nvSpPr>
        <p:spPr/>
        <p:txBody>
          <a:bodyPr/>
          <a:lstStyle/>
          <a:p>
            <a:r>
              <a:rPr lang="it-IT">
                <a:latin typeface="Times New Roman" pitchFamily="-128" charset="0"/>
              </a:rPr>
              <a:t>2.3. Un outil: le Portfolio Européen des Langues</a:t>
            </a:r>
          </a:p>
          <a:p>
            <a:pPr algn="just">
              <a:buFontTx/>
              <a:buNone/>
            </a:pPr>
            <a:r>
              <a:rPr lang="it-IT" i="1">
                <a:latin typeface="Times New Roman" pitchFamily="-128" charset="0"/>
              </a:rPr>
              <a:t>Portfolio Europeo delle Lingue</a:t>
            </a:r>
            <a:r>
              <a:rPr lang="it-IT">
                <a:latin typeface="Times New Roman" pitchFamily="-128" charset="0"/>
              </a:rPr>
              <a:t>,</a:t>
            </a:r>
          </a:p>
          <a:p>
            <a:pPr algn="just">
              <a:buFontTx/>
              <a:buNone/>
            </a:pPr>
            <a:r>
              <a:rPr lang="it-IT">
                <a:latin typeface="Times New Roman" pitchFamily="-128" charset="0"/>
              </a:rPr>
              <a:t> modello Cercles-AICLU www.cercles.org/  modello elettronico eELP </a:t>
            </a:r>
            <a:r>
              <a:rPr lang="it-IT" u="sng">
                <a:solidFill>
                  <a:srgbClr val="0000FF"/>
                </a:solidFill>
                <a:latin typeface="Times New Roman" pitchFamily="-128" charset="0"/>
                <a:hlinkClick r:id="rId3"/>
              </a:rPr>
              <a:t>http://eelp.gap.it</a:t>
            </a:r>
            <a:endParaRPr lang="it-IT">
              <a:latin typeface="Times New Roman" pitchFamily="-128" charset="0"/>
            </a:endParaRPr>
          </a:p>
          <a:p>
            <a:pPr>
              <a:buFontTx/>
              <a:buNone/>
            </a:pPr>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7650" name="Rectangle 2"/>
          <p:cNvSpPr>
            <a:spLocks noGrp="1" noChangeArrowheads="1"/>
          </p:cNvSpPr>
          <p:nvPr>
            <p:ph type="title"/>
          </p:nvPr>
        </p:nvSpPr>
        <p:spPr/>
        <p:txBody>
          <a:bodyPr/>
          <a:lstStyle/>
          <a:p>
            <a:r>
              <a:rPr lang="it-IT"/>
              <a:t>Activité</a:t>
            </a:r>
          </a:p>
        </p:txBody>
      </p:sp>
      <p:sp>
        <p:nvSpPr>
          <p:cNvPr id="667651" name="Rectangle 3"/>
          <p:cNvSpPr>
            <a:spLocks noGrp="1" noChangeArrowheads="1"/>
          </p:cNvSpPr>
          <p:nvPr>
            <p:ph type="body" idx="1"/>
          </p:nvPr>
        </p:nvSpPr>
        <p:spPr/>
        <p:txBody>
          <a:bodyPr/>
          <a:lstStyle/>
          <a:p>
            <a:r>
              <a:rPr lang="it-IT"/>
              <a:t>Rédigez votre biographie langagière,</a:t>
            </a:r>
          </a:p>
          <a:p>
            <a:r>
              <a:rPr lang="it-IT"/>
              <a:t>Commencez à remplir votre Portfolio, rubrique “biografia linguistica”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it-IT"/>
              <a:t>3. Pourquoi apprendre le français?</a:t>
            </a:r>
          </a:p>
        </p:txBody>
      </p:sp>
      <p:sp>
        <p:nvSpPr>
          <p:cNvPr id="4099" name="Rectangle 3"/>
          <p:cNvSpPr>
            <a:spLocks noGrp="1" noChangeArrowheads="1"/>
          </p:cNvSpPr>
          <p:nvPr>
            <p:ph type="body" idx="1"/>
          </p:nvPr>
        </p:nvSpPr>
        <p:spPr/>
        <p:txBody>
          <a:bodyPr/>
          <a:lstStyle/>
          <a:p>
            <a:r>
              <a:rPr lang="it-IT"/>
              <a:t>3.1. Parce que c’est une langue romane</a:t>
            </a:r>
          </a:p>
          <a:p>
            <a:r>
              <a:rPr lang="it-IT"/>
              <a:t>3.2. Parce que c’est la langue du voisin de l’Italie: la France</a:t>
            </a:r>
          </a:p>
          <a:p>
            <a:r>
              <a:rPr lang="it-IT"/>
              <a:t>3.3. Parce que c’est la langue de la francophonie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Rectangle 2"/>
          <p:cNvSpPr>
            <a:spLocks noGrp="1" noChangeArrowheads="1"/>
          </p:cNvSpPr>
          <p:nvPr>
            <p:ph type="title"/>
          </p:nvPr>
        </p:nvSpPr>
        <p:spPr/>
        <p:txBody>
          <a:bodyPr/>
          <a:lstStyle/>
          <a:p>
            <a:r>
              <a:rPr lang="it-IT"/>
              <a:t>3.1. Français, langue romane</a:t>
            </a:r>
          </a:p>
        </p:txBody>
      </p:sp>
      <p:sp>
        <p:nvSpPr>
          <p:cNvPr id="656387" name="Rectangle 3"/>
          <p:cNvSpPr>
            <a:spLocks noGrp="1" noChangeArrowheads="1"/>
          </p:cNvSpPr>
          <p:nvPr>
            <p:ph type="body" idx="1"/>
          </p:nvPr>
        </p:nvSpPr>
        <p:spPr/>
        <p:txBody>
          <a:bodyPr/>
          <a:lstStyle/>
          <a:p>
            <a:pPr>
              <a:lnSpc>
                <a:spcPct val="90000"/>
              </a:lnSpc>
            </a:pPr>
            <a:r>
              <a:rPr lang="it-IT"/>
              <a:t>Brève histoire du français</a:t>
            </a:r>
          </a:p>
          <a:p>
            <a:pPr>
              <a:lnSpc>
                <a:spcPct val="90000"/>
              </a:lnSpc>
              <a:buFontTx/>
              <a:buNone/>
            </a:pPr>
            <a:r>
              <a:rPr lang="it-IT"/>
              <a:t>- cf. Miniritratto del francese in EuroComRom e in Galatea</a:t>
            </a:r>
          </a:p>
          <a:p>
            <a:pPr>
              <a:lnSpc>
                <a:spcPct val="90000"/>
              </a:lnSpc>
            </a:pPr>
            <a:r>
              <a:rPr lang="it-IT"/>
              <a:t>Objectif prioritaire: l’intercompréhension écrite.</a:t>
            </a:r>
          </a:p>
          <a:p>
            <a:pPr>
              <a:lnSpc>
                <a:spcPct val="90000"/>
              </a:lnSpc>
              <a:buFontTx/>
              <a:buNone/>
            </a:pPr>
            <a:r>
              <a:rPr lang="it-IT"/>
              <a:t>- cf. ressources et exercices sur: CD Rom Galatea, </a:t>
            </a:r>
            <a:r>
              <a:rPr lang="it-IT">
                <a:hlinkClick r:id="rId3"/>
              </a:rPr>
              <a:t>www.galanet.be</a:t>
            </a:r>
            <a:r>
              <a:rPr lang="it-IT"/>
              <a:t>, EuroComRom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p:txBody>
          <a:bodyPr/>
          <a:lstStyle/>
          <a:p>
            <a:r>
              <a:rPr lang="it-IT"/>
              <a:t>3.2. Français, langue du voisin</a:t>
            </a:r>
          </a:p>
        </p:txBody>
      </p:sp>
      <p:sp>
        <p:nvSpPr>
          <p:cNvPr id="657411" name="Rectangle 3"/>
          <p:cNvSpPr>
            <a:spLocks noGrp="1" noChangeArrowheads="1"/>
          </p:cNvSpPr>
          <p:nvPr>
            <p:ph type="body" idx="1"/>
          </p:nvPr>
        </p:nvSpPr>
        <p:spPr/>
        <p:txBody>
          <a:bodyPr/>
          <a:lstStyle/>
          <a:p>
            <a:r>
              <a:rPr lang="it-IT"/>
              <a:t>Langue fonctionnelle: tourisme, échanges commerciaux et culturels</a:t>
            </a:r>
          </a:p>
          <a:p>
            <a:r>
              <a:rPr lang="it-IT"/>
              <a:t>Paradoxe de la proximité: attraction-répulsion entre cousins rivaux</a:t>
            </a:r>
          </a:p>
          <a:p>
            <a:r>
              <a:rPr lang="it-IT"/>
              <a:t>Rapport Maalouf et la “langue adoptive”</a:t>
            </a:r>
          </a:p>
          <a:p>
            <a:pPr>
              <a:buFontTx/>
              <a:buNone/>
            </a:pPr>
            <a:r>
              <a:rPr lang="en-US" sz="1800" b="1" u="sng">
                <a:solidFill>
                  <a:srgbClr val="0000FF"/>
                </a:solidFill>
                <a:latin typeface="Times New Roman" pitchFamily="-128" charset="0"/>
                <a:hlinkClick r:id="rId3"/>
              </a:rPr>
              <a:t>http://ec.europa.eu/education/languages/archive/doc/maalouf/report_it.pdf</a:t>
            </a:r>
            <a:endParaRPr lang="en-US" sz="1800" b="1">
              <a:latin typeface="Times New Roman" pitchFamily="-128" charset="0"/>
            </a:endParaRPr>
          </a:p>
          <a:p>
            <a:pPr>
              <a:buFontTx/>
              <a:buNone/>
            </a:pPr>
            <a:r>
              <a:rPr lang="it-IT" sz="2000"/>
              <a:t>“Un défi salutaire: comment la multiplicité des langues pourait consolider l’Europe”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ChangeArrowheads="1"/>
          </p:cNvSpPr>
          <p:nvPr>
            <p:ph type="title"/>
          </p:nvPr>
        </p:nvSpPr>
        <p:spPr/>
        <p:txBody>
          <a:bodyPr/>
          <a:lstStyle/>
          <a:p>
            <a:endParaRPr lang="fr-FR"/>
          </a:p>
        </p:txBody>
      </p:sp>
      <p:sp>
        <p:nvSpPr>
          <p:cNvPr id="658436" name="Rectangle 4"/>
          <p:cNvSpPr>
            <a:spLocks noGrp="1" noChangeArrowheads="1"/>
          </p:cNvSpPr>
          <p:nvPr>
            <p:ph type="body" idx="1"/>
          </p:nvPr>
        </p:nvSpPr>
        <p:spPr/>
        <p:txBody>
          <a:bodyPr/>
          <a:lstStyle/>
          <a:p>
            <a:pPr>
              <a:lnSpc>
                <a:spcPct val="90000"/>
              </a:lnSpc>
            </a:pPr>
            <a:r>
              <a:rPr lang="en-US" sz="2800">
                <a:latin typeface="Times New Roman" pitchFamily="-128" charset="0"/>
              </a:rPr>
              <a:t>Les relations </a:t>
            </a:r>
            <a:r>
              <a:rPr lang="en-US" sz="2800" i="1">
                <a:latin typeface="Times New Roman" pitchFamily="-128" charset="0"/>
              </a:rPr>
              <a:t>bilat</a:t>
            </a:r>
            <a:r>
              <a:rPr lang="en-US" sz="2800" i="1">
                <a:latin typeface="Arial"/>
              </a:rPr>
              <a:t>é</a:t>
            </a:r>
            <a:r>
              <a:rPr lang="en-US" sz="2800" i="1">
                <a:latin typeface="Times New Roman" pitchFamily="-128" charset="0"/>
              </a:rPr>
              <a:t>rales</a:t>
            </a:r>
            <a:r>
              <a:rPr lang="en-US" sz="2800">
                <a:latin typeface="Times New Roman" pitchFamily="-128" charset="0"/>
              </a:rPr>
              <a:t> entre les peuples de l</a:t>
            </a:r>
            <a:r>
              <a:rPr lang="en-US" sz="2800">
                <a:latin typeface="Arial"/>
              </a:rPr>
              <a:t>’</a:t>
            </a:r>
            <a:r>
              <a:rPr lang="en-US" sz="2800">
                <a:latin typeface="Times New Roman" pitchFamily="-128" charset="0"/>
              </a:rPr>
              <a:t>Union  europ</a:t>
            </a:r>
            <a:r>
              <a:rPr lang="en-US" sz="2800">
                <a:latin typeface="Arial"/>
              </a:rPr>
              <a:t>é</a:t>
            </a:r>
            <a:r>
              <a:rPr lang="en-US" sz="2800">
                <a:latin typeface="Times New Roman" pitchFamily="-128" charset="0"/>
              </a:rPr>
              <a:t>enne devraient se passer prioritairement dans les langues de ces deux peuples plutôt que dans une langue tierce. </a:t>
            </a:r>
          </a:p>
          <a:p>
            <a:pPr>
              <a:lnSpc>
                <a:spcPct val="90000"/>
              </a:lnSpc>
            </a:pPr>
            <a:r>
              <a:rPr lang="en-US" sz="2800">
                <a:latin typeface="Times New Roman" pitchFamily="-128" charset="0"/>
              </a:rPr>
              <a:t>Cela implique que chacune des langues europ</a:t>
            </a:r>
            <a:r>
              <a:rPr lang="en-US" sz="2800">
                <a:latin typeface="Arial"/>
              </a:rPr>
              <a:t>é</a:t>
            </a:r>
            <a:r>
              <a:rPr lang="en-US" sz="2800">
                <a:latin typeface="Times New Roman" pitchFamily="-128" charset="0"/>
              </a:rPr>
              <a:t>ennes ait, dans chacun des pays de l</a:t>
            </a:r>
            <a:r>
              <a:rPr lang="en-US" sz="2800">
                <a:latin typeface="Arial"/>
              </a:rPr>
              <a:t>’</a:t>
            </a:r>
            <a:r>
              <a:rPr lang="en-US" sz="2800">
                <a:latin typeface="Times New Roman" pitchFamily="-128" charset="0"/>
              </a:rPr>
              <a:t>Union, un groupe significatif de locuteurs comp</a:t>
            </a:r>
            <a:r>
              <a:rPr lang="en-US" sz="2800">
                <a:latin typeface="Arial"/>
              </a:rPr>
              <a:t>é</a:t>
            </a:r>
            <a:r>
              <a:rPr lang="en-US" sz="2800">
                <a:latin typeface="Times New Roman" pitchFamily="-128" charset="0"/>
              </a:rPr>
              <a:t>tents et fortement motiv</a:t>
            </a:r>
            <a:r>
              <a:rPr lang="en-US" sz="2800">
                <a:latin typeface="Arial"/>
              </a:rPr>
              <a:t>é</a:t>
            </a:r>
            <a:r>
              <a:rPr lang="en-US" sz="2800">
                <a:latin typeface="Times New Roman" pitchFamily="-128" charset="0"/>
              </a:rPr>
              <a:t>s qui puissent s</a:t>
            </a:r>
            <a:r>
              <a:rPr lang="en-US" sz="2800">
                <a:latin typeface="Arial"/>
              </a:rPr>
              <a:t>’</a:t>
            </a:r>
            <a:r>
              <a:rPr lang="en-US" sz="2800">
                <a:latin typeface="Times New Roman" pitchFamily="-128" charset="0"/>
              </a:rPr>
              <a:t>occuper de tous les aspects </a:t>
            </a:r>
            <a:r>
              <a:rPr lang="en-US" sz="2800">
                <a:latin typeface="Arial"/>
              </a:rPr>
              <a:t>—</a:t>
            </a:r>
            <a:r>
              <a:rPr lang="en-US" sz="2800">
                <a:latin typeface="Times New Roman" pitchFamily="-128" charset="0"/>
              </a:rPr>
              <a:t> </a:t>
            </a:r>
            <a:r>
              <a:rPr lang="en-US" sz="2800">
                <a:latin typeface="Arial"/>
              </a:rPr>
              <a:t>é</a:t>
            </a:r>
            <a:r>
              <a:rPr lang="en-US" sz="2800">
                <a:latin typeface="Times New Roman" pitchFamily="-128" charset="0"/>
              </a:rPr>
              <a:t>conomiques, politiques, culturels, etc. </a:t>
            </a:r>
            <a:r>
              <a:rPr lang="en-US" sz="2800">
                <a:latin typeface="Arial"/>
              </a:rPr>
              <a:t>—</a:t>
            </a:r>
            <a:r>
              <a:rPr lang="en-US" sz="2800">
                <a:latin typeface="Times New Roman" pitchFamily="-128" charset="0"/>
              </a:rPr>
              <a:t>  des relations </a:t>
            </a:r>
            <a:r>
              <a:rPr lang="en-US" sz="2800">
                <a:latin typeface="Arial"/>
              </a:rPr>
              <a:t>«</a:t>
            </a:r>
            <a:r>
              <a:rPr lang="en-US" sz="2800">
                <a:latin typeface="Times New Roman" pitchFamily="-128" charset="0"/>
              </a:rPr>
              <a:t> binaires </a:t>
            </a:r>
            <a:r>
              <a:rPr lang="en-US" sz="2800">
                <a:latin typeface="Arial"/>
              </a:rPr>
              <a:t>»</a:t>
            </a:r>
            <a:r>
              <a:rPr lang="en-US" sz="2800">
                <a:latin typeface="Times New Roman" pitchFamily="-128" charset="0"/>
              </a:rPr>
              <a:t> entre les deux pays concern</a:t>
            </a:r>
            <a:r>
              <a:rPr lang="en-US" sz="2800">
                <a:latin typeface="Arial"/>
              </a:rPr>
              <a:t>é</a:t>
            </a:r>
            <a:r>
              <a:rPr lang="en-US" sz="2800">
                <a:latin typeface="Times New Roman" pitchFamily="-128" charset="0"/>
              </a:rPr>
              <a:t>s.</a:t>
            </a:r>
            <a:endParaRPr lang="it-IT" sz="2800">
              <a:latin typeface="Times New Roman" pitchFamily="-12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0482" name="Rectangle 2"/>
          <p:cNvSpPr>
            <a:spLocks noGrp="1" noChangeArrowheads="1"/>
          </p:cNvSpPr>
          <p:nvPr>
            <p:ph type="title"/>
          </p:nvPr>
        </p:nvSpPr>
        <p:spPr/>
        <p:txBody>
          <a:bodyPr/>
          <a:lstStyle/>
          <a:p>
            <a:endParaRPr lang="fr-FR"/>
          </a:p>
        </p:txBody>
      </p:sp>
      <p:sp>
        <p:nvSpPr>
          <p:cNvPr id="660483" name="Rectangle 3"/>
          <p:cNvSpPr>
            <a:spLocks noGrp="1" noChangeArrowheads="1"/>
          </p:cNvSpPr>
          <p:nvPr>
            <p:ph type="body" idx="1"/>
          </p:nvPr>
        </p:nvSpPr>
        <p:spPr/>
        <p:txBody>
          <a:bodyPr/>
          <a:lstStyle/>
          <a:p>
            <a:r>
              <a:rPr lang="en-US" sz="2800">
                <a:latin typeface="Times New Roman" pitchFamily="-128" charset="0"/>
              </a:rPr>
              <a:t>Pour que ces contingents de locuteurs puissent être form</a:t>
            </a:r>
            <a:r>
              <a:rPr lang="en-US" sz="2800">
                <a:latin typeface="Arial"/>
              </a:rPr>
              <a:t>é</a:t>
            </a:r>
            <a:r>
              <a:rPr lang="en-US" sz="2800">
                <a:latin typeface="Times New Roman" pitchFamily="-128" charset="0"/>
              </a:rPr>
              <a:t>s, l</a:t>
            </a:r>
            <a:r>
              <a:rPr lang="en-US" sz="2800">
                <a:latin typeface="Arial"/>
              </a:rPr>
              <a:t>’</a:t>
            </a:r>
            <a:r>
              <a:rPr lang="en-US" sz="2800">
                <a:latin typeface="Times New Roman" pitchFamily="-128" charset="0"/>
              </a:rPr>
              <a:t>Union europ</a:t>
            </a:r>
            <a:r>
              <a:rPr lang="en-US" sz="2800">
                <a:latin typeface="Arial"/>
              </a:rPr>
              <a:t>é</a:t>
            </a:r>
            <a:r>
              <a:rPr lang="en-US" sz="2800">
                <a:latin typeface="Times New Roman" pitchFamily="-128" charset="0"/>
              </a:rPr>
              <a:t>enne devrait prôner la notion de </a:t>
            </a:r>
            <a:r>
              <a:rPr lang="en-US" sz="2800" i="1" u="sng">
                <a:latin typeface="Times New Roman" pitchFamily="-128" charset="0"/>
              </a:rPr>
              <a:t>langue personnelle adoptive</a:t>
            </a:r>
            <a:r>
              <a:rPr lang="en-US" sz="2800" i="1">
                <a:latin typeface="Times New Roman" pitchFamily="-128" charset="0"/>
              </a:rPr>
              <a:t>.</a:t>
            </a:r>
            <a:r>
              <a:rPr lang="en-US" sz="2800">
                <a:latin typeface="Times New Roman" pitchFamily="-128" charset="0"/>
              </a:rPr>
              <a:t> Ce que nous entendons par cette notion, c</a:t>
            </a:r>
            <a:r>
              <a:rPr lang="en-US" sz="2800">
                <a:latin typeface="Arial"/>
              </a:rPr>
              <a:t>’</a:t>
            </a:r>
            <a:r>
              <a:rPr lang="en-US" sz="2800">
                <a:latin typeface="Times New Roman" pitchFamily="-128" charset="0"/>
              </a:rPr>
              <a:t>est que tout Europ</a:t>
            </a:r>
            <a:r>
              <a:rPr lang="en-US" sz="2800">
                <a:latin typeface="Arial"/>
              </a:rPr>
              <a:t>é</a:t>
            </a:r>
            <a:r>
              <a:rPr lang="en-US" sz="2800">
                <a:latin typeface="Times New Roman" pitchFamily="-128" charset="0"/>
              </a:rPr>
              <a:t>en serait encourag</a:t>
            </a:r>
            <a:r>
              <a:rPr lang="en-US" sz="2800">
                <a:latin typeface="Arial"/>
              </a:rPr>
              <a:t>é</a:t>
            </a:r>
            <a:r>
              <a:rPr lang="en-US" sz="2800">
                <a:latin typeface="Times New Roman" pitchFamily="-128" charset="0"/>
              </a:rPr>
              <a:t> </a:t>
            </a:r>
            <a:r>
              <a:rPr lang="en-US" sz="2800">
                <a:latin typeface="Arial"/>
              </a:rPr>
              <a:t>à</a:t>
            </a:r>
            <a:r>
              <a:rPr lang="en-US" sz="2800">
                <a:latin typeface="Times New Roman" pitchFamily="-128" charset="0"/>
              </a:rPr>
              <a:t> </a:t>
            </a:r>
            <a:r>
              <a:rPr lang="en-US" sz="2800" u="sng">
                <a:latin typeface="Times New Roman" pitchFamily="-128" charset="0"/>
              </a:rPr>
              <a:t>choisir librement une langue distinctive</a:t>
            </a:r>
            <a:r>
              <a:rPr lang="en-US" sz="2800">
                <a:latin typeface="Times New Roman" pitchFamily="-128" charset="0"/>
              </a:rPr>
              <a:t>, diff</a:t>
            </a:r>
            <a:r>
              <a:rPr lang="en-US" sz="2800">
                <a:latin typeface="Arial"/>
              </a:rPr>
              <a:t>é</a:t>
            </a:r>
            <a:r>
              <a:rPr lang="en-US" sz="2800">
                <a:latin typeface="Times New Roman" pitchFamily="-128" charset="0"/>
              </a:rPr>
              <a:t>rente de sa langue identitaire, et diff</a:t>
            </a:r>
            <a:r>
              <a:rPr lang="en-US" sz="2800">
                <a:latin typeface="Arial"/>
              </a:rPr>
              <a:t>é</a:t>
            </a:r>
            <a:r>
              <a:rPr lang="en-US" sz="2800">
                <a:latin typeface="Times New Roman" pitchFamily="-128" charset="0"/>
              </a:rPr>
              <a:t>rente aussi de sa langue de communication internationale. </a:t>
            </a:r>
            <a:endParaRPr lang="it-IT" sz="2800">
              <a:latin typeface="Times New Roman" pitchFamily="-12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458" name="Rectangle 2"/>
          <p:cNvSpPr>
            <a:spLocks noGrp="1" noChangeArrowheads="1"/>
          </p:cNvSpPr>
          <p:nvPr>
            <p:ph type="title"/>
          </p:nvPr>
        </p:nvSpPr>
        <p:spPr/>
        <p:txBody>
          <a:bodyPr/>
          <a:lstStyle/>
          <a:p>
            <a:r>
              <a:rPr lang="it-IT"/>
              <a:t>3.3. Français, langue de la francophonie</a:t>
            </a:r>
          </a:p>
        </p:txBody>
      </p:sp>
      <p:sp>
        <p:nvSpPr>
          <p:cNvPr id="659459" name="Rectangle 3"/>
          <p:cNvSpPr>
            <a:spLocks noGrp="1" noChangeArrowheads="1"/>
          </p:cNvSpPr>
          <p:nvPr>
            <p:ph type="body" idx="1"/>
          </p:nvPr>
        </p:nvSpPr>
        <p:spPr/>
        <p:txBody>
          <a:bodyPr/>
          <a:lstStyle/>
          <a:p>
            <a:r>
              <a:rPr lang="it-IT"/>
              <a:t>Un concept géo-linguistique: les locuteurs de français dans le monde</a:t>
            </a:r>
          </a:p>
          <a:p>
            <a:pPr>
              <a:buFontTx/>
              <a:buNone/>
            </a:pPr>
            <a:r>
              <a:rPr lang="it-IT"/>
              <a:t>200 millions de locuteurs  sur 5 continents</a:t>
            </a:r>
          </a:p>
          <a:p>
            <a:r>
              <a:rPr lang="it-IT"/>
              <a:t>Une institution politique: l’OIF  56 états, </a:t>
            </a:r>
          </a:p>
          <a:p>
            <a:pPr>
              <a:buFontTx/>
              <a:buNone/>
            </a:pPr>
            <a:r>
              <a:rPr lang="it-IT"/>
              <a:t>www.francophonie.org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p:txBody>
          <a:bodyPr/>
          <a:lstStyle/>
          <a:p>
            <a:endParaRPr lang="fr-FR"/>
          </a:p>
        </p:txBody>
      </p:sp>
      <p:sp>
        <p:nvSpPr>
          <p:cNvPr id="661507" name="Rectangle 3"/>
          <p:cNvSpPr>
            <a:spLocks noGrp="1" noChangeArrowheads="1"/>
          </p:cNvSpPr>
          <p:nvPr>
            <p:ph type="body" idx="1"/>
          </p:nvPr>
        </p:nvSpPr>
        <p:spPr/>
        <p:txBody>
          <a:bodyPr/>
          <a:lstStyle/>
          <a:p>
            <a:r>
              <a:rPr lang="it-IT" sz="2800"/>
              <a:t>Une stratégie politico-culturelle globale:</a:t>
            </a:r>
          </a:p>
          <a:p>
            <a:pPr>
              <a:buFontTx/>
              <a:buChar char="-"/>
            </a:pPr>
            <a:r>
              <a:rPr lang="it-IT" sz="2800"/>
              <a:t>Solidarité nord-sud et communication interculturelle</a:t>
            </a:r>
          </a:p>
          <a:p>
            <a:pPr>
              <a:buFontTx/>
              <a:buChar char="-"/>
            </a:pPr>
            <a:r>
              <a:rPr lang="it-IT" sz="2800"/>
              <a:t>Diversité culturelle</a:t>
            </a:r>
          </a:p>
          <a:p>
            <a:pPr>
              <a:buFontTx/>
              <a:buNone/>
            </a:pPr>
            <a:r>
              <a:rPr lang="it-IT" sz="2800"/>
              <a:t>Combat pour l’exception culturelle lors du GATT</a:t>
            </a:r>
          </a:p>
          <a:p>
            <a:pPr>
              <a:buFontTx/>
              <a:buNone/>
            </a:pPr>
            <a:r>
              <a:rPr lang="it-IT" sz="2800"/>
              <a:t>Combat pour la diversité linguistique dans la mondialisation (proposition LJ. Calvet:lien avec les X-phonies)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it-IT"/>
              <a:t>4. Objectifs d’apprentissage</a:t>
            </a:r>
          </a:p>
        </p:txBody>
      </p:sp>
      <p:sp>
        <p:nvSpPr>
          <p:cNvPr id="5123" name="Rectangle 3"/>
          <p:cNvSpPr>
            <a:spLocks noGrp="1" noChangeArrowheads="1"/>
          </p:cNvSpPr>
          <p:nvPr>
            <p:ph type="body" idx="1"/>
          </p:nvPr>
        </p:nvSpPr>
        <p:spPr/>
        <p:txBody>
          <a:bodyPr/>
          <a:lstStyle/>
          <a:p>
            <a:r>
              <a:rPr lang="it-IT"/>
              <a:t>4.1. Compétences linguistiques</a:t>
            </a:r>
          </a:p>
          <a:p>
            <a:pPr>
              <a:buFontTx/>
              <a:buNone/>
            </a:pPr>
            <a:r>
              <a:rPr lang="it-IT"/>
              <a:t>	objectifs, méthodes de travail</a:t>
            </a:r>
          </a:p>
          <a:p>
            <a:r>
              <a:rPr lang="it-IT"/>
              <a:t>4.2. Compétences socioculturelles</a:t>
            </a:r>
          </a:p>
          <a:p>
            <a:pPr>
              <a:buFontTx/>
              <a:buNone/>
            </a:pPr>
            <a:r>
              <a:rPr lang="it-IT"/>
              <a:t>	objectifs, méthodes de travail</a:t>
            </a:r>
          </a:p>
          <a:p>
            <a:endParaRPr lang="it-I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Rectangle 2"/>
          <p:cNvSpPr>
            <a:spLocks noGrp="1" noChangeArrowheads="1"/>
          </p:cNvSpPr>
          <p:nvPr>
            <p:ph type="title"/>
          </p:nvPr>
        </p:nvSpPr>
        <p:spPr/>
        <p:txBody>
          <a:bodyPr/>
          <a:lstStyle/>
          <a:p>
            <a:r>
              <a:rPr lang="it-IT"/>
              <a:t>4.1. Compétences linguistiques</a:t>
            </a:r>
          </a:p>
        </p:txBody>
      </p:sp>
      <p:sp>
        <p:nvSpPr>
          <p:cNvPr id="701443" name="Rectangle 3"/>
          <p:cNvSpPr>
            <a:spLocks noGrp="1" noChangeArrowheads="1"/>
          </p:cNvSpPr>
          <p:nvPr>
            <p:ph type="body" idx="1"/>
          </p:nvPr>
        </p:nvSpPr>
        <p:spPr/>
        <p:txBody>
          <a:bodyPr/>
          <a:lstStyle/>
          <a:p>
            <a:pPr>
              <a:lnSpc>
                <a:spcPct val="90000"/>
              </a:lnSpc>
            </a:pPr>
            <a:r>
              <a:rPr lang="it-IT"/>
              <a:t>Niveau définis dans le </a:t>
            </a:r>
            <a:r>
              <a:rPr lang="it-IT" i="1"/>
              <a:t>Cadre Européen Commun de Référence pour les Langues</a:t>
            </a:r>
            <a:endParaRPr lang="it-IT"/>
          </a:p>
          <a:p>
            <a:pPr>
              <a:lnSpc>
                <a:spcPct val="90000"/>
              </a:lnSpc>
              <a:buFontTx/>
              <a:buNone/>
            </a:pPr>
            <a:r>
              <a:rPr lang="it-IT"/>
              <a:t>Cf. Portfolio, passeport linguistique</a:t>
            </a:r>
          </a:p>
          <a:p>
            <a:pPr>
              <a:lnSpc>
                <a:spcPct val="90000"/>
              </a:lnSpc>
            </a:pPr>
            <a:r>
              <a:rPr lang="it-IT"/>
              <a:t>4 compétences communicatives: Compréhension écrite (lecture), orale (écoute),Production écrite, orale (en continu, en interaction)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2"/>
          <p:cNvSpPr>
            <a:spLocks noGrp="1" noChangeArrowheads="1"/>
          </p:cNvSpPr>
          <p:nvPr>
            <p:ph type="title"/>
          </p:nvPr>
        </p:nvSpPr>
        <p:spPr/>
        <p:txBody>
          <a:bodyPr/>
          <a:lstStyle/>
          <a:p>
            <a:endParaRPr lang="fr-FR"/>
          </a:p>
        </p:txBody>
      </p:sp>
      <p:sp>
        <p:nvSpPr>
          <p:cNvPr id="663555" name="Rectangle 3"/>
          <p:cNvSpPr>
            <a:spLocks noGrp="1" noChangeArrowheads="1"/>
          </p:cNvSpPr>
          <p:nvPr>
            <p:ph type="body" idx="1"/>
          </p:nvPr>
        </p:nvSpPr>
        <p:spPr/>
        <p:txBody>
          <a:bodyPr/>
          <a:lstStyle/>
          <a:p>
            <a:r>
              <a:rPr lang="it-IT"/>
              <a:t>Méthodes de travail:</a:t>
            </a:r>
          </a:p>
          <a:p>
            <a:r>
              <a:rPr lang="it-IT"/>
              <a:t>Cours de lectorat (CLA)</a:t>
            </a:r>
          </a:p>
          <a:p>
            <a:r>
              <a:rPr lang="it-IT"/>
              <a:t>Autoapprentissage avec le manuel </a:t>
            </a:r>
            <a:r>
              <a:rPr lang="it-IT" i="1"/>
              <a:t>Savoir-dire, savoir-faire</a:t>
            </a:r>
            <a:r>
              <a:rPr lang="it-IT"/>
              <a:t>:</a:t>
            </a:r>
          </a:p>
          <a:p>
            <a:pPr>
              <a:buFontTx/>
              <a:buChar char="-"/>
            </a:pPr>
            <a:r>
              <a:rPr lang="it-IT"/>
              <a:t>4 crédits: dossiers 1 à 6, niveau A2</a:t>
            </a:r>
          </a:p>
          <a:p>
            <a:pPr>
              <a:buFontTx/>
              <a:buChar char="-"/>
            </a:pPr>
            <a:r>
              <a:rPr lang="it-IT"/>
              <a:t>6 crédits: dossiers 1 à 10, niveau A2+</a:t>
            </a:r>
          </a:p>
          <a:p>
            <a:pPr>
              <a:buFontTx/>
              <a:buChar char="-"/>
            </a:pPr>
            <a:r>
              <a:rPr lang="it-IT"/>
              <a:t>8 crédits: dossier 1 à 12, niveau B1-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530" name="Rectangle 2"/>
          <p:cNvSpPr>
            <a:spLocks noGrp="1" noChangeArrowheads="1"/>
          </p:cNvSpPr>
          <p:nvPr>
            <p:ph type="title"/>
          </p:nvPr>
        </p:nvSpPr>
        <p:spPr/>
        <p:txBody>
          <a:bodyPr/>
          <a:lstStyle/>
          <a:p>
            <a:r>
              <a:rPr lang="it-IT"/>
              <a:t>4.2. Compétences socio-culturelles</a:t>
            </a:r>
          </a:p>
        </p:txBody>
      </p:sp>
      <p:sp>
        <p:nvSpPr>
          <p:cNvPr id="662531" name="Rectangle 3"/>
          <p:cNvSpPr>
            <a:spLocks noGrp="1" noChangeArrowheads="1"/>
          </p:cNvSpPr>
          <p:nvPr>
            <p:ph type="body" idx="1"/>
          </p:nvPr>
        </p:nvSpPr>
        <p:spPr/>
        <p:txBody>
          <a:bodyPr/>
          <a:lstStyle/>
          <a:p>
            <a:pPr>
              <a:lnSpc>
                <a:spcPct val="90000"/>
              </a:lnSpc>
              <a:buFontTx/>
              <a:buNone/>
            </a:pPr>
            <a:r>
              <a:rPr lang="it-IT" sz="2800"/>
              <a:t>Objectifs du cours universitaire, </a:t>
            </a:r>
          </a:p>
          <a:p>
            <a:pPr>
              <a:lnSpc>
                <a:spcPct val="90000"/>
              </a:lnSpc>
              <a:buFontTx/>
              <a:buNone/>
            </a:pPr>
            <a:r>
              <a:rPr lang="it-IT" sz="2800"/>
              <a:t>cf. Programme Faculté de Sciences Politiques</a:t>
            </a:r>
          </a:p>
          <a:p>
            <a:pPr>
              <a:lnSpc>
                <a:spcPct val="90000"/>
              </a:lnSpc>
              <a:buFontTx/>
              <a:buChar char="-"/>
            </a:pPr>
            <a:r>
              <a:rPr lang="it-IT" sz="2800"/>
              <a:t>Méthodologiques </a:t>
            </a:r>
            <a:r>
              <a:rPr lang="it-IT" sz="1800"/>
              <a:t>(</a:t>
            </a:r>
            <a:r>
              <a:rPr lang="it-IT" sz="2000"/>
              <a:t>Portfolio, Intercompréhension)</a:t>
            </a:r>
          </a:p>
          <a:p>
            <a:pPr>
              <a:lnSpc>
                <a:spcPct val="90000"/>
              </a:lnSpc>
              <a:buFontTx/>
              <a:buChar char="-"/>
            </a:pPr>
            <a:r>
              <a:rPr lang="it-IT" sz="2800"/>
              <a:t>Communicatives </a:t>
            </a:r>
            <a:r>
              <a:rPr lang="it-IT" sz="2000"/>
              <a:t>(échange effectif)</a:t>
            </a:r>
          </a:p>
          <a:p>
            <a:pPr>
              <a:lnSpc>
                <a:spcPct val="90000"/>
              </a:lnSpc>
              <a:buFontTx/>
              <a:buChar char="-"/>
            </a:pPr>
            <a:r>
              <a:rPr lang="it-IT" sz="2800"/>
              <a:t>Métalinguistiques </a:t>
            </a:r>
            <a:r>
              <a:rPr lang="it-IT" sz="2000"/>
              <a:t>(grammaire, phonétique, lexique, objectifs fonctionnels pour l’intercompréhension)</a:t>
            </a:r>
          </a:p>
          <a:p>
            <a:pPr>
              <a:lnSpc>
                <a:spcPct val="90000"/>
              </a:lnSpc>
              <a:buFontTx/>
              <a:buChar char="-"/>
            </a:pPr>
            <a:r>
              <a:rPr lang="it-IT" sz="2800"/>
              <a:t>Culturelles et interculturelles </a:t>
            </a:r>
            <a:r>
              <a:rPr lang="it-IT" sz="2000"/>
              <a:t>(approche réflexive sur les stéréotypes,l’hospitalité, la médiation; interprétation de documents sur l’identité culturelle de la France…)</a:t>
            </a:r>
            <a:r>
              <a:rPr lang="it-IT" sz="2800"/>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p:txBody>
          <a:bodyPr/>
          <a:lstStyle/>
          <a:p>
            <a:r>
              <a:rPr lang="it-IT"/>
              <a:t>Méthodes de travail</a:t>
            </a:r>
            <a:endParaRPr lang="fr-FR"/>
          </a:p>
        </p:txBody>
      </p:sp>
      <p:sp>
        <p:nvSpPr>
          <p:cNvPr id="665603" name="Rectangle 3"/>
          <p:cNvSpPr>
            <a:spLocks noGrp="1" noChangeArrowheads="1"/>
          </p:cNvSpPr>
          <p:nvPr>
            <p:ph type="body" idx="1"/>
          </p:nvPr>
        </p:nvSpPr>
        <p:spPr/>
        <p:txBody>
          <a:bodyPr/>
          <a:lstStyle/>
          <a:p>
            <a:pPr>
              <a:buFontTx/>
              <a:buNone/>
            </a:pPr>
            <a:endParaRPr lang="it-IT"/>
          </a:p>
          <a:p>
            <a:pPr>
              <a:buFontTx/>
              <a:buChar char="-"/>
            </a:pPr>
            <a:r>
              <a:rPr lang="it-IT"/>
              <a:t>les leçons enregistrées (étudiants on line), le power point des leçons</a:t>
            </a:r>
          </a:p>
          <a:p>
            <a:pPr>
              <a:buFontTx/>
              <a:buChar char="-"/>
            </a:pPr>
            <a:r>
              <a:rPr lang="it-IT"/>
              <a:t>des lectures complémentaires</a:t>
            </a:r>
          </a:p>
          <a:p>
            <a:pPr>
              <a:buFontTx/>
              <a:buChar char="-"/>
            </a:pPr>
            <a:r>
              <a:rPr lang="it-IT"/>
              <a:t>des recherches sur des sites </a:t>
            </a:r>
          </a:p>
          <a:p>
            <a:pPr>
              <a:buFontTx/>
              <a:buChar char="-"/>
            </a:pPr>
            <a:r>
              <a:rPr lang="it-IT"/>
              <a:t>des activités pour compléter le PEL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626" name="Rectangle 2"/>
          <p:cNvSpPr>
            <a:spLocks noGrp="1" noChangeArrowheads="1"/>
          </p:cNvSpPr>
          <p:nvPr>
            <p:ph type="ctrTitle"/>
          </p:nvPr>
        </p:nvSpPr>
        <p:spPr>
          <a:xfrm>
            <a:off x="685800" y="2286000"/>
            <a:ext cx="7772400" cy="1143000"/>
          </a:xfrm>
        </p:spPr>
        <p:txBody>
          <a:bodyPr/>
          <a:lstStyle/>
          <a:p>
            <a:r>
              <a:rPr lang="it-IT"/>
              <a:t>Bon courage et bienvenue en Francophonie</a:t>
            </a:r>
          </a:p>
        </p:txBody>
      </p:sp>
      <p:sp>
        <p:nvSpPr>
          <p:cNvPr id="666627" name="Rectangle 3"/>
          <p:cNvSpPr>
            <a:spLocks noGrp="1" noChangeArrowheads="1"/>
          </p:cNvSpPr>
          <p:nvPr>
            <p:ph type="subTitle" idx="1"/>
          </p:nvPr>
        </p:nvSpPr>
        <p:spPr/>
        <p:txBody>
          <a:bodyPr/>
          <a:lstStyle/>
          <a:p>
            <a:endParaRPr lang="fr-FR"/>
          </a:p>
        </p:txBody>
      </p:sp>
      <p:sp>
        <p:nvSpPr>
          <p:cNvPr id="666628" name="Comment 4"/>
          <p:cNvSpPr>
            <a:spLocks noChangeArrowheads="1"/>
          </p:cNvSpPr>
          <p:nvPr/>
        </p:nvSpPr>
        <p:spPr bwMode="auto">
          <a:xfrm>
            <a:off x="15875" y="15875"/>
            <a:ext cx="1828800" cy="788988"/>
          </a:xfrm>
          <a:prstGeom prst="rect">
            <a:avLst/>
          </a:prstGeom>
          <a:solidFill>
            <a:srgbClr val="FCFDC6"/>
          </a:solidFill>
          <a:ln w="9525">
            <a:solidFill>
              <a:schemeClr val="tx1"/>
            </a:solidFill>
            <a:miter lim="800000"/>
            <a:headEnd/>
            <a:tailEnd/>
          </a:ln>
          <a:effectLst>
            <a:outerShdw dist="107763" dir="2700000" algn="ctr" rotWithShape="0">
              <a:schemeClr val="bg2"/>
            </a:outerShdw>
          </a:effectLst>
        </p:spPr>
        <p:txBody>
          <a:bodyPr>
            <a:spAutoFit/>
          </a:bodyPr>
          <a:lstStyle/>
          <a:p>
            <a:pPr>
              <a:spcBef>
                <a:spcPct val="50000"/>
              </a:spcBef>
            </a:pPr>
            <a:r>
              <a:rPr lang="it-IT" sz="1800" b="1">
                <a:solidFill>
                  <a:srgbClr val="000000"/>
                </a:solidFill>
                <a:latin typeface="Geneva" pitchFamily="-128" charset="0"/>
              </a:rPr>
              <a:t>fghh:</a:t>
            </a:r>
            <a:endParaRPr lang="it-IT" sz="1800">
              <a:solidFill>
                <a:srgbClr val="000000"/>
              </a:solidFill>
              <a:latin typeface="Geneva" pitchFamily="-128" charset="0"/>
            </a:endParaRPr>
          </a:p>
          <a:p>
            <a:pPr>
              <a:spcBef>
                <a:spcPct val="50000"/>
              </a:spcBef>
            </a:pPr>
            <a:endParaRPr lang="it-IT" sz="1800">
              <a:solidFill>
                <a:srgbClr val="000000"/>
              </a:solidFill>
              <a:latin typeface="Geneva" pitchFamily="-128" charset="0"/>
            </a:endParaRPr>
          </a:p>
        </p:txBody>
      </p:sp>
      <p:sp>
        <p:nvSpPr>
          <p:cNvPr id="666629" name="Comment 5"/>
          <p:cNvSpPr>
            <a:spLocks noChangeArrowheads="1"/>
          </p:cNvSpPr>
          <p:nvPr/>
        </p:nvSpPr>
        <p:spPr bwMode="auto">
          <a:xfrm>
            <a:off x="168275" y="168275"/>
            <a:ext cx="1828800" cy="376238"/>
          </a:xfrm>
          <a:prstGeom prst="rect">
            <a:avLst/>
          </a:prstGeom>
          <a:solidFill>
            <a:srgbClr val="FCFDC6"/>
          </a:solidFill>
          <a:ln w="9525">
            <a:solidFill>
              <a:schemeClr val="tx1"/>
            </a:solidFill>
            <a:miter lim="800000"/>
            <a:headEnd/>
            <a:tailEnd/>
          </a:ln>
          <a:effectLst>
            <a:outerShdw dist="107763" dir="2700000" algn="ctr" rotWithShape="0">
              <a:schemeClr val="bg2"/>
            </a:outerShdw>
          </a:effectLst>
        </p:spPr>
        <p:txBody>
          <a:bodyPr>
            <a:spAutoFit/>
          </a:bodyPr>
          <a:lstStyle/>
          <a:p>
            <a:pPr>
              <a:spcBef>
                <a:spcPct val="50000"/>
              </a:spcBef>
            </a:pPr>
            <a:endParaRPr lang="fr-FR" sz="1800">
              <a:solidFill>
                <a:srgbClr val="000000"/>
              </a:solidFill>
              <a:latin typeface="Geneva" pitchFamily="-128" charset="0"/>
            </a:endParaRPr>
          </a:p>
        </p:txBody>
      </p:sp>
    </p:spTree>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pitchFamily="-12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Arial" charset="0"/>
            <a:ea typeface="ＭＳ Ｐゴシック" pitchFamily="-12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2004:Templates:Presentations:Designs:Blank Presentation</Template>
  <TotalTime>1725</TotalTime>
  <Words>1421</Words>
  <Application>Microsoft Office PowerPoint</Application>
  <PresentationFormat>Presentazione su schermo (4:3)</PresentationFormat>
  <Paragraphs>140</Paragraphs>
  <Slides>30</Slides>
  <Notes>30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30</vt:i4>
      </vt:variant>
    </vt:vector>
  </HeadingPairs>
  <TitlesOfParts>
    <vt:vector size="37" baseType="lpstr">
      <vt:lpstr>Arial</vt:lpstr>
      <vt:lpstr>ＭＳ Ｐゴシック</vt:lpstr>
      <vt:lpstr>Lucida Grande</vt:lpstr>
      <vt:lpstr>Times New Roman</vt:lpstr>
      <vt:lpstr>Tahoma</vt:lpstr>
      <vt:lpstr>Geneva</vt:lpstr>
      <vt:lpstr>Blank Presentation</vt:lpstr>
      <vt:lpstr>Langue française  2° langue, débutants  Thème 1. Plurilinguisme</vt:lpstr>
      <vt:lpstr>Plan de la leçon</vt:lpstr>
      <vt:lpstr>1. Pourquoi apprendre une deuxième langue étrangère?</vt:lpstr>
      <vt:lpstr>Diapositiva 4</vt:lpstr>
      <vt:lpstr>Diapositiva 5</vt:lpstr>
      <vt:lpstr>Diapositiva 6</vt:lpstr>
      <vt:lpstr>Diapositiva 7</vt:lpstr>
      <vt:lpstr>Diapositiva 8</vt:lpstr>
      <vt:lpstr>Diapositiva 9</vt:lpstr>
      <vt:lpstr>Diapositiva 10</vt:lpstr>
      <vt:lpstr>Diapositiva 11</vt:lpstr>
      <vt:lpstr>2. De la diversité linguistique au plurilinguisme européen</vt:lpstr>
      <vt:lpstr>Diapositiva 13</vt:lpstr>
      <vt:lpstr>Définitions</vt:lpstr>
      <vt:lpstr>Diapositiva 15</vt:lpstr>
      <vt:lpstr>Diapositiva 16</vt:lpstr>
      <vt:lpstr>Activité</vt:lpstr>
      <vt:lpstr>3. Pourquoi apprendre le français?</vt:lpstr>
      <vt:lpstr>3.1. Français, langue romane</vt:lpstr>
      <vt:lpstr>3.2. Français, langue du voisin</vt:lpstr>
      <vt:lpstr>Diapositiva 21</vt:lpstr>
      <vt:lpstr>Diapositiva 22</vt:lpstr>
      <vt:lpstr>3.3. Français, langue de la francophonie</vt:lpstr>
      <vt:lpstr>Diapositiva 24</vt:lpstr>
      <vt:lpstr>4. Objectifs d’apprentissage</vt:lpstr>
      <vt:lpstr>4.1. Compétences linguistiques</vt:lpstr>
      <vt:lpstr>Diapositiva 27</vt:lpstr>
      <vt:lpstr>4.2. Compétences socio-culturelles</vt:lpstr>
      <vt:lpstr>Méthodes de travail</vt:lpstr>
      <vt:lpstr>Bon courage et bienvenue en Francophonie</vt:lpstr>
    </vt:vector>
  </TitlesOfParts>
  <Company>fghh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Langue française II débutants Module A:  Apprendre le français</dc:title>
  <dc:creator>fghh</dc:creator>
  <cp:lastModifiedBy>utente</cp:lastModifiedBy>
  <cp:revision>30</cp:revision>
  <dcterms:created xsi:type="dcterms:W3CDTF">2009-02-02T11:14:43Z</dcterms:created>
  <dcterms:modified xsi:type="dcterms:W3CDTF">2010-03-10T15:31:25Z</dcterms:modified>
</cp:coreProperties>
</file>