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026EF-B9EC-40F9-B784-179B9D36ABB0}" type="datetimeFigureOut">
              <a:rPr lang="it-IT" smtClean="0"/>
              <a:pPr/>
              <a:t>14/05/2013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C906B-6966-4F5E-B11B-ED27FB6374D1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dc-sy.info/" TargetMode="External"/><Relationship Id="rId2" Type="http://schemas.openxmlformats.org/officeDocument/2006/relationships/hyperlink" Target="http://vdc-sy.org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astoriasiamonoi.rai.it/puntate/siria-2-0/1380/default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znetitaly.altervista.org/wp-content/uploads/2013/04/siria-oltre-la-guerra-civile-L-gOGJHH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296143"/>
          </a:xfrm>
        </p:spPr>
        <p:txBody>
          <a:bodyPr/>
          <a:lstStyle/>
          <a:p>
            <a:r>
              <a:rPr lang="it-IT" b="1" dirty="0" smtClean="0"/>
              <a:t>Dibattito sulla guerra in Siria</a:t>
            </a:r>
            <a:endParaRPr lang="it-IT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323528" y="692696"/>
            <a:ext cx="82809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 smtClean="0"/>
          </a:p>
          <a:p>
            <a:pPr>
              <a:buFont typeface="Wingdings" pitchFamily="2" charset="2"/>
              <a:buChar char="Ø"/>
            </a:pPr>
            <a:r>
              <a:rPr lang="it-IT" sz="2000" dirty="0" smtClean="0">
                <a:latin typeface="Century Gothic" pitchFamily="34" charset="0"/>
              </a:rPr>
              <a:t>Perché in Siria le rivolte popolari non riescono a rovesciare il regime come nel caso di Egitto e Tunisia?</a:t>
            </a:r>
            <a:endParaRPr lang="it-IT" sz="2000" dirty="0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it-IT" sz="2000" dirty="0" smtClean="0">
                <a:latin typeface="Century Gothic" pitchFamily="34" charset="0"/>
              </a:rPr>
              <a:t>Perché la comunità internazionale non è intervenuta come per il caso libico?</a:t>
            </a:r>
          </a:p>
          <a:p>
            <a:pPr>
              <a:buFont typeface="Wingdings" pitchFamily="2" charset="2"/>
              <a:buChar char="Ø"/>
            </a:pPr>
            <a:r>
              <a:rPr lang="it-IT" sz="2000" dirty="0" smtClean="0">
                <a:latin typeface="Century Gothic" pitchFamily="34" charset="0"/>
              </a:rPr>
              <a:t>Quale è la reale entità del conflitto?</a:t>
            </a:r>
          </a:p>
          <a:p>
            <a:pPr>
              <a:buFont typeface="Wingdings" pitchFamily="2" charset="2"/>
              <a:buChar char="Ø"/>
            </a:pPr>
            <a:r>
              <a:rPr lang="it-IT" sz="2000" dirty="0" smtClean="0">
                <a:latin typeface="Century Gothic" pitchFamily="34" charset="0"/>
              </a:rPr>
              <a:t>Quale potrebbe essere il nuovo ruolo giocato dalla Turchia nel conflitto?</a:t>
            </a:r>
          </a:p>
          <a:p>
            <a:pPr>
              <a:buFont typeface="Wingdings" pitchFamily="2" charset="2"/>
              <a:buChar char="Ø"/>
            </a:pPr>
            <a:r>
              <a:rPr lang="it-IT" sz="2000" dirty="0" smtClean="0">
                <a:latin typeface="Century Gothic" pitchFamily="34" charset="0"/>
              </a:rPr>
              <a:t>E quale il ruolo di Israele?</a:t>
            </a:r>
          </a:p>
          <a:p>
            <a:pPr>
              <a:buFont typeface="Wingdings" pitchFamily="2" charset="2"/>
              <a:buChar char="Ø"/>
            </a:pPr>
            <a:r>
              <a:rPr lang="it-IT" sz="2000" dirty="0" smtClean="0">
                <a:latin typeface="Century Gothic" pitchFamily="34" charset="0"/>
              </a:rPr>
              <a:t>Quali potrebbero essere le conseguenze a livello </a:t>
            </a:r>
            <a:r>
              <a:rPr lang="it-IT" sz="2000" dirty="0" err="1" smtClean="0">
                <a:latin typeface="Century Gothic" pitchFamily="34" charset="0"/>
              </a:rPr>
              <a:t>regionale-internazionale</a:t>
            </a:r>
            <a:r>
              <a:rPr lang="it-IT" sz="2000" dirty="0" smtClean="0">
                <a:latin typeface="Century Gothic" pitchFamily="34" charset="0"/>
              </a:rPr>
              <a:t>  </a:t>
            </a:r>
            <a:r>
              <a:rPr lang="it-IT" sz="2000" dirty="0" smtClean="0">
                <a:latin typeface="Century Gothic" pitchFamily="34" charset="0"/>
              </a:rPr>
              <a:t>del coinvolgimento degli </a:t>
            </a:r>
            <a:r>
              <a:rPr lang="it-IT" sz="2000" smtClean="0">
                <a:latin typeface="Century Gothic" pitchFamily="34" charset="0"/>
              </a:rPr>
              <a:t>attori </a:t>
            </a:r>
            <a:r>
              <a:rPr lang="it-IT" sz="2000" smtClean="0">
                <a:latin typeface="Century Gothic" pitchFamily="34" charset="0"/>
              </a:rPr>
              <a:t>esterni?</a:t>
            </a:r>
            <a:endParaRPr lang="it-IT" sz="2000" dirty="0" smtClean="0">
              <a:latin typeface="Century Gothic" pitchFamily="34" charset="0"/>
            </a:endParaRPr>
          </a:p>
          <a:p>
            <a:endParaRPr lang="it-IT" sz="2000" dirty="0">
              <a:latin typeface="Century Gothic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611560" y="0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 smtClean="0"/>
              <a:t>ALCUNI TEMI </a:t>
            </a:r>
            <a:r>
              <a:rPr lang="it-IT" sz="4000" b="1" dirty="0" err="1" smtClean="0"/>
              <a:t>DI</a:t>
            </a:r>
            <a:r>
              <a:rPr lang="it-IT" sz="4000" b="1" dirty="0" smtClean="0"/>
              <a:t> DISCUSSIONE </a:t>
            </a:r>
            <a:endParaRPr lang="it-IT" sz="4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611560" y="692696"/>
            <a:ext cx="820891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400" b="1" smtClean="0">
                <a:latin typeface="Century Gothic" pitchFamily="34" charset="0"/>
              </a:rPr>
              <a:t>MATERIALE UTILE</a:t>
            </a:r>
            <a:endParaRPr lang="it-IT" sz="4400" b="1" dirty="0" smtClean="0">
              <a:latin typeface="Century Gothic" pitchFamily="34" charset="0"/>
            </a:endParaRPr>
          </a:p>
          <a:p>
            <a:r>
              <a:rPr lang="it-IT" sz="2000" dirty="0" smtClean="0">
                <a:latin typeface="Century Gothic" pitchFamily="34" charset="0"/>
              </a:rPr>
              <a:t>1) VEDI MATERIALE BASE IN CARTELLA</a:t>
            </a:r>
          </a:p>
          <a:p>
            <a:endParaRPr lang="it-IT" sz="2000" dirty="0">
              <a:latin typeface="Century Gothic" pitchFamily="34" charset="0"/>
            </a:endParaRPr>
          </a:p>
          <a:p>
            <a:r>
              <a:rPr lang="it-IT" sz="2000" dirty="0" smtClean="0">
                <a:latin typeface="Century Gothic" pitchFamily="34" charset="0"/>
              </a:rPr>
              <a:t>2)CONSIGLIO </a:t>
            </a:r>
            <a:r>
              <a:rPr lang="it-IT" sz="2000" dirty="0" err="1" smtClean="0">
                <a:latin typeface="Century Gothic" pitchFamily="34" charset="0"/>
              </a:rPr>
              <a:t>DI</a:t>
            </a:r>
            <a:r>
              <a:rPr lang="it-IT" sz="2000" dirty="0" smtClean="0">
                <a:latin typeface="Century Gothic" pitchFamily="34" charset="0"/>
              </a:rPr>
              <a:t> LETTURA : “La </a:t>
            </a:r>
            <a:r>
              <a:rPr lang="it-IT" sz="2000" dirty="0">
                <a:latin typeface="Century Gothic" pitchFamily="34" charset="0"/>
              </a:rPr>
              <a:t>felicità araba. Storia della mia famiglia e della rivoluzione </a:t>
            </a:r>
            <a:r>
              <a:rPr lang="it-IT" sz="2000" dirty="0" smtClean="0">
                <a:latin typeface="Century Gothic" pitchFamily="34" charset="0"/>
              </a:rPr>
              <a:t>siriana”</a:t>
            </a:r>
            <a:r>
              <a:rPr lang="it-IT" sz="2000" dirty="0">
                <a:latin typeface="Century Gothic" pitchFamily="34" charset="0"/>
              </a:rPr>
              <a:t> </a:t>
            </a:r>
            <a:r>
              <a:rPr lang="it-IT" sz="2000" dirty="0" err="1">
                <a:latin typeface="Century Gothic" pitchFamily="34" charset="0"/>
              </a:rPr>
              <a:t>Shady</a:t>
            </a:r>
            <a:r>
              <a:rPr lang="it-IT" sz="2000" dirty="0">
                <a:latin typeface="Century Gothic" pitchFamily="34" charset="0"/>
              </a:rPr>
              <a:t> </a:t>
            </a:r>
            <a:r>
              <a:rPr lang="it-IT" sz="2000" dirty="0" err="1" smtClean="0">
                <a:latin typeface="Century Gothic" pitchFamily="34" charset="0"/>
              </a:rPr>
              <a:t>Hamadi</a:t>
            </a:r>
            <a:r>
              <a:rPr lang="it-IT" sz="2000" dirty="0" smtClean="0">
                <a:latin typeface="Century Gothic" pitchFamily="34" charset="0"/>
              </a:rPr>
              <a:t>,</a:t>
            </a:r>
            <a:r>
              <a:rPr lang="it-IT" sz="2000" dirty="0" err="1" smtClean="0">
                <a:latin typeface="Century Gothic" pitchFamily="34" charset="0"/>
              </a:rPr>
              <a:t>Add</a:t>
            </a:r>
            <a:r>
              <a:rPr lang="it-IT" sz="2000" dirty="0" smtClean="0">
                <a:latin typeface="Century Gothic" pitchFamily="34" charset="0"/>
              </a:rPr>
              <a:t> Editore, 2013</a:t>
            </a:r>
          </a:p>
          <a:p>
            <a:endParaRPr lang="it-IT" sz="2000" dirty="0">
              <a:latin typeface="Century Gothic" pitchFamily="34" charset="0"/>
            </a:endParaRPr>
          </a:p>
          <a:p>
            <a:r>
              <a:rPr lang="it-IT" sz="2000" dirty="0" smtClean="0">
                <a:latin typeface="Century Gothic" pitchFamily="34" charset="0"/>
              </a:rPr>
              <a:t>3) PER I DATI SULLE VITTIME CIVILI VEDI:</a:t>
            </a:r>
            <a:r>
              <a:rPr lang="it-IT" sz="2000" dirty="0" smtClean="0">
                <a:latin typeface="Century Gothic" pitchFamily="34" charset="0"/>
                <a:hlinkClick r:id="rId2"/>
              </a:rPr>
              <a:t>Centro di Documentazione delle Violazioni in Siria </a:t>
            </a:r>
            <a:r>
              <a:rPr lang="it-IT" sz="2000" dirty="0" smtClean="0">
                <a:latin typeface="Century Gothic" pitchFamily="34" charset="0"/>
              </a:rPr>
              <a:t> </a:t>
            </a:r>
            <a:r>
              <a:rPr lang="it-IT" sz="2000" dirty="0" smtClean="0">
                <a:latin typeface="Century Gothic" pitchFamily="34" charset="0"/>
                <a:hlinkClick r:id="rId3"/>
              </a:rPr>
              <a:t>https://www.vdc-sy.info/</a:t>
            </a:r>
            <a:endParaRPr lang="it-IT" sz="2000" dirty="0" smtClean="0">
              <a:latin typeface="Century Gothic" pitchFamily="34" charset="0"/>
            </a:endParaRPr>
          </a:p>
          <a:p>
            <a:endParaRPr lang="it-IT" sz="2000" dirty="0">
              <a:latin typeface="Century Gothic" pitchFamily="34" charset="0"/>
            </a:endParaRPr>
          </a:p>
          <a:p>
            <a:r>
              <a:rPr lang="it-IT" sz="2000" dirty="0" smtClean="0">
                <a:latin typeface="Century Gothic" pitchFamily="34" charset="0"/>
              </a:rPr>
              <a:t>4) VEDI ANCHE : </a:t>
            </a:r>
            <a:r>
              <a:rPr lang="it-IT" sz="2000" dirty="0" smtClean="0">
                <a:latin typeface="Century Gothic" pitchFamily="34" charset="0"/>
                <a:hlinkClick r:id="rId4"/>
              </a:rPr>
              <a:t>http://www.lastoriasiamonoi.rai.it/puntate/siria-2-0/1380/</a:t>
            </a:r>
            <a:r>
              <a:rPr lang="it-IT" sz="2000" dirty="0" err="1" smtClean="0">
                <a:latin typeface="Century Gothic" pitchFamily="34" charset="0"/>
                <a:hlinkClick r:id="rId4"/>
              </a:rPr>
              <a:t>default.aspx</a:t>
            </a:r>
            <a:r>
              <a:rPr lang="it-IT" sz="2000" dirty="0" err="1" smtClean="0">
                <a:latin typeface="Century Gothic" pitchFamily="34" charset="0"/>
              </a:rPr>
              <a:t>.</a:t>
            </a:r>
            <a:r>
              <a:rPr lang="it-IT" sz="2000" dirty="0" smtClean="0">
                <a:latin typeface="Century Gothic" pitchFamily="34" charset="0"/>
              </a:rPr>
              <a:t> 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143</Words>
  <Application>Microsoft Office PowerPoint</Application>
  <PresentationFormat>Presentazione su schermo (4:3)</PresentationFormat>
  <Paragraphs>18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4" baseType="lpstr">
      <vt:lpstr>Tema di Office</vt:lpstr>
      <vt:lpstr>Dibattito sulla guerra in Siria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Dibattito sulla questione siriana</dc:title>
  <dc:creator>Utente</dc:creator>
  <cp:lastModifiedBy>Utente</cp:lastModifiedBy>
  <cp:revision>11</cp:revision>
  <dcterms:created xsi:type="dcterms:W3CDTF">2013-05-14T08:48:17Z</dcterms:created>
  <dcterms:modified xsi:type="dcterms:W3CDTF">2013-05-14T10:31:46Z</dcterms:modified>
</cp:coreProperties>
</file>