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BBAC80A2-E4D0-4702-8970-321F4F7B920E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C39EE-D49C-44AB-9BE7-F87810B6FDFE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8A8F0-4938-48F6-80EA-EB529A425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794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699247" y="2060849"/>
            <a:ext cx="7745505" cy="4065314"/>
          </a:xfrm>
        </p:spPr>
        <p:txBody>
          <a:bodyPr numCol="2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A </a:t>
            </a:r>
            <a:r>
              <a:rPr lang="it-IT" dirty="0" err="1" smtClean="0">
                <a:solidFill>
                  <a:schemeClr val="tx1"/>
                </a:solidFill>
              </a:rPr>
              <a:t>menudo</a:t>
            </a:r>
            <a:r>
              <a:rPr lang="it-IT" dirty="0" smtClean="0">
                <a:solidFill>
                  <a:schemeClr val="tx1"/>
                </a:solidFill>
              </a:rPr>
              <a:t>		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A </a:t>
            </a:r>
            <a:r>
              <a:rPr lang="it-IT" dirty="0" err="1" smtClean="0">
                <a:solidFill>
                  <a:schemeClr val="tx1"/>
                </a:solidFill>
              </a:rPr>
              <a:t>gritos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A </a:t>
            </a:r>
            <a:r>
              <a:rPr lang="it-IT" dirty="0" err="1" smtClean="0">
                <a:solidFill>
                  <a:schemeClr val="tx1"/>
                </a:solidFill>
              </a:rPr>
              <a:t>escondidas</a:t>
            </a:r>
            <a:r>
              <a:rPr lang="it-IT" dirty="0" smtClean="0">
                <a:solidFill>
                  <a:schemeClr val="tx1"/>
                </a:solidFill>
              </a:rPr>
              <a:t>		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A </a:t>
            </a:r>
            <a:r>
              <a:rPr lang="it-IT" dirty="0" err="1" smtClean="0">
                <a:solidFill>
                  <a:schemeClr val="tx1"/>
                </a:solidFill>
              </a:rPr>
              <a:t>falta</a:t>
            </a:r>
            <a:r>
              <a:rPr lang="it-IT" dirty="0" smtClean="0">
                <a:solidFill>
                  <a:schemeClr val="tx1"/>
                </a:solidFill>
              </a:rPr>
              <a:t> de (in mancanza di)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A lo sumo (tutt’al più)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A </a:t>
            </a:r>
            <a:r>
              <a:rPr lang="it-IT" dirty="0" err="1" smtClean="0">
                <a:solidFill>
                  <a:schemeClr val="tx1"/>
                </a:solidFill>
              </a:rPr>
              <a:t>instancia</a:t>
            </a:r>
            <a:r>
              <a:rPr lang="it-IT" dirty="0" smtClean="0">
                <a:solidFill>
                  <a:schemeClr val="tx1"/>
                </a:solidFill>
              </a:rPr>
              <a:t> de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A </a:t>
            </a:r>
            <a:r>
              <a:rPr lang="it-IT" dirty="0" err="1" smtClean="0">
                <a:solidFill>
                  <a:schemeClr val="tx1"/>
                </a:solidFill>
              </a:rPr>
              <a:t>hurtadillas</a:t>
            </a:r>
            <a:r>
              <a:rPr lang="it-IT" dirty="0" smtClean="0">
                <a:solidFill>
                  <a:schemeClr val="tx1"/>
                </a:solidFill>
              </a:rPr>
              <a:t>		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A la </a:t>
            </a:r>
            <a:r>
              <a:rPr lang="it-IT" dirty="0" err="1" smtClean="0">
                <a:solidFill>
                  <a:schemeClr val="tx1"/>
                </a:solidFill>
              </a:rPr>
              <a:t>cabeza</a:t>
            </a:r>
            <a:r>
              <a:rPr lang="it-IT" dirty="0" smtClean="0">
                <a:solidFill>
                  <a:schemeClr val="tx1"/>
                </a:solidFill>
              </a:rPr>
              <a:t> (in testa)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Al contado (in contanti)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Al </a:t>
            </a:r>
            <a:r>
              <a:rPr lang="it-IT" dirty="0" err="1" smtClean="0">
                <a:solidFill>
                  <a:schemeClr val="tx1"/>
                </a:solidFill>
              </a:rPr>
              <a:t>suelo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A </a:t>
            </a:r>
            <a:r>
              <a:rPr lang="it-IT" dirty="0" err="1" smtClean="0">
                <a:solidFill>
                  <a:schemeClr val="tx1"/>
                </a:solidFill>
              </a:rPr>
              <a:t>eso</a:t>
            </a:r>
            <a:r>
              <a:rPr lang="it-IT" dirty="0" smtClean="0">
                <a:solidFill>
                  <a:schemeClr val="tx1"/>
                </a:solidFill>
              </a:rPr>
              <a:t> de (verso)	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dirty="0" err="1" smtClean="0">
                <a:solidFill>
                  <a:schemeClr val="tx1"/>
                </a:solidFill>
              </a:rPr>
              <a:t>Saber</a:t>
            </a:r>
            <a:r>
              <a:rPr lang="it-IT" dirty="0" smtClean="0">
                <a:solidFill>
                  <a:schemeClr val="tx1"/>
                </a:solidFill>
              </a:rPr>
              <a:t> a (sapere di)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dirty="0" err="1" smtClean="0">
                <a:solidFill>
                  <a:schemeClr val="tx1"/>
                </a:solidFill>
              </a:rPr>
              <a:t>Ir</a:t>
            </a:r>
            <a:r>
              <a:rPr lang="it-IT" dirty="0" smtClean="0">
                <a:solidFill>
                  <a:schemeClr val="tx1"/>
                </a:solidFill>
              </a:rPr>
              <a:t> a + </a:t>
            </a:r>
            <a:r>
              <a:rPr lang="it-IT" dirty="0" err="1" smtClean="0">
                <a:solidFill>
                  <a:schemeClr val="tx1"/>
                </a:solidFill>
              </a:rPr>
              <a:t>país</a:t>
            </a:r>
            <a:r>
              <a:rPr lang="it-IT" dirty="0" smtClean="0">
                <a:solidFill>
                  <a:schemeClr val="tx1"/>
                </a:solidFill>
              </a:rPr>
              <a:t>		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Tener </a:t>
            </a:r>
            <a:r>
              <a:rPr lang="it-IT" dirty="0" err="1" smtClean="0">
                <a:solidFill>
                  <a:schemeClr val="tx1"/>
                </a:solidFill>
              </a:rPr>
              <a:t>miedo</a:t>
            </a:r>
            <a:r>
              <a:rPr lang="it-IT" dirty="0" smtClean="0">
                <a:solidFill>
                  <a:schemeClr val="tx1"/>
                </a:solidFill>
              </a:rPr>
              <a:t> a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688490" y="404664"/>
            <a:ext cx="7756263" cy="1008112"/>
          </a:xfrm>
        </p:spPr>
        <p:txBody>
          <a:bodyPr/>
          <a:lstStyle/>
          <a:p>
            <a:r>
              <a:rPr lang="it-IT" dirty="0" smtClean="0"/>
              <a:t>Collocazioni: </a:t>
            </a:r>
            <a:r>
              <a:rPr lang="it-IT" b="1" dirty="0" smtClean="0">
                <a:solidFill>
                  <a:srgbClr val="00B050"/>
                </a:solidFill>
              </a:rPr>
              <a:t>a</a:t>
            </a:r>
            <a:endParaRPr lang="it-IT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19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it-IT" dirty="0" err="1" smtClean="0"/>
              <a:t>Soñar</a:t>
            </a:r>
            <a:r>
              <a:rPr lang="it-IT" dirty="0" smtClean="0"/>
              <a:t> con </a:t>
            </a:r>
            <a:r>
              <a:rPr lang="it-IT" dirty="0" err="1" smtClean="0"/>
              <a:t>alguien</a:t>
            </a:r>
            <a:r>
              <a:rPr lang="it-IT" dirty="0" smtClean="0"/>
              <a:t> (sognare di qualcuno)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Contar con la </a:t>
            </a:r>
            <a:r>
              <a:rPr lang="it-IT" dirty="0" err="1" smtClean="0"/>
              <a:t>ayuda</a:t>
            </a:r>
            <a:r>
              <a:rPr lang="it-IT" dirty="0" smtClean="0"/>
              <a:t> de </a:t>
            </a:r>
            <a:r>
              <a:rPr lang="it-IT" dirty="0" err="1" smtClean="0"/>
              <a:t>alguien</a:t>
            </a:r>
            <a:endParaRPr lang="it-IT" dirty="0" smtClean="0"/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Contar </a:t>
            </a:r>
            <a:r>
              <a:rPr lang="it-IT" dirty="0" err="1" smtClean="0"/>
              <a:t>contigo</a:t>
            </a:r>
            <a:r>
              <a:rPr lang="it-IT" dirty="0" smtClean="0"/>
              <a:t> /  con </a:t>
            </a:r>
            <a:r>
              <a:rPr lang="it-IT" dirty="0" err="1" smtClean="0"/>
              <a:t>él</a:t>
            </a:r>
            <a:r>
              <a:rPr lang="it-IT" dirty="0" smtClean="0"/>
              <a:t>…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Con tal (de) </a:t>
            </a:r>
            <a:r>
              <a:rPr lang="it-IT" dirty="0" err="1" smtClean="0"/>
              <a:t>que</a:t>
            </a:r>
            <a:r>
              <a:rPr lang="it-IT" dirty="0" smtClean="0"/>
              <a:t> (a patto che, purché)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Con ser (pur essendo)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Con </a:t>
            </a:r>
            <a:r>
              <a:rPr lang="it-IT" dirty="0" err="1" smtClean="0"/>
              <a:t>decir</a:t>
            </a:r>
            <a:r>
              <a:rPr lang="it-IT" dirty="0" smtClean="0"/>
              <a:t> (al dire)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Con pensar (al pensare)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Collocazioni: </a:t>
            </a:r>
            <a:r>
              <a:rPr lang="it-IT" b="1" dirty="0" smtClean="0">
                <a:solidFill>
                  <a:srgbClr val="00B050"/>
                </a:solidFill>
              </a:rPr>
              <a:t>con</a:t>
            </a: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01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0" indent="0">
              <a:buNone/>
            </a:pPr>
            <a:r>
              <a:rPr lang="it-IT" dirty="0" smtClean="0"/>
              <a:t>De repente</a:t>
            </a:r>
          </a:p>
          <a:p>
            <a:pPr marL="0" indent="0">
              <a:buNone/>
            </a:pPr>
            <a:r>
              <a:rPr lang="it-IT" dirty="0" smtClean="0"/>
              <a:t>De </a:t>
            </a:r>
            <a:r>
              <a:rPr lang="it-IT" dirty="0" err="1" smtClean="0"/>
              <a:t>prisa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De cerca</a:t>
            </a:r>
          </a:p>
          <a:p>
            <a:pPr marL="0" indent="0">
              <a:buNone/>
            </a:pPr>
            <a:r>
              <a:rPr lang="it-IT" dirty="0" smtClean="0"/>
              <a:t>Cerca de</a:t>
            </a:r>
          </a:p>
          <a:p>
            <a:pPr marL="0" indent="0">
              <a:buNone/>
            </a:pPr>
            <a:r>
              <a:rPr lang="it-IT" dirty="0" smtClean="0"/>
              <a:t>De </a:t>
            </a:r>
            <a:r>
              <a:rPr lang="it-IT" dirty="0" err="1" smtClean="0"/>
              <a:t>lejos</a:t>
            </a:r>
            <a:endParaRPr lang="it-IT" dirty="0" smtClean="0"/>
          </a:p>
          <a:p>
            <a:pPr marL="0" indent="0">
              <a:buNone/>
            </a:pPr>
            <a:r>
              <a:rPr lang="it-IT" dirty="0" err="1" smtClean="0"/>
              <a:t>Lejos</a:t>
            </a:r>
            <a:r>
              <a:rPr lang="it-IT" dirty="0" smtClean="0"/>
              <a:t> de</a:t>
            </a:r>
          </a:p>
          <a:p>
            <a:pPr marL="0" indent="0">
              <a:buNone/>
            </a:pPr>
            <a:r>
              <a:rPr lang="it-IT" dirty="0" smtClean="0"/>
              <a:t>De memoria</a:t>
            </a:r>
          </a:p>
          <a:p>
            <a:pPr marL="0" indent="0">
              <a:buNone/>
            </a:pPr>
            <a:r>
              <a:rPr lang="it-IT" dirty="0" smtClean="0"/>
              <a:t>De </a:t>
            </a:r>
            <a:r>
              <a:rPr lang="it-IT" dirty="0" err="1" smtClean="0"/>
              <a:t>palabras</a:t>
            </a:r>
            <a:r>
              <a:rPr lang="it-IT" dirty="0" smtClean="0"/>
              <a:t> (a parole)</a:t>
            </a:r>
          </a:p>
          <a:p>
            <a:pPr marL="0" indent="0">
              <a:buNone/>
            </a:pPr>
            <a:r>
              <a:rPr lang="it-IT" dirty="0" smtClean="0"/>
              <a:t>De pie (in piedi)</a:t>
            </a:r>
          </a:p>
          <a:p>
            <a:pPr marL="0" indent="0">
              <a:buNone/>
            </a:pPr>
            <a:r>
              <a:rPr lang="it-IT" dirty="0" smtClean="0"/>
              <a:t>De una </a:t>
            </a:r>
            <a:r>
              <a:rPr lang="it-IT" dirty="0" err="1" smtClean="0"/>
              <a:t>vez</a:t>
            </a:r>
            <a:r>
              <a:rPr lang="it-IT" dirty="0" smtClean="0"/>
              <a:t> (in una volta)</a:t>
            </a:r>
          </a:p>
          <a:p>
            <a:pPr marL="0" indent="0">
              <a:buNone/>
            </a:pPr>
            <a:r>
              <a:rPr lang="it-IT" dirty="0" smtClean="0"/>
              <a:t>De </a:t>
            </a:r>
            <a:r>
              <a:rPr lang="it-IT" dirty="0" err="1" smtClean="0"/>
              <a:t>vez</a:t>
            </a:r>
            <a:r>
              <a:rPr lang="it-IT" dirty="0" smtClean="0"/>
              <a:t> en </a:t>
            </a:r>
            <a:r>
              <a:rPr lang="it-IT" dirty="0" err="1" smtClean="0"/>
              <a:t>cuando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De </a:t>
            </a:r>
            <a:r>
              <a:rPr lang="it-IT" dirty="0" err="1" smtClean="0"/>
              <a:t>veras</a:t>
            </a:r>
            <a:r>
              <a:rPr lang="it-IT" dirty="0" smtClean="0"/>
              <a:t> (sul serio)</a:t>
            </a:r>
          </a:p>
          <a:p>
            <a:pPr marL="0" indent="0">
              <a:buNone/>
            </a:pPr>
            <a:r>
              <a:rPr lang="it-IT" dirty="0" smtClean="0"/>
              <a:t>De </a:t>
            </a:r>
            <a:r>
              <a:rPr lang="it-IT" dirty="0" err="1" smtClean="0"/>
              <a:t>compras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De </a:t>
            </a:r>
            <a:r>
              <a:rPr lang="it-IT" dirty="0" err="1" smtClean="0"/>
              <a:t>rodillas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De </a:t>
            </a:r>
            <a:r>
              <a:rPr lang="it-IT" dirty="0" err="1" smtClean="0"/>
              <a:t>cabeza</a:t>
            </a:r>
            <a:r>
              <a:rPr lang="it-IT" dirty="0" smtClean="0"/>
              <a:t> (a capofitto)</a:t>
            </a:r>
          </a:p>
          <a:p>
            <a:pPr marL="0" indent="0">
              <a:buNone/>
            </a:pPr>
            <a:r>
              <a:rPr lang="it-IT" dirty="0" smtClean="0"/>
              <a:t>De </a:t>
            </a:r>
            <a:r>
              <a:rPr lang="it-IT" dirty="0" err="1" smtClean="0"/>
              <a:t>todas</a:t>
            </a:r>
            <a:r>
              <a:rPr lang="it-IT" dirty="0" smtClean="0"/>
              <a:t> </a:t>
            </a:r>
            <a:r>
              <a:rPr lang="it-IT" dirty="0" err="1" smtClean="0"/>
              <a:t>maneras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De </a:t>
            </a:r>
            <a:r>
              <a:rPr lang="it-IT" dirty="0" err="1" smtClean="0"/>
              <a:t>niño</a:t>
            </a:r>
            <a:r>
              <a:rPr lang="it-IT" dirty="0" smtClean="0"/>
              <a:t> (da bambino)</a:t>
            </a:r>
          </a:p>
          <a:p>
            <a:pPr marL="0" indent="0">
              <a:buNone/>
            </a:pPr>
            <a:r>
              <a:rPr lang="it-IT" dirty="0" err="1" smtClean="0"/>
              <a:t>Ir</a:t>
            </a:r>
            <a:r>
              <a:rPr lang="it-IT" dirty="0" smtClean="0"/>
              <a:t> de </a:t>
            </a:r>
            <a:r>
              <a:rPr lang="it-IT" dirty="0" err="1" smtClean="0"/>
              <a:t>viaje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Collocazioni: </a:t>
            </a:r>
            <a:r>
              <a:rPr lang="it-IT" b="1" dirty="0" smtClean="0">
                <a:solidFill>
                  <a:srgbClr val="00B050"/>
                </a:solidFill>
              </a:rPr>
              <a:t>de</a:t>
            </a: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9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0" indent="0">
              <a:buNone/>
            </a:pPr>
            <a:r>
              <a:rPr lang="it-IT" dirty="0" err="1" smtClean="0"/>
              <a:t>Fácil</a:t>
            </a:r>
            <a:r>
              <a:rPr lang="it-IT" dirty="0" smtClean="0"/>
              <a:t> de </a:t>
            </a:r>
            <a:r>
              <a:rPr lang="it-IT" dirty="0" err="1" smtClean="0"/>
              <a:t>hacer</a:t>
            </a:r>
            <a:endParaRPr lang="it-IT" dirty="0" smtClean="0"/>
          </a:p>
          <a:p>
            <a:pPr marL="0" indent="0">
              <a:buNone/>
            </a:pPr>
            <a:r>
              <a:rPr lang="it-IT" dirty="0" err="1" smtClean="0"/>
              <a:t>Delante</a:t>
            </a:r>
            <a:r>
              <a:rPr lang="it-IT" dirty="0" smtClean="0"/>
              <a:t> de</a:t>
            </a:r>
          </a:p>
          <a:p>
            <a:pPr marL="0" indent="0">
              <a:buNone/>
            </a:pPr>
            <a:r>
              <a:rPr lang="it-IT" dirty="0" err="1" smtClean="0"/>
              <a:t>Alrededor</a:t>
            </a:r>
            <a:r>
              <a:rPr lang="it-IT" dirty="0" smtClean="0"/>
              <a:t> de</a:t>
            </a:r>
          </a:p>
          <a:p>
            <a:pPr marL="0" indent="0">
              <a:buNone/>
            </a:pPr>
            <a:r>
              <a:rPr lang="it-IT" dirty="0" smtClean="0"/>
              <a:t>En medio de</a:t>
            </a:r>
          </a:p>
          <a:p>
            <a:pPr marL="0" indent="0">
              <a:buNone/>
            </a:pPr>
            <a:r>
              <a:rPr lang="it-IT" dirty="0" smtClean="0"/>
              <a:t>Dentro de </a:t>
            </a:r>
          </a:p>
          <a:p>
            <a:pPr marL="0" indent="0">
              <a:buNone/>
            </a:pPr>
            <a:r>
              <a:rPr lang="it-IT" dirty="0" err="1" smtClean="0"/>
              <a:t>Además</a:t>
            </a:r>
            <a:r>
              <a:rPr lang="it-IT" dirty="0" smtClean="0"/>
              <a:t> de</a:t>
            </a:r>
          </a:p>
          <a:p>
            <a:pPr marL="0" indent="0">
              <a:buNone/>
            </a:pPr>
            <a:r>
              <a:rPr lang="it-IT" dirty="0" err="1" smtClean="0"/>
              <a:t>Equipaje</a:t>
            </a:r>
            <a:r>
              <a:rPr lang="it-IT" dirty="0" smtClean="0"/>
              <a:t> de mano</a:t>
            </a:r>
          </a:p>
          <a:p>
            <a:pPr marL="0" indent="0">
              <a:buNone/>
            </a:pPr>
            <a:r>
              <a:rPr lang="it-IT" dirty="0" err="1" smtClean="0"/>
              <a:t>Servicio</a:t>
            </a:r>
            <a:r>
              <a:rPr lang="it-IT" dirty="0" smtClean="0"/>
              <a:t> de mesa</a:t>
            </a:r>
          </a:p>
          <a:p>
            <a:pPr marL="0" indent="0">
              <a:buNone/>
            </a:pPr>
            <a:r>
              <a:rPr lang="it-IT" dirty="0" smtClean="0"/>
              <a:t>Barco de vela</a:t>
            </a:r>
          </a:p>
          <a:p>
            <a:pPr marL="0" indent="0">
              <a:buNone/>
            </a:pPr>
            <a:r>
              <a:rPr lang="it-IT" dirty="0" smtClean="0"/>
              <a:t>Coche de </a:t>
            </a:r>
            <a:r>
              <a:rPr lang="it-IT" dirty="0" err="1" smtClean="0"/>
              <a:t>carrera</a:t>
            </a:r>
            <a:endParaRPr lang="it-IT" dirty="0" smtClean="0"/>
          </a:p>
          <a:p>
            <a:pPr marL="0" indent="0">
              <a:buNone/>
            </a:pPr>
            <a:r>
              <a:rPr lang="it-IT" dirty="0" err="1" smtClean="0"/>
              <a:t>Máquina</a:t>
            </a:r>
            <a:r>
              <a:rPr lang="it-IT" dirty="0" smtClean="0"/>
              <a:t> de </a:t>
            </a:r>
            <a:r>
              <a:rPr lang="it-IT" dirty="0" err="1" smtClean="0"/>
              <a:t>escribir</a:t>
            </a:r>
            <a:endParaRPr lang="it-IT" dirty="0" smtClean="0"/>
          </a:p>
          <a:p>
            <a:pPr marL="0" indent="0">
              <a:buNone/>
            </a:pPr>
            <a:r>
              <a:rPr lang="it-IT" dirty="0" err="1" smtClean="0"/>
              <a:t>Cepillo</a:t>
            </a:r>
            <a:r>
              <a:rPr lang="it-IT" dirty="0" smtClean="0"/>
              <a:t> de </a:t>
            </a:r>
            <a:r>
              <a:rPr lang="it-IT" dirty="0" err="1" smtClean="0"/>
              <a:t>dientes</a:t>
            </a:r>
            <a:endParaRPr lang="it-IT" dirty="0" smtClean="0"/>
          </a:p>
          <a:p>
            <a:pPr marL="0" indent="0">
              <a:buNone/>
            </a:pPr>
            <a:r>
              <a:rPr lang="it-IT" dirty="0" err="1" smtClean="0"/>
              <a:t>Gafas</a:t>
            </a:r>
            <a:r>
              <a:rPr lang="it-IT" dirty="0" smtClean="0"/>
              <a:t> de sol</a:t>
            </a:r>
          </a:p>
          <a:p>
            <a:pPr marL="0" indent="0">
              <a:buNone/>
            </a:pPr>
            <a:r>
              <a:rPr lang="it-IT" dirty="0" err="1" smtClean="0"/>
              <a:t>Goma</a:t>
            </a:r>
            <a:r>
              <a:rPr lang="it-IT" dirty="0" smtClean="0"/>
              <a:t> de borrar</a:t>
            </a:r>
          </a:p>
          <a:p>
            <a:pPr marL="0" indent="0">
              <a:buNone/>
            </a:pPr>
            <a:r>
              <a:rPr lang="it-IT" dirty="0" err="1" smtClean="0"/>
              <a:t>Instrumento</a:t>
            </a:r>
            <a:r>
              <a:rPr lang="it-IT" dirty="0" smtClean="0"/>
              <a:t> de </a:t>
            </a:r>
            <a:r>
              <a:rPr lang="it-IT" dirty="0" err="1" smtClean="0"/>
              <a:t>percusión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¡</a:t>
            </a:r>
            <a:r>
              <a:rPr lang="it-IT" dirty="0" err="1" smtClean="0"/>
              <a:t>pobre</a:t>
            </a:r>
            <a:r>
              <a:rPr lang="it-IT" dirty="0" smtClean="0"/>
              <a:t> de </a:t>
            </a:r>
            <a:r>
              <a:rPr lang="it-IT" dirty="0" err="1" smtClean="0"/>
              <a:t>mí</a:t>
            </a:r>
            <a:r>
              <a:rPr lang="it-IT" dirty="0" smtClean="0"/>
              <a:t>!</a:t>
            </a:r>
          </a:p>
          <a:p>
            <a:pPr marL="0" indent="0">
              <a:buNone/>
            </a:pPr>
            <a:r>
              <a:rPr lang="it-IT" dirty="0" smtClean="0"/>
              <a:t>¡</a:t>
            </a:r>
            <a:r>
              <a:rPr lang="it-IT" dirty="0" err="1" smtClean="0"/>
              <a:t>dichoso</a:t>
            </a:r>
            <a:r>
              <a:rPr lang="it-IT" dirty="0" smtClean="0"/>
              <a:t> de </a:t>
            </a:r>
            <a:r>
              <a:rPr lang="it-IT" dirty="0" err="1" smtClean="0"/>
              <a:t>él</a:t>
            </a:r>
            <a:r>
              <a:rPr lang="it-IT" dirty="0" smtClean="0"/>
              <a:t>!</a:t>
            </a:r>
          </a:p>
          <a:p>
            <a:pPr marL="0" indent="0">
              <a:buNone/>
            </a:pPr>
            <a:r>
              <a:rPr lang="it-IT" dirty="0" smtClean="0"/>
              <a:t>¡</a:t>
            </a:r>
            <a:r>
              <a:rPr lang="it-IT" dirty="0" err="1" smtClean="0"/>
              <a:t>ay</a:t>
            </a:r>
            <a:r>
              <a:rPr lang="it-IT" dirty="0" smtClean="0"/>
              <a:t> de </a:t>
            </a:r>
            <a:r>
              <a:rPr lang="it-IT" dirty="0" err="1" smtClean="0"/>
              <a:t>mí</a:t>
            </a:r>
            <a:r>
              <a:rPr lang="it-IT" dirty="0" smtClean="0"/>
              <a:t>!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Collocazioni: </a:t>
            </a:r>
            <a:r>
              <a:rPr lang="it-IT" b="1" dirty="0" smtClean="0">
                <a:solidFill>
                  <a:srgbClr val="00B050"/>
                </a:solidFill>
              </a:rPr>
              <a:t>de</a:t>
            </a: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70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En serio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En </a:t>
            </a:r>
            <a:r>
              <a:rPr lang="it-IT" dirty="0" err="1" smtClean="0"/>
              <a:t>broma</a:t>
            </a:r>
            <a:endParaRPr lang="it-IT" dirty="0" smtClean="0"/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En </a:t>
            </a:r>
            <a:r>
              <a:rPr lang="it-IT" dirty="0" err="1" smtClean="0"/>
              <a:t>seguida</a:t>
            </a:r>
            <a:endParaRPr lang="it-IT" dirty="0" smtClean="0"/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En </a:t>
            </a:r>
            <a:r>
              <a:rPr lang="it-IT" dirty="0" err="1" smtClean="0"/>
              <a:t>voz</a:t>
            </a:r>
            <a:r>
              <a:rPr lang="it-IT" dirty="0" smtClean="0"/>
              <a:t> </a:t>
            </a:r>
            <a:r>
              <a:rPr lang="it-IT" dirty="0" err="1" smtClean="0"/>
              <a:t>baja</a:t>
            </a:r>
            <a:endParaRPr lang="it-IT" dirty="0" smtClean="0"/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En </a:t>
            </a:r>
            <a:r>
              <a:rPr lang="it-IT" dirty="0" err="1" smtClean="0"/>
              <a:t>vísperas</a:t>
            </a:r>
            <a:r>
              <a:rPr lang="it-IT" dirty="0" smtClean="0"/>
              <a:t> de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En </a:t>
            </a: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acto</a:t>
            </a:r>
            <a:r>
              <a:rPr lang="it-IT" dirty="0" smtClean="0"/>
              <a:t> (subito)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En color (a colori)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En </a:t>
            </a:r>
            <a:r>
              <a:rPr lang="it-IT" dirty="0" err="1" smtClean="0"/>
              <a:t>Navidad</a:t>
            </a:r>
            <a:r>
              <a:rPr lang="it-IT" dirty="0" smtClean="0"/>
              <a:t>/</a:t>
            </a:r>
            <a:r>
              <a:rPr lang="it-IT" dirty="0" err="1" smtClean="0"/>
              <a:t>Pascua</a:t>
            </a:r>
            <a:endParaRPr lang="it-IT" dirty="0" smtClean="0"/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En </a:t>
            </a: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suelo</a:t>
            </a:r>
            <a:endParaRPr lang="it-IT" dirty="0" smtClean="0"/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En la mesa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/>
              <a:t>Pensar en </a:t>
            </a:r>
            <a:r>
              <a:rPr lang="it-IT" dirty="0" err="1" smtClean="0"/>
              <a:t>algo</a:t>
            </a:r>
            <a:endParaRPr lang="it-IT" dirty="0" smtClean="0"/>
          </a:p>
          <a:p>
            <a:pPr marL="0" indent="0">
              <a:lnSpc>
                <a:spcPct val="114000"/>
              </a:lnSpc>
              <a:buNone/>
            </a:pPr>
            <a:r>
              <a:rPr lang="it-IT" dirty="0" err="1" smtClean="0"/>
              <a:t>Enteresarse</a:t>
            </a:r>
            <a:r>
              <a:rPr lang="it-IT" dirty="0" smtClean="0"/>
              <a:t> en </a:t>
            </a:r>
            <a:r>
              <a:rPr lang="it-IT" dirty="0" err="1" smtClean="0"/>
              <a:t>algo</a:t>
            </a:r>
            <a:endParaRPr lang="it-IT" dirty="0" smtClean="0"/>
          </a:p>
          <a:p>
            <a:pPr marL="0" indent="0">
              <a:lnSpc>
                <a:spcPct val="114000"/>
              </a:lnSpc>
              <a:buNone/>
            </a:pPr>
            <a:r>
              <a:rPr lang="it-IT" dirty="0" err="1" smtClean="0"/>
              <a:t>Complacerse</a:t>
            </a:r>
            <a:r>
              <a:rPr lang="it-IT" dirty="0" smtClean="0"/>
              <a:t> en </a:t>
            </a:r>
            <a:r>
              <a:rPr lang="it-IT" dirty="0" err="1" smtClean="0"/>
              <a:t>algo</a:t>
            </a:r>
            <a:endParaRPr lang="it-IT" dirty="0" smtClean="0"/>
          </a:p>
          <a:p>
            <a:pPr marL="0" indent="0">
              <a:lnSpc>
                <a:spcPct val="114000"/>
              </a:lnSpc>
              <a:buNone/>
            </a:pPr>
            <a:r>
              <a:rPr lang="it-IT" dirty="0" err="1" smtClean="0"/>
              <a:t>Participar</a:t>
            </a:r>
            <a:r>
              <a:rPr lang="it-IT" dirty="0" smtClean="0"/>
              <a:t> en una </a:t>
            </a:r>
            <a:r>
              <a:rPr lang="it-IT" dirty="0" err="1" smtClean="0"/>
              <a:t>reunión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Collocazioni: </a:t>
            </a:r>
            <a:r>
              <a:rPr lang="it-IT" b="1" dirty="0" smtClean="0">
                <a:solidFill>
                  <a:srgbClr val="00B050"/>
                </a:solidFill>
              </a:rPr>
              <a:t>en</a:t>
            </a: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02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0" indent="0">
              <a:buNone/>
            </a:pPr>
            <a:r>
              <a:rPr lang="it-IT" dirty="0" smtClean="0"/>
              <a:t>Por la tarde</a:t>
            </a:r>
          </a:p>
          <a:p>
            <a:pPr marL="0" indent="0">
              <a:buNone/>
            </a:pPr>
            <a:r>
              <a:rPr lang="it-IT" dirty="0" smtClean="0"/>
              <a:t>Por </a:t>
            </a:r>
            <a:r>
              <a:rPr lang="it-IT" dirty="0" err="1" smtClean="0"/>
              <a:t>aquel</a:t>
            </a:r>
            <a:r>
              <a:rPr lang="it-IT" dirty="0" smtClean="0"/>
              <a:t> </a:t>
            </a:r>
            <a:r>
              <a:rPr lang="it-IT" dirty="0" err="1" smtClean="0"/>
              <a:t>entonces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Por </a:t>
            </a:r>
            <a:r>
              <a:rPr lang="it-IT" dirty="0" err="1" smtClean="0"/>
              <a:t>todas</a:t>
            </a:r>
            <a:r>
              <a:rPr lang="it-IT" dirty="0" smtClean="0"/>
              <a:t> </a:t>
            </a:r>
            <a:r>
              <a:rPr lang="it-IT" dirty="0" err="1" smtClean="0"/>
              <a:t>partes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Por </a:t>
            </a:r>
            <a:r>
              <a:rPr lang="it-IT" dirty="0" err="1" smtClean="0"/>
              <a:t>aquí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Por </a:t>
            </a:r>
            <a:r>
              <a:rPr lang="it-IT" dirty="0" err="1" smtClean="0"/>
              <a:t>cierto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Por si </a:t>
            </a:r>
            <a:r>
              <a:rPr lang="it-IT" dirty="0" err="1" smtClean="0"/>
              <a:t>acaso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Por </a:t>
            </a:r>
            <a:r>
              <a:rPr lang="it-IT" dirty="0" err="1" smtClean="0"/>
              <a:t>sopresa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Por </a:t>
            </a:r>
            <a:r>
              <a:rPr lang="it-IT" dirty="0" err="1" smtClean="0"/>
              <a:t>adelantado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Por </a:t>
            </a:r>
            <a:r>
              <a:rPr lang="it-IT" dirty="0" err="1" smtClean="0"/>
              <a:t>mayoría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Por </a:t>
            </a:r>
            <a:r>
              <a:rPr lang="it-IT" dirty="0" err="1" smtClean="0"/>
              <a:t>supuesto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Por lo general</a:t>
            </a:r>
          </a:p>
          <a:p>
            <a:pPr marL="0" indent="0">
              <a:buNone/>
            </a:pPr>
            <a:r>
              <a:rPr lang="it-IT" dirty="0" err="1" smtClean="0"/>
              <a:t>Preguntar</a:t>
            </a:r>
            <a:r>
              <a:rPr lang="it-IT" dirty="0" smtClean="0"/>
              <a:t> por </a:t>
            </a:r>
            <a:r>
              <a:rPr lang="it-IT" dirty="0" err="1" smtClean="0"/>
              <a:t>alguien</a:t>
            </a: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Para </a:t>
            </a:r>
            <a:r>
              <a:rPr lang="it-IT" dirty="0" err="1" smtClean="0"/>
              <a:t>arriba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Para </a:t>
            </a:r>
            <a:r>
              <a:rPr lang="it-IT" dirty="0" err="1" smtClean="0"/>
              <a:t>abajo</a:t>
            </a:r>
            <a:endParaRPr lang="it-IT" dirty="0" smtClean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Collocazioni: </a:t>
            </a:r>
            <a:r>
              <a:rPr lang="it-IT" b="1" dirty="0" smtClean="0">
                <a:solidFill>
                  <a:srgbClr val="00B050"/>
                </a:solidFill>
              </a:rPr>
              <a:t>por</a:t>
            </a:r>
            <a:r>
              <a:rPr lang="it-IT" dirty="0" smtClean="0">
                <a:solidFill>
                  <a:schemeClr val="tx1"/>
                </a:solidFill>
              </a:rPr>
              <a:t>/</a:t>
            </a:r>
            <a:r>
              <a:rPr lang="it-IT" b="1" dirty="0" smtClean="0">
                <a:solidFill>
                  <a:srgbClr val="00B050"/>
                </a:solidFill>
              </a:rPr>
              <a:t>para</a:t>
            </a: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96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pertina">
  <a:themeElements>
    <a:clrScheme name="Copertin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opertin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pertin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675</TotalTime>
  <Words>272</Words>
  <Application>Microsoft Office PowerPoint</Application>
  <PresentationFormat>Presentazione su schermo (4:3)</PresentationFormat>
  <Paragraphs>92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Copertina</vt:lpstr>
      <vt:lpstr>Collocazioni: a</vt:lpstr>
      <vt:lpstr>Collocazioni: con</vt:lpstr>
      <vt:lpstr>Collocazioni: de</vt:lpstr>
      <vt:lpstr>Collocazioni: de</vt:lpstr>
      <vt:lpstr>Collocazioni: en</vt:lpstr>
      <vt:lpstr>Collocazioni: por/para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Anglicismi</dc:title>
  <dc:creator>Mirko Brizi</dc:creator>
  <cp:lastModifiedBy>Mirko Brizi</cp:lastModifiedBy>
  <cp:revision>59</cp:revision>
  <dcterms:created xsi:type="dcterms:W3CDTF">2014-04-02T09:52:20Z</dcterms:created>
  <dcterms:modified xsi:type="dcterms:W3CDTF">2014-05-05T22:50:13Z</dcterms:modified>
</cp:coreProperties>
</file>