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C39EE-D49C-44AB-9BE7-F87810B6FDFE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8A8F0-4938-48F6-80EA-EB529A425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94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699247" y="2060849"/>
            <a:ext cx="7745505" cy="4065314"/>
          </a:xfrm>
        </p:spPr>
        <p:txBody>
          <a:bodyPr>
            <a:no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Las </a:t>
            </a:r>
            <a:r>
              <a:rPr lang="it-IT" dirty="0" err="1" smtClean="0">
                <a:solidFill>
                  <a:schemeClr val="tx1"/>
                </a:solidFill>
              </a:rPr>
              <a:t>mercancías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a </a:t>
            </a:r>
            <a:r>
              <a:rPr lang="it-IT" dirty="0" err="1" smtClean="0">
                <a:solidFill>
                  <a:srgbClr val="FF0000"/>
                </a:solidFill>
              </a:rPr>
              <a:t>exhibir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en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Pabellón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Las </a:t>
            </a:r>
            <a:r>
              <a:rPr lang="it-IT" dirty="0" err="1" smtClean="0">
                <a:solidFill>
                  <a:schemeClr val="tx1"/>
                </a:solidFill>
              </a:rPr>
              <a:t>mercancías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rgbClr val="00B050"/>
                </a:solidFill>
              </a:rPr>
              <a:t> se </a:t>
            </a:r>
            <a:r>
              <a:rPr lang="it-IT" dirty="0" err="1" smtClean="0">
                <a:solidFill>
                  <a:srgbClr val="00B050"/>
                </a:solidFill>
              </a:rPr>
              <a:t>exhibirán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en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Pabellón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sz="1200" dirty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Por </a:t>
            </a:r>
            <a:r>
              <a:rPr lang="it-IT" dirty="0" err="1" smtClean="0">
                <a:solidFill>
                  <a:srgbClr val="FF0000"/>
                </a:solidFill>
              </a:rPr>
              <a:t>así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decir</a:t>
            </a:r>
            <a:endParaRPr lang="it-IT" dirty="0" smtClean="0">
              <a:solidFill>
                <a:srgbClr val="FF0000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Por </a:t>
            </a:r>
            <a:r>
              <a:rPr lang="it-IT" dirty="0" err="1" smtClean="0">
                <a:solidFill>
                  <a:srgbClr val="00B050"/>
                </a:solidFill>
              </a:rPr>
              <a:t>decirlo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así</a:t>
            </a:r>
            <a:endParaRPr lang="it-IT" dirty="0" smtClean="0">
              <a:solidFill>
                <a:srgbClr val="00B050"/>
              </a:solidFill>
            </a:endParaRPr>
          </a:p>
          <a:p>
            <a:endParaRPr lang="it-IT" sz="1200" dirty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rgbClr val="FF0000"/>
                </a:solidFill>
              </a:rPr>
              <a:t>Del</a:t>
            </a:r>
            <a:r>
              <a:rPr lang="it-IT" dirty="0" smtClean="0">
                <a:solidFill>
                  <a:schemeClr val="tx1"/>
                </a:solidFill>
              </a:rPr>
              <a:t> momento </a:t>
            </a:r>
            <a:r>
              <a:rPr lang="it-IT" dirty="0" err="1" smtClean="0">
                <a:solidFill>
                  <a:srgbClr val="FF0000"/>
                </a:solidFill>
              </a:rPr>
              <a:t>que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receptor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reconoce</a:t>
            </a:r>
            <a:r>
              <a:rPr lang="it-IT" dirty="0" smtClean="0">
                <a:solidFill>
                  <a:schemeClr val="tx1"/>
                </a:solidFill>
              </a:rPr>
              <a:t>…</a:t>
            </a:r>
          </a:p>
          <a:p>
            <a:r>
              <a:rPr lang="it-IT" dirty="0" err="1" smtClean="0">
                <a:solidFill>
                  <a:srgbClr val="00B050"/>
                </a:solidFill>
              </a:rPr>
              <a:t>Desde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momento </a:t>
            </a:r>
            <a:r>
              <a:rPr lang="it-IT" dirty="0" smtClean="0">
                <a:solidFill>
                  <a:srgbClr val="00B050"/>
                </a:solidFill>
              </a:rPr>
              <a:t>en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receptor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reconoce</a:t>
            </a:r>
            <a:r>
              <a:rPr lang="it-IT" dirty="0" smtClean="0">
                <a:solidFill>
                  <a:schemeClr val="tx1"/>
                </a:solidFill>
              </a:rPr>
              <a:t>…</a:t>
            </a:r>
          </a:p>
          <a:p>
            <a:endParaRPr lang="it-IT" sz="1200" dirty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Renunciamo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de </a:t>
            </a:r>
            <a:r>
              <a:rPr lang="it-IT" dirty="0" err="1" smtClean="0">
                <a:solidFill>
                  <a:srgbClr val="FF0000"/>
                </a:solidFill>
              </a:rPr>
              <a:t>más</a:t>
            </a:r>
            <a:r>
              <a:rPr lang="it-IT" dirty="0" smtClean="0">
                <a:solidFill>
                  <a:srgbClr val="FF0000"/>
                </a:solidFill>
              </a:rPr>
              <a:t> en </a:t>
            </a:r>
            <a:r>
              <a:rPr lang="it-IT" dirty="0" err="1" smtClean="0">
                <a:solidFill>
                  <a:srgbClr val="FF0000"/>
                </a:solidFill>
              </a:rPr>
              <a:t>más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a considerarlo</a:t>
            </a:r>
          </a:p>
          <a:p>
            <a:r>
              <a:rPr lang="it-IT" dirty="0" err="1" smtClean="0">
                <a:solidFill>
                  <a:schemeClr val="tx1"/>
                </a:solidFill>
              </a:rPr>
              <a:t>Renunciamo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00B050"/>
                </a:solidFill>
              </a:rPr>
              <a:t>cada </a:t>
            </a:r>
            <a:r>
              <a:rPr lang="it-IT" dirty="0" err="1" smtClean="0">
                <a:solidFill>
                  <a:srgbClr val="00B050"/>
                </a:solidFill>
              </a:rPr>
              <a:t>vez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más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a considerarlo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688490" y="404664"/>
            <a:ext cx="7756263" cy="1008112"/>
          </a:xfrm>
        </p:spPr>
        <p:txBody>
          <a:bodyPr/>
          <a:lstStyle/>
          <a:p>
            <a:r>
              <a:rPr lang="it-IT" dirty="0" smtClean="0"/>
              <a:t>Francesismi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19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Hecho</a:t>
            </a:r>
            <a:r>
              <a:rPr lang="it-IT" dirty="0" smtClean="0"/>
              <a:t> de </a:t>
            </a:r>
            <a:r>
              <a:rPr lang="it-IT" dirty="0" smtClean="0">
                <a:solidFill>
                  <a:srgbClr val="FF0000"/>
                </a:solidFill>
              </a:rPr>
              <a:t>una </a:t>
            </a:r>
            <a:r>
              <a:rPr lang="it-IT" dirty="0" err="1" smtClean="0">
                <a:solidFill>
                  <a:srgbClr val="FF0000"/>
                </a:solidFill>
              </a:rPr>
              <a:t>cierta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/>
              <a:t>manera</a:t>
            </a:r>
            <a:endParaRPr lang="it-IT" dirty="0" smtClean="0"/>
          </a:p>
          <a:p>
            <a:r>
              <a:rPr lang="it-IT" dirty="0" err="1" smtClean="0"/>
              <a:t>Hecho</a:t>
            </a:r>
            <a:r>
              <a:rPr lang="it-IT" dirty="0" smtClean="0"/>
              <a:t> de </a:t>
            </a:r>
            <a:r>
              <a:rPr lang="it-IT" dirty="0" err="1" smtClean="0">
                <a:solidFill>
                  <a:srgbClr val="00B050"/>
                </a:solidFill>
              </a:rPr>
              <a:t>cierta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/>
              <a:t>manera</a:t>
            </a:r>
            <a:endParaRPr lang="it-IT" dirty="0" smtClean="0"/>
          </a:p>
          <a:p>
            <a:endParaRPr lang="it-IT" dirty="0"/>
          </a:p>
          <a:p>
            <a:r>
              <a:rPr lang="it-IT" dirty="0" err="1" smtClean="0"/>
              <a:t>Contemplamos</a:t>
            </a:r>
            <a:r>
              <a:rPr lang="it-IT" dirty="0" smtClean="0"/>
              <a:t> con </a:t>
            </a:r>
            <a:r>
              <a:rPr lang="it-IT" dirty="0" smtClean="0">
                <a:solidFill>
                  <a:srgbClr val="FF0000"/>
                </a:solidFill>
              </a:rPr>
              <a:t>una </a:t>
            </a:r>
            <a:r>
              <a:rPr lang="it-IT" dirty="0" err="1" smtClean="0">
                <a:solidFill>
                  <a:srgbClr val="FF0000"/>
                </a:solidFill>
              </a:rPr>
              <a:t>cierta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/>
              <a:t>aprensión</a:t>
            </a:r>
            <a:endParaRPr lang="it-IT" dirty="0" smtClean="0"/>
          </a:p>
          <a:p>
            <a:r>
              <a:rPr lang="it-IT" dirty="0" err="1" smtClean="0"/>
              <a:t>Contemplamos</a:t>
            </a:r>
            <a:r>
              <a:rPr lang="it-IT" dirty="0" smtClean="0"/>
              <a:t> con </a:t>
            </a:r>
            <a:r>
              <a:rPr lang="it-IT" dirty="0" err="1" smtClean="0">
                <a:solidFill>
                  <a:srgbClr val="00B050"/>
                </a:solidFill>
              </a:rPr>
              <a:t>cierta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/>
              <a:t>aprensión</a:t>
            </a:r>
            <a:endParaRPr lang="it-IT" dirty="0" smtClean="0"/>
          </a:p>
          <a:p>
            <a:endParaRPr lang="it-IT" dirty="0"/>
          </a:p>
          <a:p>
            <a:r>
              <a:rPr lang="it-IT" dirty="0" smtClean="0"/>
              <a:t>Los </a:t>
            </a:r>
            <a:r>
              <a:rPr lang="it-IT" dirty="0" err="1" smtClean="0"/>
              <a:t>amigos</a:t>
            </a:r>
            <a:r>
              <a:rPr lang="it-IT" dirty="0" smtClean="0"/>
              <a:t> se </a:t>
            </a:r>
            <a:r>
              <a:rPr lang="it-IT" dirty="0" err="1" smtClean="0"/>
              <a:t>disputaban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por</a:t>
            </a:r>
            <a:r>
              <a:rPr lang="it-IT" dirty="0" smtClean="0"/>
              <a:t> dar su </a:t>
            </a:r>
            <a:r>
              <a:rPr lang="it-IT" dirty="0" err="1" smtClean="0"/>
              <a:t>sangre</a:t>
            </a:r>
            <a:r>
              <a:rPr lang="it-IT" dirty="0" smtClean="0"/>
              <a:t> a Pepe</a:t>
            </a:r>
          </a:p>
          <a:p>
            <a:r>
              <a:rPr lang="it-IT" dirty="0" smtClean="0"/>
              <a:t>Los </a:t>
            </a:r>
            <a:r>
              <a:rPr lang="it-IT" dirty="0" err="1" smtClean="0"/>
              <a:t>amigos</a:t>
            </a:r>
            <a:r>
              <a:rPr lang="it-IT" dirty="0" smtClean="0"/>
              <a:t> se </a:t>
            </a:r>
            <a:r>
              <a:rPr lang="it-IT" dirty="0" err="1" smtClean="0"/>
              <a:t>disputaban</a:t>
            </a:r>
            <a:r>
              <a:rPr lang="it-IT" dirty="0" smtClean="0"/>
              <a:t> </a:t>
            </a:r>
            <a:r>
              <a:rPr lang="it-IT" dirty="0" err="1" smtClean="0">
                <a:solidFill>
                  <a:srgbClr val="00B050"/>
                </a:solidFill>
              </a:rPr>
              <a:t>el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dar su </a:t>
            </a:r>
            <a:r>
              <a:rPr lang="it-IT" dirty="0" err="1" smtClean="0"/>
              <a:t>sangre</a:t>
            </a:r>
            <a:r>
              <a:rPr lang="it-IT" dirty="0" smtClean="0"/>
              <a:t> a Pepe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Francesismi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517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Ni Marco ni Luca </a:t>
            </a:r>
            <a:r>
              <a:rPr lang="it-IT" dirty="0" smtClean="0">
                <a:solidFill>
                  <a:srgbClr val="FF0000"/>
                </a:solidFill>
              </a:rPr>
              <a:t>no lo </a:t>
            </a:r>
            <a:r>
              <a:rPr lang="it-IT" dirty="0" smtClean="0"/>
              <a:t>han </a:t>
            </a:r>
            <a:r>
              <a:rPr lang="it-IT" dirty="0" err="1" smtClean="0"/>
              <a:t>hecho</a:t>
            </a:r>
            <a:endParaRPr lang="it-IT" dirty="0" smtClean="0"/>
          </a:p>
          <a:p>
            <a:r>
              <a:rPr lang="it-IT" dirty="0" smtClean="0"/>
              <a:t>Ni Marco ni Luca </a:t>
            </a:r>
            <a:r>
              <a:rPr lang="it-IT" dirty="0" smtClean="0">
                <a:solidFill>
                  <a:srgbClr val="00B050"/>
                </a:solidFill>
              </a:rPr>
              <a:t>lo</a:t>
            </a:r>
            <a:r>
              <a:rPr lang="it-IT" dirty="0" smtClean="0"/>
              <a:t> han </a:t>
            </a:r>
            <a:r>
              <a:rPr lang="it-IT" dirty="0" err="1" smtClean="0"/>
              <a:t>hecho</a:t>
            </a:r>
            <a:endParaRPr lang="it-IT" dirty="0" smtClean="0"/>
          </a:p>
          <a:p>
            <a:endParaRPr lang="it-IT" dirty="0"/>
          </a:p>
          <a:p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hecho</a:t>
            </a:r>
            <a:r>
              <a:rPr lang="it-IT" dirty="0" smtClean="0"/>
              <a:t> </a:t>
            </a:r>
            <a:r>
              <a:rPr lang="it-IT" dirty="0" err="1" smtClean="0">
                <a:solidFill>
                  <a:srgbClr val="FF0000"/>
                </a:solidFill>
              </a:rPr>
              <a:t>que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/>
              <a:t>toda</a:t>
            </a:r>
            <a:r>
              <a:rPr lang="it-IT" dirty="0" smtClean="0"/>
              <a:t> </a:t>
            </a:r>
            <a:r>
              <a:rPr lang="it-IT" dirty="0" err="1" smtClean="0"/>
              <a:t>semiótica</a:t>
            </a:r>
            <a:r>
              <a:rPr lang="it-IT" dirty="0" smtClean="0"/>
              <a:t> </a:t>
            </a:r>
            <a:r>
              <a:rPr lang="it-IT" dirty="0" err="1" smtClean="0"/>
              <a:t>sea</a:t>
            </a:r>
            <a:r>
              <a:rPr lang="it-IT" dirty="0" smtClean="0"/>
              <a:t> un sistema…</a:t>
            </a:r>
          </a:p>
          <a:p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hecho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00B050"/>
                </a:solidFill>
              </a:rPr>
              <a:t>de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/>
              <a:t>toda</a:t>
            </a:r>
            <a:r>
              <a:rPr lang="it-IT" dirty="0" smtClean="0"/>
              <a:t> </a:t>
            </a:r>
            <a:r>
              <a:rPr lang="it-IT" dirty="0" err="1" smtClean="0"/>
              <a:t>semiótica</a:t>
            </a:r>
            <a:r>
              <a:rPr lang="it-IT" dirty="0" smtClean="0"/>
              <a:t> </a:t>
            </a:r>
            <a:r>
              <a:rPr lang="it-IT" dirty="0" err="1" smtClean="0"/>
              <a:t>sea</a:t>
            </a:r>
            <a:r>
              <a:rPr lang="it-IT" dirty="0" smtClean="0"/>
              <a:t> un sistema…</a:t>
            </a:r>
          </a:p>
          <a:p>
            <a:endParaRPr lang="it-IT" dirty="0"/>
          </a:p>
          <a:p>
            <a:r>
              <a:rPr lang="it-IT" dirty="0" smtClean="0"/>
              <a:t>Un tema </a:t>
            </a:r>
            <a:r>
              <a:rPr lang="it-IT" dirty="0" err="1" smtClean="0"/>
              <a:t>concerniente</a:t>
            </a:r>
            <a:r>
              <a:rPr lang="it-IT" dirty="0" smtClean="0"/>
              <a:t> la </a:t>
            </a:r>
            <a:r>
              <a:rPr lang="it-IT" dirty="0" err="1" smtClean="0"/>
              <a:t>familia</a:t>
            </a:r>
            <a:endParaRPr lang="it-IT" dirty="0" smtClean="0"/>
          </a:p>
          <a:p>
            <a:r>
              <a:rPr lang="it-IT" dirty="0" smtClean="0"/>
              <a:t>Un tema </a:t>
            </a:r>
            <a:r>
              <a:rPr lang="it-IT" dirty="0" err="1" smtClean="0"/>
              <a:t>concerniente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00B050"/>
                </a:solidFill>
              </a:rPr>
              <a:t>a</a:t>
            </a:r>
            <a:r>
              <a:rPr lang="it-IT" dirty="0" smtClean="0"/>
              <a:t> la </a:t>
            </a:r>
            <a:r>
              <a:rPr lang="it-IT" dirty="0" err="1" smtClean="0"/>
              <a:t>familia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Francesismi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7062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pertina">
  <a:themeElements>
    <a:clrScheme name="Copertin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opertin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pertin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602</TotalTime>
  <Words>136</Words>
  <Application>Microsoft Office PowerPoint</Application>
  <PresentationFormat>Presentazione su schermo (4:3)</PresentationFormat>
  <Paragraphs>30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Copertina</vt:lpstr>
      <vt:lpstr>Francesismi</vt:lpstr>
      <vt:lpstr>Francesismi</vt:lpstr>
      <vt:lpstr>Francesismi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Anglicismi</dc:title>
  <dc:creator>Mirko Brizi</dc:creator>
  <cp:lastModifiedBy>Mirko Brizi</cp:lastModifiedBy>
  <cp:revision>47</cp:revision>
  <dcterms:created xsi:type="dcterms:W3CDTF">2014-04-02T09:52:20Z</dcterms:created>
  <dcterms:modified xsi:type="dcterms:W3CDTF">2014-05-05T20:47:28Z</dcterms:modified>
</cp:coreProperties>
</file>