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700" r:id="rId1"/>
  </p:sldMasterIdLst>
  <p:notesMasterIdLst>
    <p:notesMasterId r:id="rId6"/>
  </p:notesMasterIdLst>
  <p:sldIdLst>
    <p:sldId id="256" r:id="rId2"/>
    <p:sldId id="272" r:id="rId3"/>
    <p:sldId id="265" r:id="rId4"/>
    <p:sldId id="263" r:id="rId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5" autoAdjust="0"/>
    <p:restoredTop sz="94624" autoAdjust="0"/>
  </p:normalViewPr>
  <p:slideViewPr>
    <p:cSldViewPr>
      <p:cViewPr varScale="1">
        <p:scale>
          <a:sx n="41" d="100"/>
          <a:sy n="41" d="100"/>
        </p:scale>
        <p:origin x="-13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4BDDBB-2FF9-4D1F-939E-37225CD693E6}" type="datetimeFigureOut">
              <a:rPr lang="it-IT" smtClean="0"/>
              <a:pPr/>
              <a:t>29/10/2010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A6D6C-88AE-4BB9-BDEF-5105867102D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tangolo arrotondato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0" name="Sottotito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arrotondato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arrotondato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otonda singolo angolo rettangol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064896" cy="620688"/>
          </a:xfrm>
        </p:spPr>
        <p:txBody>
          <a:bodyPr tIns="0" bIns="0" anchor="b"/>
          <a:lstStyle>
            <a:lvl1pPr algn="r">
              <a:defRPr sz="1800"/>
            </a:lvl1pPr>
          </a:lstStyle>
          <a:p>
            <a:r>
              <a:rPr lang="it-IT" dirty="0" smtClean="0"/>
              <a:t>Corso di Analisi delle Politiche pubbliche e della protezione sociale </a:t>
            </a:r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661248"/>
            <a:ext cx="751753" cy="412997"/>
          </a:xfrm>
        </p:spPr>
        <p:txBody>
          <a:bodyPr anchor="ctr"/>
          <a:lstStyle>
            <a:lvl1pPr algn="ctr">
              <a:defRPr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a titolo">
    <p:bg>
      <p:bgPr>
        <a:blipFill dpi="0" rotWithShape="1">
          <a:blip r:embed="rId2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661248"/>
            <a:ext cx="751753" cy="412997"/>
          </a:xfrm>
        </p:spPr>
        <p:txBody>
          <a:bodyPr anchor="ctr"/>
          <a:lstStyle>
            <a:lvl1pPr algn="ctr">
              <a:defRPr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0" name="Segnaposto piè di pagina 11"/>
          <p:cNvSpPr txBox="1">
            <a:spLocks/>
          </p:cNvSpPr>
          <p:nvPr userDrawn="1"/>
        </p:nvSpPr>
        <p:spPr>
          <a:xfrm>
            <a:off x="539552" y="5733256"/>
            <a:ext cx="8064896" cy="620688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kern="1200" noProof="0" dirty="0" smtClean="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rPr>
              <a:t>Corso di Analisi delle politiche pubbliche e della protezione sociale </a:t>
            </a:r>
            <a:r>
              <a:rPr kumimoji="0" lang="it-IT" sz="1600" kern="1200" noProof="0" dirty="0" err="1" smtClean="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rPr>
              <a:t>a.a.</a:t>
            </a:r>
            <a:r>
              <a:rPr kumimoji="0" lang="it-IT" sz="1600" kern="1200" noProof="0" dirty="0" smtClean="0">
                <a:solidFill>
                  <a:schemeClr val="bg2">
                    <a:shade val="50000"/>
                  </a:schemeClr>
                </a:solidFill>
                <a:latin typeface="+mn-lt"/>
                <a:ea typeface="+mn-ea"/>
                <a:cs typeface="+mn-cs"/>
              </a:rPr>
              <a:t> 2010-2011</a:t>
            </a:r>
            <a:endParaRPr kumimoji="0" lang="it-IT" sz="1600" kern="1200" noProof="0" dirty="0">
              <a:solidFill>
                <a:schemeClr val="bg2">
                  <a:shade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Immagine 8" descr="Logrolling.jpg"/>
          <p:cNvPicPr>
            <a:picLocks noChangeAspect="1"/>
          </p:cNvPicPr>
          <p:nvPr userDrawn="1"/>
        </p:nvPicPr>
        <p:blipFill>
          <a:blip r:embed="rId3" cstate="print">
            <a:lum bright="44000" contrast="-61000"/>
          </a:blip>
          <a:stretch>
            <a:fillRect/>
          </a:stretch>
        </p:blipFill>
        <p:spPr>
          <a:xfrm>
            <a:off x="467544" y="476672"/>
            <a:ext cx="7284649" cy="540520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sellaDiTesto 7"/>
          <p:cNvSpPr txBox="1"/>
          <p:nvPr userDrawn="1"/>
        </p:nvSpPr>
        <p:spPr>
          <a:xfrm rot="5400000">
            <a:off x="6551058" y="1917703"/>
            <a:ext cx="3528393" cy="646331"/>
          </a:xfrm>
          <a:prstGeom prst="rect">
            <a:avLst/>
          </a:prstGeom>
          <a:noFill/>
          <a:scene3d>
            <a:camera prst="orthographicFront">
              <a:rot lat="21299999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l"/>
            <a:r>
              <a:rPr kumimoji="0" lang="it-IT" sz="3600" b="1" kern="1200" baseline="0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Il </a:t>
            </a:r>
            <a:r>
              <a:rPr kumimoji="0" lang="it-IT" sz="3600" b="1" i="1" kern="1200" baseline="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log-rolling</a:t>
            </a:r>
            <a:endParaRPr kumimoji="0" lang="it-IT" sz="3600" b="1" i="1" kern="1200" baseline="0" dirty="0" smtClean="0"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arrotondato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Segnaposto tito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4" r:id="rId13"/>
    <p:sldLayoutId id="2147483716" r:id="rId14"/>
    <p:sldLayoutId id="2147483684" r:id="rId15"/>
    <p:sldLayoutId id="2147483715" r:id="rId16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323528" y="6093296"/>
            <a:ext cx="81369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Corso di Analisi delle politiche pubbliche e della protezione sociale </a:t>
            </a:r>
            <a:r>
              <a:rPr lang="it-IT" sz="1600" dirty="0" err="1" smtClean="0"/>
              <a:t>a.a.</a:t>
            </a:r>
            <a:r>
              <a:rPr lang="it-IT" sz="1600" dirty="0" smtClean="0"/>
              <a:t> 2010-2011</a:t>
            </a:r>
            <a:endParaRPr lang="it-IT" sz="1600" dirty="0"/>
          </a:p>
        </p:txBody>
      </p:sp>
      <p:pic>
        <p:nvPicPr>
          <p:cNvPr id="8" name="Immagine 7" descr="Logroll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476672"/>
            <a:ext cx="7200800" cy="534299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467544" y="4581128"/>
            <a:ext cx="83529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</a:t>
            </a:r>
            <a:r>
              <a:rPr lang="it-IT" sz="4400" b="1" i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log-rolling</a:t>
            </a:r>
            <a:endParaRPr lang="it-IT" sz="4400" b="1" i="1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1</a:t>
            </a:fld>
            <a:endParaRPr lang="it-IT" dirty="0"/>
          </a:p>
        </p:txBody>
      </p:sp>
      <p:pic>
        <p:nvPicPr>
          <p:cNvPr id="7" name="Immagine 6" descr="Logrolling 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708920"/>
            <a:ext cx="7246939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2</a:t>
            </a:fld>
            <a:endParaRPr lang="it-IT" dirty="0"/>
          </a:p>
        </p:txBody>
      </p:sp>
      <p:pic>
        <p:nvPicPr>
          <p:cNvPr id="3" name="Immagine 2" descr="Logrolling 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852936"/>
            <a:ext cx="7117743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3</a:t>
            </a:fld>
            <a:endParaRPr lang="it-IT" dirty="0"/>
          </a:p>
        </p:txBody>
      </p:sp>
      <p:pic>
        <p:nvPicPr>
          <p:cNvPr id="3" name="Immagine 2" descr="Logrolling 3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852936"/>
            <a:ext cx="7200800" cy="2933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tro">
  <a:themeElements>
    <a:clrScheme name="Tramont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Tramont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er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137</TotalTime>
  <Words>18</Words>
  <Application>Microsoft Office PowerPoint</Application>
  <PresentationFormat>Presentazione su schermo (4:3)</PresentationFormat>
  <Paragraphs>5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Astro</vt:lpstr>
      <vt:lpstr>Diapositiva 0</vt:lpstr>
      <vt:lpstr>Diapositiva 1</vt:lpstr>
      <vt:lpstr>Diapositiva 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5538G</dc:creator>
  <cp:lastModifiedBy>5538G</cp:lastModifiedBy>
  <cp:revision>34</cp:revision>
  <dcterms:created xsi:type="dcterms:W3CDTF">2010-10-11T08:33:21Z</dcterms:created>
  <dcterms:modified xsi:type="dcterms:W3CDTF">2010-10-29T21:38:46Z</dcterms:modified>
</cp:coreProperties>
</file>