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689B2-1AC2-40E8-B277-9CE38F2CDF93}" type="datetimeFigureOut">
              <a:rPr lang="it-IT" smtClean="0"/>
              <a:t>16/10/2010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E0478-0EF5-4306-A275-6E7BA55F55B7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Regressione multipla Excel 97</a:t>
            </a:r>
            <a:endParaRPr lang="it-IT" dirty="0"/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idx="1"/>
          </p:nvPr>
        </p:nvGraphicFramePr>
        <p:xfrm>
          <a:off x="179512" y="1628800"/>
          <a:ext cx="8676458" cy="3168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9494"/>
                <a:gridCol w="1239494"/>
                <a:gridCol w="1239494"/>
                <a:gridCol w="1239494"/>
                <a:gridCol w="1239494"/>
                <a:gridCol w="1239494"/>
                <a:gridCol w="1239494"/>
              </a:tblGrid>
              <a:tr h="528059">
                <a:tc>
                  <a:txBody>
                    <a:bodyPr/>
                    <a:lstStyle/>
                    <a:p>
                      <a:pPr algn="ctr" fontAlgn="b"/>
                      <a:r>
                        <a:rPr lang="it-IT" sz="10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B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C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F</a:t>
                      </a:r>
                    </a:p>
                  </a:txBody>
                  <a:tcPr marL="9525" marR="9525" marT="9525" marB="0" anchor="b"/>
                </a:tc>
              </a:tr>
              <a:tr h="528059"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 err="1">
                          <a:latin typeface="Arial"/>
                        </a:rPr>
                        <a:t>m</a:t>
                      </a:r>
                      <a:r>
                        <a:rPr lang="it-IT" sz="2800" b="0" i="0" u="none" strike="noStrike" baseline="-25000" dirty="0" err="1">
                          <a:latin typeface="Arial"/>
                        </a:rPr>
                        <a:t>n</a:t>
                      </a:r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m</a:t>
                      </a:r>
                      <a:r>
                        <a:rPr lang="it-IT" sz="2800" b="0" i="0" u="none" strike="noStrike" baseline="-25000" dirty="0">
                          <a:latin typeface="Arial"/>
                        </a:rPr>
                        <a:t>n-1</a:t>
                      </a:r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…</a:t>
                      </a: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m</a:t>
                      </a:r>
                      <a:r>
                        <a:rPr lang="it-IT" sz="2800" b="0" i="0" u="none" strike="noStrike" baseline="-25000" dirty="0">
                          <a:latin typeface="Arial"/>
                        </a:rPr>
                        <a:t>2</a:t>
                      </a:r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m</a:t>
                      </a:r>
                      <a:r>
                        <a:rPr lang="it-IT" sz="2800" b="0" i="0" u="none" strike="noStrike" baseline="-25000" dirty="0">
                          <a:latin typeface="Arial"/>
                        </a:rPr>
                        <a:t>1</a:t>
                      </a:r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b</a:t>
                      </a:r>
                    </a:p>
                  </a:txBody>
                  <a:tcPr marL="9525" marR="9525" marT="9525" marB="0" anchor="b">
                    <a:solidFill>
                      <a:srgbClr val="92D050"/>
                    </a:solidFill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>
                          <a:latin typeface="Arial"/>
                        </a:rPr>
                        <a:t>se</a:t>
                      </a:r>
                      <a:r>
                        <a:rPr lang="it-IT" sz="2800" b="0" i="0" u="none" strike="noStrike" baseline="-25000">
                          <a:latin typeface="Arial"/>
                        </a:rPr>
                        <a:t>n</a:t>
                      </a:r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>
                          <a:latin typeface="Arial"/>
                        </a:rPr>
                        <a:t>se</a:t>
                      </a:r>
                      <a:r>
                        <a:rPr lang="it-IT" sz="2800" b="0" i="0" u="none" strike="noStrike" baseline="-25000">
                          <a:latin typeface="Arial"/>
                        </a:rPr>
                        <a:t>n-1</a:t>
                      </a:r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>
                          <a:latin typeface="Arial"/>
                        </a:rPr>
                        <a:t>…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se</a:t>
                      </a:r>
                      <a:r>
                        <a:rPr lang="it-IT" sz="2800" b="0" i="0" u="none" strike="noStrike" baseline="-25000" dirty="0">
                          <a:latin typeface="Arial"/>
                        </a:rPr>
                        <a:t>2</a:t>
                      </a:r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>
                          <a:latin typeface="Arial"/>
                        </a:rPr>
                        <a:t>se</a:t>
                      </a:r>
                      <a:r>
                        <a:rPr lang="it-IT" sz="2800" b="0" i="0" u="none" strike="noStrike" baseline="-25000">
                          <a:latin typeface="Arial"/>
                        </a:rPr>
                        <a:t>1</a:t>
                      </a:r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 err="1">
                          <a:latin typeface="Arial"/>
                        </a:rPr>
                        <a:t>se</a:t>
                      </a:r>
                      <a:r>
                        <a:rPr lang="it-IT" sz="2800" b="0" i="0" u="none" strike="noStrike" baseline="-25000" dirty="0" err="1">
                          <a:latin typeface="Arial"/>
                        </a:rPr>
                        <a:t>b</a:t>
                      </a:r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528059"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r</a:t>
                      </a:r>
                      <a:r>
                        <a:rPr lang="it-IT" sz="2800" b="0" i="0" u="none" strike="noStrike" baseline="30000" dirty="0">
                          <a:latin typeface="Arial"/>
                        </a:rPr>
                        <a:t>2</a:t>
                      </a:r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 err="1">
                          <a:latin typeface="Arial"/>
                        </a:rPr>
                        <a:t>se</a:t>
                      </a:r>
                      <a:r>
                        <a:rPr lang="it-IT" sz="2800" b="0" i="0" u="none" strike="noStrike" baseline="-25000" dirty="0" err="1">
                          <a:latin typeface="Arial"/>
                        </a:rPr>
                        <a:t>y</a:t>
                      </a:r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528059"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>
                          <a:latin typeface="Arial"/>
                        </a:rPr>
                        <a:t>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>
                          <a:latin typeface="Arial"/>
                        </a:rPr>
                        <a:t>df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528059"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>
                          <a:latin typeface="Arial"/>
                        </a:rPr>
                        <a:t>ss</a:t>
                      </a:r>
                      <a:r>
                        <a:rPr lang="it-IT" sz="2800" b="0" i="0" u="none" strike="noStrike" baseline="-25000">
                          <a:latin typeface="Arial"/>
                        </a:rPr>
                        <a:t>reg</a:t>
                      </a:r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800" b="0" i="0" u="none" strike="noStrike">
                          <a:latin typeface="Arial"/>
                        </a:rPr>
                        <a:t>ss</a:t>
                      </a:r>
                      <a:r>
                        <a:rPr lang="it-IT" sz="2800" b="0" i="0" u="none" strike="noStrike" baseline="-25000">
                          <a:latin typeface="Arial"/>
                        </a:rPr>
                        <a:t>resid</a:t>
                      </a:r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it-IT" sz="28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</Words>
  <Application>Microsoft Office PowerPoint</Application>
  <PresentationFormat>Presentazione su schermo (4:3)</PresentationFormat>
  <Paragraphs>31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Regressione multipla Excel 97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Regressione multipla Excel 97</dc:title>
  <dc:creator>Windows User</dc:creator>
  <cp:lastModifiedBy>Windows User</cp:lastModifiedBy>
  <cp:revision>1</cp:revision>
  <dcterms:created xsi:type="dcterms:W3CDTF">2010-10-16T19:55:12Z</dcterms:created>
  <dcterms:modified xsi:type="dcterms:W3CDTF">2010-10-16T20:03:06Z</dcterms:modified>
</cp:coreProperties>
</file>