
<file path=[Content_Types].xml><?xml version="1.0" encoding="utf-8"?>
<Types xmlns="http://schemas.openxmlformats.org/package/2006/content-types">
  <Override PartName="/ppt/slides/slide47.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theme/theme5.xml" ContentType="application/vnd.openxmlformats-officedocument.theme+xml"/>
  <Override PartName="/ppt/slides/slide120.xml" ContentType="application/vnd.openxmlformats-officedocument.presentationml.slide+xml"/>
  <Override PartName="/ppt/slideLayouts/slideLayout46.xml" ContentType="application/vnd.openxmlformats-officedocument.presentationml.slideLayout+xml"/>
  <Override PartName="/ppt/notesSlides/notesSlide38.xml" ContentType="application/vnd.openxmlformats-officedocument.presentationml.notesSlide+xml"/>
  <Override PartName="/ppt/notesSlides/notesSlide85.xml" ContentType="application/vnd.openxmlformats-officedocument.presentationml.notesSlide+xml"/>
  <Override PartName="/ppt/notesSlides/notesSlide141.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Default Extension="xml" ContentType="application/xml"/>
  <Override PartName="/ppt/slides/slide50.xml" ContentType="application/vnd.openxmlformats-officedocument.presentationml.slide+xml"/>
  <Override PartName="/ppt/slideLayouts/slideLayout24.xml" ContentType="application/vnd.openxmlformats-officedocument.presentationml.slideLayout+xml"/>
  <Override PartName="/ppt/slideLayouts/slideLayout71.xml" ContentType="application/vnd.openxmlformats-officedocument.presentationml.slideLayout+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notesSlides/notesSlide41.xml" ContentType="application/vnd.openxmlformats-officedocument.presentationml.notesSlide+xml"/>
  <Override PartName="/ppt/slides/slide158.xml" ContentType="application/vnd.openxmlformats-officedocument.presentationml.slide+xml"/>
  <Override PartName="/ppt/slides/slide136.xml" ContentType="application/vnd.openxmlformats-officedocument.presentationml.slide+xml"/>
  <Override PartName="/ppt/slides/slide183.xml" ContentType="application/vnd.openxmlformats-officedocument.presentationml.slide+xml"/>
  <Override PartName="/ppt/notesSlides/notesSlide7.xml" ContentType="application/vnd.openxmlformats-officedocument.presentationml.notesSlide+xml"/>
  <Override PartName="/ppt/notesSlides/notesSlide157.xml" ContentType="application/vnd.openxmlformats-officedocument.presentationml.notesSlide+xml"/>
  <Override PartName="/ppt/slides/slide88.xml" ContentType="application/vnd.openxmlformats-officedocument.presentationml.slide+xml"/>
  <Override PartName="/ppt/notesSlides/notesSlide135.xml" ContentType="application/vnd.openxmlformats-officedocument.presentationml.notesSlide+xml"/>
  <Override PartName="/ppt/slides/slide19.xml" ContentType="application/vnd.openxmlformats-officedocument.presentationml.slide+xml"/>
  <Override PartName="/ppt/slides/slide66.xml" ContentType="application/vnd.openxmlformats-officedocument.presentationml.slide+xml"/>
  <Override PartName="/ppt/slides/slide114.xml" ContentType="application/vnd.openxmlformats-officedocument.presentationml.slide+xml"/>
  <Override PartName="/ppt/slides/slide161.xml" ContentType="application/vnd.openxmlformats-officedocument.presentationml.slide+xml"/>
  <Default Extension="png" ContentType="image/png"/>
  <Override PartName="/ppt/notesSlides/notesSlide79.xml" ContentType="application/vnd.openxmlformats-officedocument.presentationml.notesSlide+xml"/>
  <Override PartName="/ppt/slideLayouts/slideLayout18.xml" ContentType="application/vnd.openxmlformats-officedocument.presentationml.slideLayout+xml"/>
  <Override PartName="/ppt/theme/theme2.xml" ContentType="application/vnd.openxmlformats-officedocument.theme+xml"/>
  <Override PartName="/ppt/slideLayouts/slideLayout65.xml" ContentType="application/vnd.openxmlformats-officedocument.presentationml.slideLayout+xml"/>
  <Override PartName="/ppt/notesSlides/notesSlide57.xml" ContentType="application/vnd.openxmlformats-officedocument.presentationml.notesSlide+xml"/>
  <Override PartName="/ppt/notesSlides/notesSlide113.xml" ContentType="application/vnd.openxmlformats-officedocument.presentationml.notesSlide+xml"/>
  <Override PartName="/ppt/notesSlides/notesSlide160.xml" ContentType="application/vnd.openxmlformats-officedocument.presentationml.notesSlide+xml"/>
  <Override PartName="/ppt/slides/slide44.xml" ContentType="application/vnd.openxmlformats-officedocument.presentationml.slide+xml"/>
  <Override PartName="/ppt/slides/slide91.xml" ContentType="application/vnd.openxmlformats-officedocument.presentationml.slide+xml"/>
  <Override PartName="/ppt/slideLayouts/slideLayout43.xml" ContentType="application/vnd.openxmlformats-officedocument.presentationml.slideLayout+xml"/>
  <Override PartName="/ppt/slides/slide22.xml" ContentType="application/vnd.openxmlformats-officedocument.presentationml.slide+xml"/>
  <Override PartName="/ppt/notesSlides/notesSlide35.xml" ContentType="application/vnd.openxmlformats-officedocument.presentationml.notesSlide+xml"/>
  <Override PartName="/ppt/notesSlides/notesSlide82.xml" ContentType="application/vnd.openxmlformats-officedocument.presentationml.notes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s/slide119.xml" ContentType="application/vnd.openxmlformats-officedocument.presentationml.slide+xml"/>
  <Override PartName="/ppt/slides/slide166.xml" ContentType="application/vnd.openxmlformats-officedocument.presentationml.slide+xml"/>
  <Override PartName="/ppt/slides/slide177.xml" ContentType="application/vnd.openxmlformats-officedocument.presentationml.slide+xml"/>
  <Override PartName="/ppt/slideLayouts/slideLayout10.xml" ContentType="application/vnd.openxmlformats-officedocument.presentationml.slideLayout+xml"/>
  <Override PartName="/ppt/notesSlides/notesSlide129.xml" ContentType="application/vnd.openxmlformats-officedocument.presentationml.notesSlide+xml"/>
  <Override PartName="/ppt/slides/slide108.xml" ContentType="application/vnd.openxmlformats-officedocument.presentationml.slide+xml"/>
  <Override PartName="/ppt/slides/slide155.xml" ContentType="application/vnd.openxmlformats-officedocument.presentationml.slide+xml"/>
  <Override PartName="/ppt/notesSlides/notesSlide118.xml" ContentType="application/vnd.openxmlformats-officedocument.presentationml.notesSlide+xml"/>
  <Override PartName="/ppt/notesSlides/notesSlide165.xml" ContentType="application/vnd.openxmlformats-officedocument.presentationml.notesSlide+xml"/>
  <Override PartName="/ppt/slideMasters/slideMaster5.xml" ContentType="application/vnd.openxmlformats-officedocument.presentationml.slideMaster+xml"/>
  <Override PartName="/ppt/slides/slide49.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slideLayouts/slideLayout59.xml" ContentType="application/vnd.openxmlformats-officedocument.presentationml.slideLayout+xml"/>
  <Override PartName="/ppt/theme/theme7.xml" ContentType="application/vnd.openxmlformats-officedocument.theme+xml"/>
  <Override PartName="/ppt/notesSlides/notesSlide4.xml" ContentType="application/vnd.openxmlformats-officedocument.presentationml.notesSlide+xml"/>
  <Override PartName="/ppt/notesSlides/notesSlide107.xml" ContentType="application/vnd.openxmlformats-officedocument.presentationml.notesSlide+xml"/>
  <Override PartName="/ppt/notesSlides/notesSlide154.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80.xml" ContentType="application/vnd.openxmlformats-officedocument.presentationml.slide+xml"/>
  <Override PartName="/ppt/slideLayouts/slideLayout48.xml" ContentType="application/vnd.openxmlformats-officedocument.presentationml.slideLayout+xml"/>
  <Override PartName="/ppt/notesSlides/notesSlide87.xml" ContentType="application/vnd.openxmlformats-officedocument.presentationml.notesSlide+xml"/>
  <Override PartName="/ppt/notesSlides/notesSlide98.xml" ContentType="application/vnd.openxmlformats-officedocument.presentationml.notesSlide+xml"/>
  <Override PartName="/ppt/notesSlides/notesSlide132.xml" ContentType="application/vnd.openxmlformats-officedocument.presentationml.notesSlide+xml"/>
  <Override PartName="/ppt/notesSlides/notesSlide143.xml" ContentType="application/vnd.openxmlformats-officedocument.presentationml.notesSlide+xml"/>
  <Override PartName="/ppt/slides/slide27.xml" ContentType="application/vnd.openxmlformats-officedocument.presentationml.slide+xml"/>
  <Override PartName="/ppt/slides/slide74.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notesSlides/notesSlide29.xml" ContentType="application/vnd.openxmlformats-officedocument.presentationml.notesSlide+xml"/>
  <Override PartName="/ppt/notesSlides/notesSlide76.xml" ContentType="application/vnd.openxmlformats-officedocument.presentationml.notesSlide+xml"/>
  <Override PartName="/ppt/notesSlides/notesSlide121.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100.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notesSlides/notesSlide18.xml" ContentType="application/vnd.openxmlformats-officedocument.presentationml.notesSlide+xml"/>
  <Override PartName="/ppt/notesSlides/notesSlide65.xml" ContentType="application/vnd.openxmlformats-officedocument.presentationml.notesSlide+xml"/>
  <Override PartName="/ppt/notesSlides/notesSlide110.xml" ContentType="application/vnd.openxmlformats-officedocument.presentationml.notesSlide+xml"/>
  <Default Extension="wmf" ContentType="image/x-wmf"/>
  <Override PartName="/ppt/slides/slide41.xml" ContentType="application/vnd.openxmlformats-officedocument.presentationml.slide+xml"/>
  <Override PartName="/ppt/slideLayouts/slideLayout51.xml" ContentType="application/vnd.openxmlformats-officedocument.presentationml.slideLayout+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90.xml" ContentType="application/vnd.openxmlformats-officedocument.presentationml.notesSlide+xml"/>
  <Override PartName="/ppt/slides/slide30.xml" ContentType="application/vnd.openxmlformats-officedocument.presentationml.slide+xml"/>
  <Override PartName="/ppt/slides/slide149.xml" ContentType="application/vnd.openxmlformats-officedocument.presentationml.slide+xml"/>
  <Override PartName="/ppt/slideLayouts/slideLayout40.xml" ContentType="application/vnd.openxmlformats-officedocument.presentationml.slideLayout+xml"/>
  <Override PartName="/ppt/notesSlides/notesSlide32.xml" ContentType="application/vnd.openxmlformats-officedocument.presentationml.notesSlide+xml"/>
  <Override PartName="/ppt/slides/slide138.xml" ContentType="application/vnd.openxmlformats-officedocument.presentationml.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48.xml" ContentType="application/vnd.openxmlformats-officedocument.presentationml.notesSlide+xml"/>
  <Override PartName="/ppt/notesSlides/notesSlide159.xml" ContentType="application/vnd.openxmlformats-officedocument.presentationml.notesSlide+xml"/>
  <Override PartName="/ppt/slides/slide79.xml" ContentType="application/vnd.openxmlformats-officedocument.presentationml.slide+xml"/>
  <Override PartName="/ppt/slides/slide127.xml" ContentType="application/vnd.openxmlformats-officedocument.presentationml.slide+xml"/>
  <Override PartName="/ppt/slides/slide174.xml" ContentType="application/vnd.openxmlformats-officedocument.presentationml.slide+xml"/>
  <Override PartName="/ppt/notesSlides/notesSlide10.xml" ContentType="application/vnd.openxmlformats-officedocument.presentationml.notesSlide+xml"/>
  <Override PartName="/ppt/notesSlides/notesSlide137.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116.xml" ContentType="application/vnd.openxmlformats-officedocument.presentationml.slide+xml"/>
  <Override PartName="/ppt/slides/slide163.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notesSlides/notesSlide126.xml" ContentType="application/vnd.openxmlformats-officedocument.presentationml.notesSlide+xml"/>
  <Override PartName="/ppt/slideMasters/slideMaster2.xml" ContentType="application/vnd.openxmlformats-officedocument.presentationml.slideMaster+xml"/>
  <Override PartName="/ppt/slides/slide57.xml" ContentType="application/vnd.openxmlformats-officedocument.presentationml.slide+xml"/>
  <Override PartName="/ppt/slides/slide105.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theme/theme4.xml" ContentType="application/vnd.openxmlformats-officedocument.theme+xml"/>
  <Override PartName="/ppt/slideLayouts/slideLayout67.xml" ContentType="application/vnd.openxmlformats-officedocument.presentationml.slideLayout+xml"/>
  <Override PartName="/ppt/notesSlides/notesSlide1.xml" ContentType="application/vnd.openxmlformats-officedocument.presentationml.notesSlide+xml"/>
  <Override PartName="/ppt/notesSlides/notesSlide59.xml" ContentType="application/vnd.openxmlformats-officedocument.presentationml.notesSlide+xml"/>
  <Override PartName="/ppt/notesSlides/notesSlide104.xml" ContentType="application/vnd.openxmlformats-officedocument.presentationml.notesSlide+xml"/>
  <Override PartName="/ppt/notesSlides/notesSlide115.xml" ContentType="application/vnd.openxmlformats-officedocument.presentationml.notesSlide+xml"/>
  <Override PartName="/ppt/notesSlides/notesSlide151.xml" ContentType="application/vnd.openxmlformats-officedocument.presentationml.notesSlide+xml"/>
  <Override PartName="/ppt/notesSlides/notesSlide162.xml" ContentType="application/vnd.openxmlformats-officedocument.presentationml.notesSlide+xml"/>
  <Override PartName="/ppt/slides/slide46.xml" ContentType="application/vnd.openxmlformats-officedocument.presentationml.slide+xml"/>
  <Override PartName="/ppt/slides/slide93.xml" ContentType="application/vnd.openxmlformats-officedocument.presentationml.slide+xml"/>
  <Override PartName="/ppt/slides/slide130.xml" ContentType="application/vnd.openxmlformats-officedocument.presentationml.slide+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notesSlides/notesSlide48.xml" ContentType="application/vnd.openxmlformats-officedocument.presentationml.notesSlide+xml"/>
  <Override PartName="/ppt/notesSlides/notesSlide95.xml" ContentType="application/vnd.openxmlformats-officedocument.presentationml.notesSlide+xml"/>
  <Override PartName="/ppt/notesSlides/notesSlide140.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Layouts/slideLayout34.xml" ContentType="application/vnd.openxmlformats-officedocument.presentationml.slideLayout+xml"/>
  <Override PartName="/ppt/notesSlides/notesSlide37.xml" ContentType="application/vnd.openxmlformats-officedocument.presentationml.notesSlide+xml"/>
  <Override PartName="/ppt/notesSlides/notesSlide84.xml" ContentType="application/vnd.openxmlformats-officedocument.presentationml.notesSlide+xml"/>
  <Override PartName="/ppt/slides/slide13.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70.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168.xml" ContentType="application/vnd.openxmlformats-officedocument.presentationml.slide+xml"/>
  <Override PartName="/ppt/slides/slide179.xml" ContentType="application/vnd.openxmlformats-officedocument.presentationml.slide+xml"/>
  <Override PartName="/ppt/slideLayouts/slideLayout12.xml" ContentType="application/vnd.openxmlformats-officedocument.presentationml.slideLayout+xml"/>
  <Override PartName="/ppt/notesSlides/notesSlide51.xml" ContentType="application/vnd.openxmlformats-officedocument.presentationml.notesSlide+xml"/>
  <Override PartName="/ppt/slides/slide157.xml" ContentType="application/vnd.openxmlformats-officedocument.presentationml.slide+xml"/>
  <Override PartName="/ppt/notesSlides/notesSlide40.xml" ContentType="application/vnd.openxmlformats-officedocument.presentationml.notesSlide+xml"/>
  <Override PartName="/ppt/notesSlides/notesSlide167.xml" ContentType="application/vnd.openxmlformats-officedocument.presentationml.notesSlide+xml"/>
  <Override PartName="/ppt/slideMasters/slideMaster7.xml" ContentType="application/vnd.openxmlformats-officedocument.presentationml.slideMaster+xml"/>
  <Override PartName="/ppt/slides/slide98.xml" ContentType="application/vnd.openxmlformats-officedocument.presentationml.slide+xml"/>
  <Override PartName="/ppt/slides/slide146.xml" ContentType="application/vnd.openxmlformats-officedocument.presentationml.slide+xml"/>
  <Override PartName="/ppt/theme/theme9.xml" ContentType="application/vnd.openxmlformats-officedocument.theme+xml"/>
  <Override PartName="/ppt/notesSlides/notesSlide6.xml" ContentType="application/vnd.openxmlformats-officedocument.presentationml.notesSlide+xml"/>
  <Override PartName="/ppt/notesSlides/notesSlide109.xml" ContentType="application/vnd.openxmlformats-officedocument.presentationml.notesSlide+xml"/>
  <Override PartName="/ppt/notesSlides/notesSlide156.xml" ContentType="application/vnd.openxmlformats-officedocument.presentationml.notesSlide+xml"/>
  <Override PartName="/ppt/slides/slide87.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71.xml" ContentType="application/vnd.openxmlformats-officedocument.presentationml.slide+xml"/>
  <Override PartName="/ppt/slides/slide182.xml" ContentType="application/vnd.openxmlformats-officedocument.presentationml.slide+xml"/>
  <Override PartName="/ppt/notesSlides/notesSlide89.xml" ContentType="application/vnd.openxmlformats-officedocument.presentationml.notesSlide+xml"/>
  <Override PartName="/ppt/notesSlides/notesSlide145.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Override PartName="/ppt/slideLayouts/slideLayout39.xml" ContentType="application/vnd.openxmlformats-officedocument.presentationml.slideLayout+xml"/>
  <Override PartName="/ppt/notesSlides/notesSlide78.xml" ContentType="application/vnd.openxmlformats-officedocument.presentationml.notesSlide+xml"/>
  <Override PartName="/ppt/notesSlides/notesSlide123.xml" ContentType="application/vnd.openxmlformats-officedocument.presentationml.notesSlide+xml"/>
  <Override PartName="/ppt/notesSlides/notesSlide134.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notesSlides/notesSlide67.xml" ContentType="application/vnd.openxmlformats-officedocument.presentationml.notesSlide+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53.xml" ContentType="application/vnd.openxmlformats-officedocument.presentationml.slideLayout+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slideLayouts/slideLayout42.xml" ContentType="application/vnd.openxmlformats-officedocument.presentationml.slideLayout+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slides/slide129.xml" ContentType="application/vnd.openxmlformats-officedocument.presentationml.slide+xml"/>
  <Override PartName="/ppt/slides/slide176.xml" ContentType="application/vnd.openxmlformats-officedocument.presentationml.slide+xml"/>
  <Override PartName="/ppt/notesSlides/notesSlide12.xml" ContentType="application/vnd.openxmlformats-officedocument.presentationml.notesSlide+xml"/>
  <Override PartName="/ppt/notesSlides/notesSlide139.xml" ContentType="application/vnd.openxmlformats-officedocument.presentationml.notesSlide+xml"/>
  <Override PartName="/ppt/slides/slide118.xml" ContentType="application/vnd.openxmlformats-officedocument.presentationml.slide+xml"/>
  <Override PartName="/ppt/slides/slide165.xml" ContentType="application/vnd.openxmlformats-officedocument.presentationml.slide+xml"/>
  <Override PartName="/ppt/notesSlides/notesSlide128.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notesSlides/notesSlide106.xml" ContentType="application/vnd.openxmlformats-officedocument.presentationml.notesSlide+xml"/>
  <Override PartName="/ppt/notesSlides/notesSlide117.xml" ContentType="application/vnd.openxmlformats-officedocument.presentationml.notesSlide+xml"/>
  <Override PartName="/ppt/notesSlides/notesSlide153.xml" ContentType="application/vnd.openxmlformats-officedocument.presentationml.notesSlide+xml"/>
  <Override PartName="/ppt/notesSlides/notesSlide164.xml" ContentType="application/vnd.openxmlformats-officedocument.presentationml.notesSlide+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slideLayouts/slideLayout58.xml" ContentType="application/vnd.openxmlformats-officedocument.presentationml.slideLayout+xml"/>
  <Override PartName="/ppt/notesSlides/notesSlide3.xml" ContentType="application/vnd.openxmlformats-officedocument.presentationml.notesSlide+xml"/>
  <Override PartName="/ppt/notesSlides/notesSlide97.xml" ContentType="application/vnd.openxmlformats-officedocument.presentationml.notesSlide+xml"/>
  <Override PartName="/ppt/notesSlides/notesSlide142.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notesSlides/notesSlide131.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notesSlides/notesSlide120.xml" ContentType="application/vnd.openxmlformats-officedocument.presentationml.notesSlide+xml"/>
  <Override PartName="/ppt/slides/slide51.xml" ContentType="application/vnd.openxmlformats-officedocument.presentationml.slide+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notesSlides/notesSlide53.xml" ContentType="application/vnd.openxmlformats-officedocument.presentationml.notesSlide+xml"/>
  <Override PartName="/ppt/slides/slide40.xml" ContentType="application/vnd.openxmlformats-officedocument.presentationml.slide+xml"/>
  <Override PartName="/ppt/slides/slide159.xml" ContentType="application/vnd.openxmlformats-officedocument.presentationml.slide+xml"/>
  <Override PartName="/ppt/slideLayouts/slideLayout50.xml" ContentType="application/vnd.openxmlformats-officedocument.presentationml.slideLayout+xml"/>
  <Override PartName="/ppt/notesSlides/notesSlide42.xml" ContentType="application/vnd.openxmlformats-officedocument.presentationml.notesSlide+xml"/>
  <Override PartName="/ppt/notesSlides/notesSlide169.xml" ContentType="application/vnd.openxmlformats-officedocument.presentationml.notesSlide+xml"/>
  <Override PartName="/ppt/slides/slide148.xml" ContentType="application/vnd.openxmlformats-officedocument.presentationml.slide+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158.xml" ContentType="application/vnd.openxmlformats-officedocument.presentationml.notesSlide+xml"/>
  <Override PartName="/ppt/slides/slide89.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73.xml" ContentType="application/vnd.openxmlformats-officedocument.presentationml.slide+xml"/>
  <Override PartName="/ppt/notesSlides/notesSlide147.xml" ContentType="application/vnd.openxmlformats-officedocument.presentationml.notesSlide+xml"/>
  <Override PartName="/ppt/slides/slide78.xml" ContentType="application/vnd.openxmlformats-officedocument.presentationml.slide+xml"/>
  <Override PartName="/ppt/slides/slide115.xml" ContentType="application/vnd.openxmlformats-officedocument.presentationml.slide+xml"/>
  <Override PartName="/ppt/slides/slide162.xml" ContentType="application/vnd.openxmlformats-officedocument.presentationml.slide+xml"/>
  <Override PartName="/ppt/handoutMasters/handoutMaster1.xml" ContentType="application/vnd.openxmlformats-officedocument.presentationml.handoutMaster+xml"/>
  <Override PartName="/ppt/notesSlides/notesSlide125.xml" ContentType="application/vnd.openxmlformats-officedocument.presentationml.notesSlide+xml"/>
  <Override PartName="/ppt/notesSlides/notesSlide136.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s/slide151.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notesSlides/notesSlide69.xml" ContentType="application/vnd.openxmlformats-officedocument.presentationml.notesSlide+xml"/>
  <Override PartName="/ppt/notesSlides/notesSlide114.xml" ContentType="application/vnd.openxmlformats-officedocument.presentationml.notesSlide+xml"/>
  <Override PartName="/ppt/notesSlides/notesSlide161.xml" ContentType="application/vnd.openxmlformats-officedocument.presentationml.notesSlide+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slides/slide140.xml" ContentType="application/vnd.openxmlformats-officedocument.presentationml.slide+xml"/>
  <Override PartName="/ppt/theme/theme3.xml" ContentType="application/vnd.openxmlformats-officedocument.theme+xml"/>
  <Override PartName="/ppt/slideLayouts/slideLayout55.xml" ContentType="application/vnd.openxmlformats-officedocument.presentationml.slideLayout+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notesSlides/notesSlide150.xml" ContentType="application/vnd.openxmlformats-officedocument.presentationml.notesSlide+xml"/>
  <Override PartName="/ppt/slides/slide34.xml" ContentType="application/vnd.openxmlformats-officedocument.presentationml.slide+xml"/>
  <Override PartName="/ppt/slides/slide81.xml" ContentType="application/vnd.openxmlformats-officedocument.presentationml.slide+xml"/>
  <Override PartName="/ppt/slideLayouts/slideLayout44.xml" ContentType="application/vnd.openxmlformats-officedocument.presentationml.slideLayout+xml"/>
  <Override PartName="/ppt/notesSlides/notesSlide36.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notesSlides/notesSlide25.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178.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61.xml" ContentType="application/vnd.openxmlformats-officedocument.presentationml.notesSlide+xml"/>
  <Override PartName="/ppt/slides/slide167.xml" ContentType="application/vnd.openxmlformats-officedocument.presentationml.slide+xml"/>
  <Override PartName="/ppt/commentAuthors.xml" ContentType="application/vnd.openxmlformats-officedocument.presentationml.commentAuthors+xml"/>
  <Override PartName="/ppt/notesSlides/notesSlide50.xml" ContentType="application/vnd.openxmlformats-officedocument.presentationml.notesSlide+xml"/>
  <Override PartName="/ppt/slideMasters/slideMaster6.xml" ContentType="application/vnd.openxmlformats-officedocument.presentationml.slideMaster+xml"/>
  <Override PartName="/ppt/slides/slide109.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theme/theme8.xml" ContentType="application/vnd.openxmlformats-officedocument.theme+xml"/>
  <Override PartName="/ppt/notesSlides/notesSlide108.xml" ContentType="application/vnd.openxmlformats-officedocument.presentationml.notesSlide+xml"/>
  <Override PartName="/ppt/notesSlides/notesSlide119.xml" ContentType="application/vnd.openxmlformats-officedocument.presentationml.notesSlide+xml"/>
  <Override PartName="/ppt/notesSlides/notesSlide155.xml" ContentType="application/vnd.openxmlformats-officedocument.presentationml.notesSlide+xml"/>
  <Override PartName="/ppt/notesSlides/notesSlide166.xml" ContentType="application/vnd.openxmlformats-officedocument.presentationml.notesSlide+xml"/>
  <Override PartName="/ppt/slides/slide97.xml" ContentType="application/vnd.openxmlformats-officedocument.presentationml.slide+xml"/>
  <Override PartName="/ppt/slides/slide134.xml" ContentType="application/vnd.openxmlformats-officedocument.presentationml.slide+xml"/>
  <Override PartName="/ppt/slides/slide181.xml" ContentType="application/vnd.openxmlformats-officedocument.presentationml.slide+xml"/>
  <Override PartName="/ppt/notesSlides/notesSlide5.xml" ContentType="application/vnd.openxmlformats-officedocument.presentationml.notesSlide+xml"/>
  <Override PartName="/ppt/notesSlides/notesSlide99.xml" ContentType="application/vnd.openxmlformats-officedocument.presentationml.notesSlide+xml"/>
  <Override PartName="/ppt/notesSlides/notesSlide144.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23.xml" ContentType="application/vnd.openxmlformats-officedocument.presentationml.slide+xml"/>
  <Override PartName="/ppt/slides/slide170.xml" ContentType="application/vnd.openxmlformats-officedocument.presentationml.slide+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notesSlides/notesSlide88.xml" ContentType="application/vnd.openxmlformats-officedocument.presentationml.notesSlide+xml"/>
  <Override PartName="/ppt/notesSlides/notesSlide13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74.xml" ContentType="application/vnd.openxmlformats-officedocument.presentationml.slideLayout+xml"/>
  <Override PartName="/ppt/notesSlides/notesSlide19.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notesSlides/notesSlide122.xml" ContentType="application/vnd.openxmlformats-officedocument.presentationml.notesSlide+xml"/>
  <Override PartName="/ppt/slides/slide53.xml" ContentType="application/vnd.openxmlformats-officedocument.presentationml.slide+xml"/>
  <Override PartName="/ppt/slideLayouts/slideLayout16.xml" ContentType="application/vnd.openxmlformats-officedocument.presentationml.slideLayout+xml"/>
  <Override PartName="/ppt/slideLayouts/slideLayout63.xml" ContentType="application/vnd.openxmlformats-officedocument.presentationml.slideLayout+xml"/>
  <Default Extension="jpeg" ContentType="image/jpeg"/>
  <Override PartName="/ppt/notesSlides/notesSlide55.xml" ContentType="application/vnd.openxmlformats-officedocument.presentationml.notesSlide+xml"/>
  <Override PartName="/ppt/notesSlides/notesSlide100.xml" ContentType="application/vnd.openxmlformats-officedocument.presentationml.notesSlide+xml"/>
  <Override PartName="/ppt/notesSlides/notesSlide111.xml" ContentType="application/vnd.openxmlformats-officedocument.presentationml.notesSlide+xml"/>
  <Override PartName="/ppt/slides/slide31.xml" ContentType="application/vnd.openxmlformats-officedocument.presentationml.slide+xml"/>
  <Override PartName="/ppt/slides/slide42.xml" ContentType="application/vnd.openxmlformats-officedocument.presentationml.slide+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notesSlides/notesSlide44.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slideLayouts/slideLayout30.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80.xml" ContentType="application/vnd.openxmlformats-officedocument.presentationml.notesSlide+xml"/>
  <Override PartName="/ppt/slides/slide139.xml" ContentType="application/vnd.openxmlformats-officedocument.presentationml.slide+xml"/>
  <Override PartName="/ppt/notesSlides/notesSlide11.xml" ContentType="application/vnd.openxmlformats-officedocument.presentationml.notesSlide+xml"/>
  <Override PartName="/ppt/notesSlides/notesSlide149.xml" ContentType="application/vnd.openxmlformats-officedocument.presentationml.notesSlide+xml"/>
  <Override PartName="/ppt/slides/slide117.xml" ContentType="application/vnd.openxmlformats-officedocument.presentationml.slide+xml"/>
  <Override PartName="/ppt/slides/slide128.xml" ContentType="application/vnd.openxmlformats-officedocument.presentationml.slide+xml"/>
  <Override PartName="/ppt/slides/slide164.xml" ContentType="application/vnd.openxmlformats-officedocument.presentationml.slide+xml"/>
  <Override PartName="/ppt/slides/slide175.xml" ContentType="application/vnd.openxmlformats-officedocument.presentationml.slide+xml"/>
  <Override PartName="/ppt/notesSlides/notesSlide127.xml" ContentType="application/vnd.openxmlformats-officedocument.presentationml.notesSlide+xml"/>
  <Override PartName="/ppt/notesSlides/notesSlide138.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106.xml" ContentType="application/vnd.openxmlformats-officedocument.presentationml.slide+xml"/>
  <Override PartName="/ppt/slides/slide153.xml" ContentType="application/vnd.openxmlformats-officedocument.presentationml.slide+xml"/>
  <Override PartName="/ppt/slideLayouts/slideLayout68.xml" ContentType="application/vnd.openxmlformats-officedocument.presentationml.slideLayout+xml"/>
  <Override PartName="/ppt/notesSlides/notesSlide116.xml" ContentType="application/vnd.openxmlformats-officedocument.presentationml.notesSlide+xml"/>
  <Override PartName="/ppt/notesSlides/notesSlide163.xml" ContentType="application/vnd.openxmlformats-officedocument.presentationml.notesSlide+xml"/>
  <Override PartName="/ppt/slideMasters/slideMaster3.xml" ContentType="application/vnd.openxmlformats-officedocument.presentationml.slideMaster+xml"/>
  <Override PartName="/ppt/slides/slide58.xml" ContentType="application/vnd.openxmlformats-officedocument.presentationml.slide+xml"/>
  <Override PartName="/ppt/slideLayouts/slideLayout57.xml" ContentType="application/vnd.openxmlformats-officedocument.presentationml.slideLayout+xml"/>
  <Override PartName="/ppt/notesSlides/notesSlide2.xml" ContentType="application/vnd.openxmlformats-officedocument.presentationml.notesSlide+xml"/>
  <Override PartName="/ppt/notesSlides/notesSlide105.xml" ContentType="application/vnd.openxmlformats-officedocument.presentationml.notesSlide+xml"/>
  <Override PartName="/ppt/notesSlides/notesSlide15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31.xml" ContentType="application/vnd.openxmlformats-officedocument.presentationml.slide+xml"/>
  <Override PartName="/ppt/notesSlides/notesSlide49.xml" ContentType="application/vnd.openxmlformats-officedocument.presentationml.notesSlide+xml"/>
  <Override PartName="/ppt/notesSlides/notesSlide96.xml" ContentType="application/vnd.openxmlformats-officedocument.presentationml.notesSlide+xml"/>
  <Override PartName="/ppt/notesSlides/notesSlide130.xml" ContentType="application/vnd.openxmlformats-officedocument.presentationml.notesSlide+xml"/>
  <Override PartName="/ppt/slideLayouts/slideLayout35.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Override PartName="/ppt/slides/slide14.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60.xml" ContentType="application/vnd.openxmlformats-officedocument.presentationml.slideLayout+xml"/>
  <Override PartName="/ppt/slides/slide169.xml" ContentType="application/vnd.openxmlformats-officedocument.presentationml.slide+xml"/>
  <Override PartName="/ppt/tableStyles.xml" ContentType="application/vnd.openxmlformats-officedocument.presentationml.tableStyles+xml"/>
  <Override PartName="/ppt/notesSlides/notesSlide52.xml" ContentType="application/vnd.openxmlformats-officedocument.presentationml.notesSlide+xml"/>
  <Override PartName="/ppt/slides/slide147.xml" ContentType="application/vnd.openxmlformats-officedocument.presentationml.slide+xml"/>
  <Override PartName="/ppt/notesSlides/notesSlide30.xml" ContentType="application/vnd.openxmlformats-officedocument.presentationml.notesSlide+xml"/>
  <Override PartName="/ppt/notesSlides/notesSlide168.xml" ContentType="application/vnd.openxmlformats-officedocument.presentationml.notesSlide+xml"/>
  <Override PartName="/ppt/slides/slide99.xml" ContentType="application/vnd.openxmlformats-officedocument.presentationml.slide+xml"/>
  <Override PartName="/ppt/notesSlides/notesSlide146.xml" ContentType="application/vnd.openxmlformats-officedocument.presentationml.notesSlide+xml"/>
  <Override PartName="/ppt/slides/slide77.xml" ContentType="application/vnd.openxmlformats-officedocument.presentationml.slide+xml"/>
  <Override PartName="/ppt/slides/slide125.xml" ContentType="application/vnd.openxmlformats-officedocument.presentationml.slide+xml"/>
  <Override PartName="/ppt/slides/slide172.xml" ContentType="application/vnd.openxmlformats-officedocument.presentationml.slide+xml"/>
  <Override PartName="/ppt/slides/slide5.xml" ContentType="application/vnd.openxmlformats-officedocument.presentationml.slide+xml"/>
  <Override PartName="/ppt/slides/slide103.xml" ContentType="application/vnd.openxmlformats-officedocument.presentationml.slide+xml"/>
  <Override PartName="/ppt/slides/slide150.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76.xml" ContentType="application/vnd.openxmlformats-officedocument.presentationml.slideLayout+xml"/>
  <Override PartName="/ppt/notesSlides/notesSlide68.xml" ContentType="application/vnd.openxmlformats-officedocument.presentationml.notesSlide+xml"/>
  <Override PartName="/ppt/notesSlides/notesSlide124.xml" ContentType="application/vnd.openxmlformats-officedocument.presentationml.notesSlide+xml"/>
  <Override PartName="/ppt/slides/slide55.xml" ContentType="application/vnd.openxmlformats-officedocument.presentationml.slide+xml"/>
  <Override PartName="/ppt/notesSlides/notesSlide102.xml" ContentType="application/vnd.openxmlformats-officedocument.presentationml.notesSlide+xml"/>
  <Override PartName="/ppt/slides/slide33.xml" ContentType="application/vnd.openxmlformats-officedocument.presentationml.slide+xml"/>
  <Override PartName="/ppt/slides/slide80.xml" ContentType="application/vnd.openxmlformats-officedocument.presentationml.slide+xml"/>
  <Override PartName="/ppt/slideLayouts/slideLayout54.xml" ContentType="application/vnd.openxmlformats-officedocument.presentationml.slideLayout+xml"/>
  <Override PartName="/ppt/notesSlides/notesSlide46.xml" ContentType="application/vnd.openxmlformats-officedocument.presentationml.notesSlide+xml"/>
  <Override PartName="/ppt/notesSlides/notesSlide93.xml" ContentType="application/vnd.openxmlformats-officedocument.presentationml.notesSlide+xml"/>
  <Override PartName="/ppt/presentation.xml" ContentType="application/vnd.ms-powerpoint.presentation.macroEnabled.main+xml"/>
  <Override PartName="/ppt/slideLayouts/slideLayout32.xml" ContentType="application/vnd.openxmlformats-officedocument.presentationml.slideLayout+xml"/>
  <Override PartName="/ppt/notesSlides/notesSlide24.xml" ContentType="application/vnd.openxmlformats-officedocument.presentationml.notesSlide+xml"/>
  <Override PartName="/ppt/notesSlides/notesSlide71.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1"/>
    <p:sldMasterId id="2147483748" r:id="rId2"/>
    <p:sldMasterId id="2147483750" r:id="rId3"/>
    <p:sldMasterId id="2147483752" r:id="rId4"/>
    <p:sldMasterId id="2147483756" r:id="rId5"/>
    <p:sldMasterId id="2147483759" r:id="rId6"/>
    <p:sldMasterId id="2147483761" r:id="rId7"/>
  </p:sldMasterIdLst>
  <p:notesMasterIdLst>
    <p:notesMasterId r:id="rId191"/>
  </p:notesMasterIdLst>
  <p:handoutMasterIdLst>
    <p:handoutMasterId r:id="rId192"/>
  </p:handoutMasterIdLst>
  <p:sldIdLst>
    <p:sldId id="585" r:id="rId8"/>
    <p:sldId id="586" r:id="rId9"/>
    <p:sldId id="587" r:id="rId10"/>
    <p:sldId id="588" r:id="rId11"/>
    <p:sldId id="589" r:id="rId12"/>
    <p:sldId id="590" r:id="rId13"/>
    <p:sldId id="594" r:id="rId14"/>
    <p:sldId id="592" r:id="rId15"/>
    <p:sldId id="597" r:id="rId16"/>
    <p:sldId id="598" r:id="rId17"/>
    <p:sldId id="599" r:id="rId18"/>
    <p:sldId id="600" r:id="rId19"/>
    <p:sldId id="601" r:id="rId20"/>
    <p:sldId id="602" r:id="rId21"/>
    <p:sldId id="603" r:id="rId22"/>
    <p:sldId id="604" r:id="rId23"/>
    <p:sldId id="605" r:id="rId24"/>
    <p:sldId id="606" r:id="rId25"/>
    <p:sldId id="596" r:id="rId26"/>
    <p:sldId id="607" r:id="rId27"/>
    <p:sldId id="608" r:id="rId28"/>
    <p:sldId id="351" r:id="rId29"/>
    <p:sldId id="290" r:id="rId30"/>
    <p:sldId id="291" r:id="rId31"/>
    <p:sldId id="407" r:id="rId32"/>
    <p:sldId id="292" r:id="rId33"/>
    <p:sldId id="326" r:id="rId34"/>
    <p:sldId id="327" r:id="rId35"/>
    <p:sldId id="329" r:id="rId36"/>
    <p:sldId id="330" r:id="rId37"/>
    <p:sldId id="331" r:id="rId38"/>
    <p:sldId id="332" r:id="rId39"/>
    <p:sldId id="334" r:id="rId40"/>
    <p:sldId id="431" r:id="rId41"/>
    <p:sldId id="432" r:id="rId42"/>
    <p:sldId id="337" r:id="rId43"/>
    <p:sldId id="609" r:id="rId44"/>
    <p:sldId id="610" r:id="rId45"/>
    <p:sldId id="416" r:id="rId46"/>
    <p:sldId id="417" r:id="rId47"/>
    <p:sldId id="419" r:id="rId48"/>
    <p:sldId id="420" r:id="rId49"/>
    <p:sldId id="435" r:id="rId50"/>
    <p:sldId id="436" r:id="rId51"/>
    <p:sldId id="296" r:id="rId52"/>
    <p:sldId id="352" r:id="rId53"/>
    <p:sldId id="297" r:id="rId54"/>
    <p:sldId id="424" r:id="rId55"/>
    <p:sldId id="425" r:id="rId56"/>
    <p:sldId id="426" r:id="rId57"/>
    <p:sldId id="298" r:id="rId58"/>
    <p:sldId id="273" r:id="rId59"/>
    <p:sldId id="299" r:id="rId60"/>
    <p:sldId id="427" r:id="rId61"/>
    <p:sldId id="300" r:id="rId62"/>
    <p:sldId id="437" r:id="rId63"/>
    <p:sldId id="428" r:id="rId64"/>
    <p:sldId id="286" r:id="rId65"/>
    <p:sldId id="264" r:id="rId66"/>
    <p:sldId id="439" r:id="rId67"/>
    <p:sldId id="440" r:id="rId68"/>
    <p:sldId id="301" r:id="rId69"/>
    <p:sldId id="441" r:id="rId70"/>
    <p:sldId id="258" r:id="rId71"/>
    <p:sldId id="434" r:id="rId72"/>
    <p:sldId id="442" r:id="rId73"/>
    <p:sldId id="302" r:id="rId74"/>
    <p:sldId id="261" r:id="rId75"/>
    <p:sldId id="443" r:id="rId76"/>
    <p:sldId id="444" r:id="rId77"/>
    <p:sldId id="445" r:id="rId78"/>
    <p:sldId id="276" r:id="rId79"/>
    <p:sldId id="277" r:id="rId80"/>
    <p:sldId id="446" r:id="rId81"/>
    <p:sldId id="304" r:id="rId82"/>
    <p:sldId id="353" r:id="rId83"/>
    <p:sldId id="305" r:id="rId84"/>
    <p:sldId id="306" r:id="rId85"/>
    <p:sldId id="307" r:id="rId86"/>
    <p:sldId id="308" r:id="rId87"/>
    <p:sldId id="447" r:id="rId88"/>
    <p:sldId id="448" r:id="rId89"/>
    <p:sldId id="449" r:id="rId90"/>
    <p:sldId id="450" r:id="rId91"/>
    <p:sldId id="313" r:id="rId92"/>
    <p:sldId id="315" r:id="rId93"/>
    <p:sldId id="316" r:id="rId94"/>
    <p:sldId id="317" r:id="rId95"/>
    <p:sldId id="451" r:id="rId96"/>
    <p:sldId id="452" r:id="rId97"/>
    <p:sldId id="453" r:id="rId98"/>
    <p:sldId id="454" r:id="rId99"/>
    <p:sldId id="355" r:id="rId100"/>
    <p:sldId id="339" r:id="rId101"/>
    <p:sldId id="340" r:id="rId102"/>
    <p:sldId id="341" r:id="rId103"/>
    <p:sldId id="342" r:id="rId104"/>
    <p:sldId id="343" r:id="rId105"/>
    <p:sldId id="344" r:id="rId106"/>
    <p:sldId id="345" r:id="rId107"/>
    <p:sldId id="346" r:id="rId108"/>
    <p:sldId id="347" r:id="rId109"/>
    <p:sldId id="348" r:id="rId110"/>
    <p:sldId id="350" r:id="rId111"/>
    <p:sldId id="356" r:id="rId112"/>
    <p:sldId id="357" r:id="rId113"/>
    <p:sldId id="367" r:id="rId114"/>
    <p:sldId id="368" r:id="rId115"/>
    <p:sldId id="369" r:id="rId116"/>
    <p:sldId id="370" r:id="rId117"/>
    <p:sldId id="371" r:id="rId118"/>
    <p:sldId id="381" r:id="rId119"/>
    <p:sldId id="374" r:id="rId120"/>
    <p:sldId id="375" r:id="rId121"/>
    <p:sldId id="376" r:id="rId122"/>
    <p:sldId id="377" r:id="rId123"/>
    <p:sldId id="378" r:id="rId124"/>
    <p:sldId id="469" r:id="rId125"/>
    <p:sldId id="386" r:id="rId126"/>
    <p:sldId id="389" r:id="rId127"/>
    <p:sldId id="390" r:id="rId128"/>
    <p:sldId id="391" r:id="rId129"/>
    <p:sldId id="392" r:id="rId130"/>
    <p:sldId id="382" r:id="rId131"/>
    <p:sldId id="385" r:id="rId132"/>
    <p:sldId id="467" r:id="rId133"/>
    <p:sldId id="468" r:id="rId134"/>
    <p:sldId id="470" r:id="rId135"/>
    <p:sldId id="393" r:id="rId136"/>
    <p:sldId id="471" r:id="rId137"/>
    <p:sldId id="472" r:id="rId138"/>
    <p:sldId id="394" r:id="rId139"/>
    <p:sldId id="476" r:id="rId140"/>
    <p:sldId id="395" r:id="rId141"/>
    <p:sldId id="477" r:id="rId142"/>
    <p:sldId id="478" r:id="rId143"/>
    <p:sldId id="479" r:id="rId144"/>
    <p:sldId id="413" r:id="rId145"/>
    <p:sldId id="397" r:id="rId146"/>
    <p:sldId id="398" r:id="rId147"/>
    <p:sldId id="488" r:id="rId148"/>
    <p:sldId id="411" r:id="rId149"/>
    <p:sldId id="456" r:id="rId150"/>
    <p:sldId id="458" r:id="rId151"/>
    <p:sldId id="459" r:id="rId152"/>
    <p:sldId id="460" r:id="rId153"/>
    <p:sldId id="462" r:id="rId154"/>
    <p:sldId id="463" r:id="rId155"/>
    <p:sldId id="464" r:id="rId156"/>
    <p:sldId id="465" r:id="rId157"/>
    <p:sldId id="482" r:id="rId158"/>
    <p:sldId id="483" r:id="rId159"/>
    <p:sldId id="484" r:id="rId160"/>
    <p:sldId id="496" r:id="rId161"/>
    <p:sldId id="497" r:id="rId162"/>
    <p:sldId id="498" r:id="rId163"/>
    <p:sldId id="500" r:id="rId164"/>
    <p:sldId id="501" r:id="rId165"/>
    <p:sldId id="502" r:id="rId166"/>
    <p:sldId id="505" r:id="rId167"/>
    <p:sldId id="507" r:id="rId168"/>
    <p:sldId id="508" r:id="rId169"/>
    <p:sldId id="510" r:id="rId170"/>
    <p:sldId id="511" r:id="rId171"/>
    <p:sldId id="573" r:id="rId172"/>
    <p:sldId id="576" r:id="rId173"/>
    <p:sldId id="577" r:id="rId174"/>
    <p:sldId id="579" r:id="rId175"/>
    <p:sldId id="580" r:id="rId176"/>
    <p:sldId id="581" r:id="rId177"/>
    <p:sldId id="578" r:id="rId178"/>
    <p:sldId id="582" r:id="rId179"/>
    <p:sldId id="574" r:id="rId180"/>
    <p:sldId id="514" r:id="rId181"/>
    <p:sldId id="515" r:id="rId182"/>
    <p:sldId id="516" r:id="rId183"/>
    <p:sldId id="517" r:id="rId184"/>
    <p:sldId id="518" r:id="rId185"/>
    <p:sldId id="522" r:id="rId186"/>
    <p:sldId id="537" r:id="rId187"/>
    <p:sldId id="538" r:id="rId188"/>
    <p:sldId id="539" r:id="rId189"/>
    <p:sldId id="540" r:id="rId190"/>
  </p:sldIdLst>
  <p:sldSz cx="9144000" cy="6858000" type="screen4x3"/>
  <p:notesSz cx="6858000" cy="9144000"/>
  <p:defaultTextStyle>
    <a:defPPr>
      <a:defRPr lang="it-IT"/>
    </a:defPPr>
    <a:lvl1pPr algn="l" rtl="0" fontAlgn="base">
      <a:spcBef>
        <a:spcPct val="0"/>
      </a:spcBef>
      <a:spcAft>
        <a:spcPct val="0"/>
      </a:spcAft>
      <a:defRPr sz="1600" kern="1200">
        <a:solidFill>
          <a:schemeClr val="tx1"/>
        </a:solidFill>
        <a:latin typeface="Garamond" pitchFamily="18" charset="0"/>
        <a:ea typeface="+mn-ea"/>
        <a:cs typeface="+mn-cs"/>
      </a:defRPr>
    </a:lvl1pPr>
    <a:lvl2pPr marL="457200" algn="l" rtl="0" fontAlgn="base">
      <a:spcBef>
        <a:spcPct val="0"/>
      </a:spcBef>
      <a:spcAft>
        <a:spcPct val="0"/>
      </a:spcAft>
      <a:defRPr sz="1600" kern="1200">
        <a:solidFill>
          <a:schemeClr val="tx1"/>
        </a:solidFill>
        <a:latin typeface="Garamond" pitchFamily="18" charset="0"/>
        <a:ea typeface="+mn-ea"/>
        <a:cs typeface="+mn-cs"/>
      </a:defRPr>
    </a:lvl2pPr>
    <a:lvl3pPr marL="914400" algn="l" rtl="0" fontAlgn="base">
      <a:spcBef>
        <a:spcPct val="0"/>
      </a:spcBef>
      <a:spcAft>
        <a:spcPct val="0"/>
      </a:spcAft>
      <a:defRPr sz="1600" kern="1200">
        <a:solidFill>
          <a:schemeClr val="tx1"/>
        </a:solidFill>
        <a:latin typeface="Garamond" pitchFamily="18" charset="0"/>
        <a:ea typeface="+mn-ea"/>
        <a:cs typeface="+mn-cs"/>
      </a:defRPr>
    </a:lvl3pPr>
    <a:lvl4pPr marL="1371600" algn="l" rtl="0" fontAlgn="base">
      <a:spcBef>
        <a:spcPct val="0"/>
      </a:spcBef>
      <a:spcAft>
        <a:spcPct val="0"/>
      </a:spcAft>
      <a:defRPr sz="1600" kern="1200">
        <a:solidFill>
          <a:schemeClr val="tx1"/>
        </a:solidFill>
        <a:latin typeface="Garamond" pitchFamily="18" charset="0"/>
        <a:ea typeface="+mn-ea"/>
        <a:cs typeface="+mn-cs"/>
      </a:defRPr>
    </a:lvl4pPr>
    <a:lvl5pPr marL="1828800" algn="l" rtl="0" fontAlgn="base">
      <a:spcBef>
        <a:spcPct val="0"/>
      </a:spcBef>
      <a:spcAft>
        <a:spcPct val="0"/>
      </a:spcAft>
      <a:defRPr sz="1600" kern="1200">
        <a:solidFill>
          <a:schemeClr val="tx1"/>
        </a:solidFill>
        <a:latin typeface="Garamond" pitchFamily="18" charset="0"/>
        <a:ea typeface="+mn-ea"/>
        <a:cs typeface="+mn-cs"/>
      </a:defRPr>
    </a:lvl5pPr>
    <a:lvl6pPr marL="2286000" algn="l" defTabSz="914400" rtl="0" eaLnBrk="1" latinLnBrk="0" hangingPunct="1">
      <a:defRPr sz="1600" kern="1200">
        <a:solidFill>
          <a:schemeClr val="tx1"/>
        </a:solidFill>
        <a:latin typeface="Garamond" pitchFamily="18" charset="0"/>
        <a:ea typeface="+mn-ea"/>
        <a:cs typeface="+mn-cs"/>
      </a:defRPr>
    </a:lvl6pPr>
    <a:lvl7pPr marL="2743200" algn="l" defTabSz="914400" rtl="0" eaLnBrk="1" latinLnBrk="0" hangingPunct="1">
      <a:defRPr sz="1600" kern="1200">
        <a:solidFill>
          <a:schemeClr val="tx1"/>
        </a:solidFill>
        <a:latin typeface="Garamond" pitchFamily="18" charset="0"/>
        <a:ea typeface="+mn-ea"/>
        <a:cs typeface="+mn-cs"/>
      </a:defRPr>
    </a:lvl7pPr>
    <a:lvl8pPr marL="3200400" algn="l" defTabSz="914400" rtl="0" eaLnBrk="1" latinLnBrk="0" hangingPunct="1">
      <a:defRPr sz="1600" kern="1200">
        <a:solidFill>
          <a:schemeClr val="tx1"/>
        </a:solidFill>
        <a:latin typeface="Garamond" pitchFamily="18" charset="0"/>
        <a:ea typeface="+mn-ea"/>
        <a:cs typeface="+mn-cs"/>
      </a:defRPr>
    </a:lvl8pPr>
    <a:lvl9pPr marL="3657600" algn="l" defTabSz="914400" rtl="0" eaLnBrk="1" latinLnBrk="0" hangingPunct="1">
      <a:defRPr sz="1600" kern="1200">
        <a:solidFill>
          <a:schemeClr val="tx1"/>
        </a:solidFill>
        <a:latin typeface="Garamond" pitchFamily="18"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NATALIA"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19" autoAdjust="0"/>
    <p:restoredTop sz="94523" autoAdjust="0"/>
  </p:normalViewPr>
  <p:slideViewPr>
    <p:cSldViewPr>
      <p:cViewPr varScale="1">
        <p:scale>
          <a:sx n="74" d="100"/>
          <a:sy n="74" d="100"/>
        </p:scale>
        <p:origin x="-390"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17" Type="http://schemas.openxmlformats.org/officeDocument/2006/relationships/slide" Target="slides/slide110.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slide" Target="slides/slide77.xml"/><Relationship Id="rId89" Type="http://schemas.openxmlformats.org/officeDocument/2006/relationships/slide" Target="slides/slide82.xml"/><Relationship Id="rId112" Type="http://schemas.openxmlformats.org/officeDocument/2006/relationships/slide" Target="slides/slide105.xml"/><Relationship Id="rId133" Type="http://schemas.openxmlformats.org/officeDocument/2006/relationships/slide" Target="slides/slide126.xml"/><Relationship Id="rId138" Type="http://schemas.openxmlformats.org/officeDocument/2006/relationships/slide" Target="slides/slide131.xml"/><Relationship Id="rId154" Type="http://schemas.openxmlformats.org/officeDocument/2006/relationships/slide" Target="slides/slide147.xml"/><Relationship Id="rId159" Type="http://schemas.openxmlformats.org/officeDocument/2006/relationships/slide" Target="slides/slide152.xml"/><Relationship Id="rId175" Type="http://schemas.openxmlformats.org/officeDocument/2006/relationships/slide" Target="slides/slide168.xml"/><Relationship Id="rId170" Type="http://schemas.openxmlformats.org/officeDocument/2006/relationships/slide" Target="slides/slide163.xml"/><Relationship Id="rId191" Type="http://schemas.openxmlformats.org/officeDocument/2006/relationships/notesMaster" Target="notesMasters/notesMaster1.xml"/><Relationship Id="rId196" Type="http://schemas.openxmlformats.org/officeDocument/2006/relationships/theme" Target="theme/theme1.xml"/><Relationship Id="rId16" Type="http://schemas.openxmlformats.org/officeDocument/2006/relationships/slide" Target="slides/slide9.xml"/><Relationship Id="rId107" Type="http://schemas.openxmlformats.org/officeDocument/2006/relationships/slide" Target="slides/slide100.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102" Type="http://schemas.openxmlformats.org/officeDocument/2006/relationships/slide" Target="slides/slide95.xml"/><Relationship Id="rId123" Type="http://schemas.openxmlformats.org/officeDocument/2006/relationships/slide" Target="slides/slide116.xml"/><Relationship Id="rId128" Type="http://schemas.openxmlformats.org/officeDocument/2006/relationships/slide" Target="slides/slide121.xml"/><Relationship Id="rId144" Type="http://schemas.openxmlformats.org/officeDocument/2006/relationships/slide" Target="slides/slide137.xml"/><Relationship Id="rId149" Type="http://schemas.openxmlformats.org/officeDocument/2006/relationships/slide" Target="slides/slide142.xml"/><Relationship Id="rId5" Type="http://schemas.openxmlformats.org/officeDocument/2006/relationships/slideMaster" Target="slideMasters/slideMaster5.xml"/><Relationship Id="rId90" Type="http://schemas.openxmlformats.org/officeDocument/2006/relationships/slide" Target="slides/slide83.xml"/><Relationship Id="rId95" Type="http://schemas.openxmlformats.org/officeDocument/2006/relationships/slide" Target="slides/slide88.xml"/><Relationship Id="rId160" Type="http://schemas.openxmlformats.org/officeDocument/2006/relationships/slide" Target="slides/slide153.xml"/><Relationship Id="rId165" Type="http://schemas.openxmlformats.org/officeDocument/2006/relationships/slide" Target="slides/slide158.xml"/><Relationship Id="rId181" Type="http://schemas.openxmlformats.org/officeDocument/2006/relationships/slide" Target="slides/slide174.xml"/><Relationship Id="rId186" Type="http://schemas.openxmlformats.org/officeDocument/2006/relationships/slide" Target="slides/slide179.xml"/><Relationship Id="rId22" Type="http://schemas.openxmlformats.org/officeDocument/2006/relationships/slide" Target="slides/slide15.xml"/><Relationship Id="rId27" Type="http://schemas.openxmlformats.org/officeDocument/2006/relationships/slide" Target="slides/slide20.xml"/><Relationship Id="rId43" Type="http://schemas.openxmlformats.org/officeDocument/2006/relationships/slide" Target="slides/slide36.xml"/><Relationship Id="rId48" Type="http://schemas.openxmlformats.org/officeDocument/2006/relationships/slide" Target="slides/slide41.xml"/><Relationship Id="rId64" Type="http://schemas.openxmlformats.org/officeDocument/2006/relationships/slide" Target="slides/slide57.xml"/><Relationship Id="rId69" Type="http://schemas.openxmlformats.org/officeDocument/2006/relationships/slide" Target="slides/slide62.xml"/><Relationship Id="rId113" Type="http://schemas.openxmlformats.org/officeDocument/2006/relationships/slide" Target="slides/slide106.xml"/><Relationship Id="rId118" Type="http://schemas.openxmlformats.org/officeDocument/2006/relationships/slide" Target="slides/slide111.xml"/><Relationship Id="rId134" Type="http://schemas.openxmlformats.org/officeDocument/2006/relationships/slide" Target="slides/slide127.xml"/><Relationship Id="rId139" Type="http://schemas.openxmlformats.org/officeDocument/2006/relationships/slide" Target="slides/slide132.xml"/><Relationship Id="rId80" Type="http://schemas.openxmlformats.org/officeDocument/2006/relationships/slide" Target="slides/slide73.xml"/><Relationship Id="rId85" Type="http://schemas.openxmlformats.org/officeDocument/2006/relationships/slide" Target="slides/slide78.xml"/><Relationship Id="rId150" Type="http://schemas.openxmlformats.org/officeDocument/2006/relationships/slide" Target="slides/slide143.xml"/><Relationship Id="rId155" Type="http://schemas.openxmlformats.org/officeDocument/2006/relationships/slide" Target="slides/slide148.xml"/><Relationship Id="rId171" Type="http://schemas.openxmlformats.org/officeDocument/2006/relationships/slide" Target="slides/slide164.xml"/><Relationship Id="rId176" Type="http://schemas.openxmlformats.org/officeDocument/2006/relationships/slide" Target="slides/slide169.xml"/><Relationship Id="rId192" Type="http://schemas.openxmlformats.org/officeDocument/2006/relationships/handoutMaster" Target="handoutMasters/handoutMaster1.xml"/><Relationship Id="rId197" Type="http://schemas.openxmlformats.org/officeDocument/2006/relationships/tableStyles" Target="tableStyles.xml"/><Relationship Id="rId12" Type="http://schemas.openxmlformats.org/officeDocument/2006/relationships/slide" Target="slides/slide5.xml"/><Relationship Id="rId17" Type="http://schemas.openxmlformats.org/officeDocument/2006/relationships/slide" Target="slides/slide10.xml"/><Relationship Id="rId33" Type="http://schemas.openxmlformats.org/officeDocument/2006/relationships/slide" Target="slides/slide26.xml"/><Relationship Id="rId38" Type="http://schemas.openxmlformats.org/officeDocument/2006/relationships/slide" Target="slides/slide31.xml"/><Relationship Id="rId59" Type="http://schemas.openxmlformats.org/officeDocument/2006/relationships/slide" Target="slides/slide52.xml"/><Relationship Id="rId103" Type="http://schemas.openxmlformats.org/officeDocument/2006/relationships/slide" Target="slides/slide96.xml"/><Relationship Id="rId108" Type="http://schemas.openxmlformats.org/officeDocument/2006/relationships/slide" Target="slides/slide101.xml"/><Relationship Id="rId124" Type="http://schemas.openxmlformats.org/officeDocument/2006/relationships/slide" Target="slides/slide117.xml"/><Relationship Id="rId129" Type="http://schemas.openxmlformats.org/officeDocument/2006/relationships/slide" Target="slides/slide122.xml"/><Relationship Id="rId54" Type="http://schemas.openxmlformats.org/officeDocument/2006/relationships/slide" Target="slides/slide47.xml"/><Relationship Id="rId70" Type="http://schemas.openxmlformats.org/officeDocument/2006/relationships/slide" Target="slides/slide63.xml"/><Relationship Id="rId75" Type="http://schemas.openxmlformats.org/officeDocument/2006/relationships/slide" Target="slides/slide68.xml"/><Relationship Id="rId91" Type="http://schemas.openxmlformats.org/officeDocument/2006/relationships/slide" Target="slides/slide84.xml"/><Relationship Id="rId96" Type="http://schemas.openxmlformats.org/officeDocument/2006/relationships/slide" Target="slides/slide89.xml"/><Relationship Id="rId140" Type="http://schemas.openxmlformats.org/officeDocument/2006/relationships/slide" Target="slides/slide133.xml"/><Relationship Id="rId145" Type="http://schemas.openxmlformats.org/officeDocument/2006/relationships/slide" Target="slides/slide138.xml"/><Relationship Id="rId161" Type="http://schemas.openxmlformats.org/officeDocument/2006/relationships/slide" Target="slides/slide154.xml"/><Relationship Id="rId166" Type="http://schemas.openxmlformats.org/officeDocument/2006/relationships/slide" Target="slides/slide159.xml"/><Relationship Id="rId182" Type="http://schemas.openxmlformats.org/officeDocument/2006/relationships/slide" Target="slides/slide175.xml"/><Relationship Id="rId187" Type="http://schemas.openxmlformats.org/officeDocument/2006/relationships/slide" Target="slides/slide180.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 Target="slides/slide16.xml"/><Relationship Id="rId28" Type="http://schemas.openxmlformats.org/officeDocument/2006/relationships/slide" Target="slides/slide21.xml"/><Relationship Id="rId49" Type="http://schemas.openxmlformats.org/officeDocument/2006/relationships/slide" Target="slides/slide42.xml"/><Relationship Id="rId114" Type="http://schemas.openxmlformats.org/officeDocument/2006/relationships/slide" Target="slides/slide107.xml"/><Relationship Id="rId119" Type="http://schemas.openxmlformats.org/officeDocument/2006/relationships/slide" Target="slides/slide112.xml"/><Relationship Id="rId44" Type="http://schemas.openxmlformats.org/officeDocument/2006/relationships/slide" Target="slides/slide37.xml"/><Relationship Id="rId60" Type="http://schemas.openxmlformats.org/officeDocument/2006/relationships/slide" Target="slides/slide53.xml"/><Relationship Id="rId65" Type="http://schemas.openxmlformats.org/officeDocument/2006/relationships/slide" Target="slides/slide58.xml"/><Relationship Id="rId81" Type="http://schemas.openxmlformats.org/officeDocument/2006/relationships/slide" Target="slides/slide74.xml"/><Relationship Id="rId86" Type="http://schemas.openxmlformats.org/officeDocument/2006/relationships/slide" Target="slides/slide79.xml"/><Relationship Id="rId130" Type="http://schemas.openxmlformats.org/officeDocument/2006/relationships/slide" Target="slides/slide123.xml"/><Relationship Id="rId135" Type="http://schemas.openxmlformats.org/officeDocument/2006/relationships/slide" Target="slides/slide128.xml"/><Relationship Id="rId151" Type="http://schemas.openxmlformats.org/officeDocument/2006/relationships/slide" Target="slides/slide144.xml"/><Relationship Id="rId156" Type="http://schemas.openxmlformats.org/officeDocument/2006/relationships/slide" Target="slides/slide149.xml"/><Relationship Id="rId177" Type="http://schemas.openxmlformats.org/officeDocument/2006/relationships/slide" Target="slides/slide170.xml"/><Relationship Id="rId172" Type="http://schemas.openxmlformats.org/officeDocument/2006/relationships/slide" Target="slides/slide165.xml"/><Relationship Id="rId193" Type="http://schemas.openxmlformats.org/officeDocument/2006/relationships/commentAuthors" Target="commentAuthors.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109" Type="http://schemas.openxmlformats.org/officeDocument/2006/relationships/slide" Target="slides/slide10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97" Type="http://schemas.openxmlformats.org/officeDocument/2006/relationships/slide" Target="slides/slide90.xml"/><Relationship Id="rId104" Type="http://schemas.openxmlformats.org/officeDocument/2006/relationships/slide" Target="slides/slide97.xml"/><Relationship Id="rId120" Type="http://schemas.openxmlformats.org/officeDocument/2006/relationships/slide" Target="slides/slide113.xml"/><Relationship Id="rId125" Type="http://schemas.openxmlformats.org/officeDocument/2006/relationships/slide" Target="slides/slide118.xml"/><Relationship Id="rId141" Type="http://schemas.openxmlformats.org/officeDocument/2006/relationships/slide" Target="slides/slide134.xml"/><Relationship Id="rId146" Type="http://schemas.openxmlformats.org/officeDocument/2006/relationships/slide" Target="slides/slide139.xml"/><Relationship Id="rId167" Type="http://schemas.openxmlformats.org/officeDocument/2006/relationships/slide" Target="slides/slide160.xml"/><Relationship Id="rId188" Type="http://schemas.openxmlformats.org/officeDocument/2006/relationships/slide" Target="slides/slide181.xml"/><Relationship Id="rId7" Type="http://schemas.openxmlformats.org/officeDocument/2006/relationships/slideMaster" Target="slideMasters/slideMaster7.xml"/><Relationship Id="rId71" Type="http://schemas.openxmlformats.org/officeDocument/2006/relationships/slide" Target="slides/slide64.xml"/><Relationship Id="rId92" Type="http://schemas.openxmlformats.org/officeDocument/2006/relationships/slide" Target="slides/slide85.xml"/><Relationship Id="rId162" Type="http://schemas.openxmlformats.org/officeDocument/2006/relationships/slide" Target="slides/slide155.xml"/><Relationship Id="rId183" Type="http://schemas.openxmlformats.org/officeDocument/2006/relationships/slide" Target="slides/slide176.xml"/><Relationship Id="rId2" Type="http://schemas.openxmlformats.org/officeDocument/2006/relationships/slideMaster" Target="slideMasters/slideMaster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87" Type="http://schemas.openxmlformats.org/officeDocument/2006/relationships/slide" Target="slides/slide80.xml"/><Relationship Id="rId110" Type="http://schemas.openxmlformats.org/officeDocument/2006/relationships/slide" Target="slides/slide103.xml"/><Relationship Id="rId115" Type="http://schemas.openxmlformats.org/officeDocument/2006/relationships/slide" Target="slides/slide108.xml"/><Relationship Id="rId131" Type="http://schemas.openxmlformats.org/officeDocument/2006/relationships/slide" Target="slides/slide124.xml"/><Relationship Id="rId136" Type="http://schemas.openxmlformats.org/officeDocument/2006/relationships/slide" Target="slides/slide129.xml"/><Relationship Id="rId157" Type="http://schemas.openxmlformats.org/officeDocument/2006/relationships/slide" Target="slides/slide150.xml"/><Relationship Id="rId178" Type="http://schemas.openxmlformats.org/officeDocument/2006/relationships/slide" Target="slides/slide171.xml"/><Relationship Id="rId61" Type="http://schemas.openxmlformats.org/officeDocument/2006/relationships/slide" Target="slides/slide54.xml"/><Relationship Id="rId82" Type="http://schemas.openxmlformats.org/officeDocument/2006/relationships/slide" Target="slides/slide75.xml"/><Relationship Id="rId152" Type="http://schemas.openxmlformats.org/officeDocument/2006/relationships/slide" Target="slides/slide145.xml"/><Relationship Id="rId173" Type="http://schemas.openxmlformats.org/officeDocument/2006/relationships/slide" Target="slides/slide166.xml"/><Relationship Id="rId194" Type="http://schemas.openxmlformats.org/officeDocument/2006/relationships/presProps" Target="presProps.xml"/><Relationship Id="rId19" Type="http://schemas.openxmlformats.org/officeDocument/2006/relationships/slide" Target="slides/slide12.xml"/><Relationship Id="rId14" Type="http://schemas.openxmlformats.org/officeDocument/2006/relationships/slide" Target="slides/slide7.xml"/><Relationship Id="rId30" Type="http://schemas.openxmlformats.org/officeDocument/2006/relationships/slide" Target="slides/slide23.xml"/><Relationship Id="rId35" Type="http://schemas.openxmlformats.org/officeDocument/2006/relationships/slide" Target="slides/slide28.xml"/><Relationship Id="rId56" Type="http://schemas.openxmlformats.org/officeDocument/2006/relationships/slide" Target="slides/slide49.xml"/><Relationship Id="rId77" Type="http://schemas.openxmlformats.org/officeDocument/2006/relationships/slide" Target="slides/slide70.xml"/><Relationship Id="rId100" Type="http://schemas.openxmlformats.org/officeDocument/2006/relationships/slide" Target="slides/slide93.xml"/><Relationship Id="rId105" Type="http://schemas.openxmlformats.org/officeDocument/2006/relationships/slide" Target="slides/slide98.xml"/><Relationship Id="rId126" Type="http://schemas.openxmlformats.org/officeDocument/2006/relationships/slide" Target="slides/slide119.xml"/><Relationship Id="rId147" Type="http://schemas.openxmlformats.org/officeDocument/2006/relationships/slide" Target="slides/slide140.xml"/><Relationship Id="rId168" Type="http://schemas.openxmlformats.org/officeDocument/2006/relationships/slide" Target="slides/slide161.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93" Type="http://schemas.openxmlformats.org/officeDocument/2006/relationships/slide" Target="slides/slide86.xml"/><Relationship Id="rId98" Type="http://schemas.openxmlformats.org/officeDocument/2006/relationships/slide" Target="slides/slide91.xml"/><Relationship Id="rId121" Type="http://schemas.openxmlformats.org/officeDocument/2006/relationships/slide" Target="slides/slide114.xml"/><Relationship Id="rId142" Type="http://schemas.openxmlformats.org/officeDocument/2006/relationships/slide" Target="slides/slide135.xml"/><Relationship Id="rId163" Type="http://schemas.openxmlformats.org/officeDocument/2006/relationships/slide" Target="slides/slide156.xml"/><Relationship Id="rId184" Type="http://schemas.openxmlformats.org/officeDocument/2006/relationships/slide" Target="slides/slide177.xml"/><Relationship Id="rId189" Type="http://schemas.openxmlformats.org/officeDocument/2006/relationships/slide" Target="slides/slide182.xml"/><Relationship Id="rId3" Type="http://schemas.openxmlformats.org/officeDocument/2006/relationships/slideMaster" Target="slideMasters/slideMaster3.xml"/><Relationship Id="rId25" Type="http://schemas.openxmlformats.org/officeDocument/2006/relationships/slide" Target="slides/slide18.xml"/><Relationship Id="rId46" Type="http://schemas.openxmlformats.org/officeDocument/2006/relationships/slide" Target="slides/slide39.xml"/><Relationship Id="rId67" Type="http://schemas.openxmlformats.org/officeDocument/2006/relationships/slide" Target="slides/slide60.xml"/><Relationship Id="rId116" Type="http://schemas.openxmlformats.org/officeDocument/2006/relationships/slide" Target="slides/slide109.xml"/><Relationship Id="rId137" Type="http://schemas.openxmlformats.org/officeDocument/2006/relationships/slide" Target="slides/slide130.xml"/><Relationship Id="rId158" Type="http://schemas.openxmlformats.org/officeDocument/2006/relationships/slide" Target="slides/slide151.xml"/><Relationship Id="rId20" Type="http://schemas.openxmlformats.org/officeDocument/2006/relationships/slide" Target="slides/slide13.xml"/><Relationship Id="rId41" Type="http://schemas.openxmlformats.org/officeDocument/2006/relationships/slide" Target="slides/slide34.xml"/><Relationship Id="rId62" Type="http://schemas.openxmlformats.org/officeDocument/2006/relationships/slide" Target="slides/slide55.xml"/><Relationship Id="rId83" Type="http://schemas.openxmlformats.org/officeDocument/2006/relationships/slide" Target="slides/slide76.xml"/><Relationship Id="rId88" Type="http://schemas.openxmlformats.org/officeDocument/2006/relationships/slide" Target="slides/slide81.xml"/><Relationship Id="rId111" Type="http://schemas.openxmlformats.org/officeDocument/2006/relationships/slide" Target="slides/slide104.xml"/><Relationship Id="rId132" Type="http://schemas.openxmlformats.org/officeDocument/2006/relationships/slide" Target="slides/slide125.xml"/><Relationship Id="rId153" Type="http://schemas.openxmlformats.org/officeDocument/2006/relationships/slide" Target="slides/slide146.xml"/><Relationship Id="rId174" Type="http://schemas.openxmlformats.org/officeDocument/2006/relationships/slide" Target="slides/slide167.xml"/><Relationship Id="rId179" Type="http://schemas.openxmlformats.org/officeDocument/2006/relationships/slide" Target="slides/slide172.xml"/><Relationship Id="rId195" Type="http://schemas.openxmlformats.org/officeDocument/2006/relationships/viewProps" Target="viewProps.xml"/><Relationship Id="rId190" Type="http://schemas.openxmlformats.org/officeDocument/2006/relationships/slide" Target="slides/slide183.xml"/><Relationship Id="rId15" Type="http://schemas.openxmlformats.org/officeDocument/2006/relationships/slide" Target="slides/slide8.xml"/><Relationship Id="rId36" Type="http://schemas.openxmlformats.org/officeDocument/2006/relationships/slide" Target="slides/slide29.xml"/><Relationship Id="rId57" Type="http://schemas.openxmlformats.org/officeDocument/2006/relationships/slide" Target="slides/slide50.xml"/><Relationship Id="rId106" Type="http://schemas.openxmlformats.org/officeDocument/2006/relationships/slide" Target="slides/slide99.xml"/><Relationship Id="rId127" Type="http://schemas.openxmlformats.org/officeDocument/2006/relationships/slide" Target="slides/slide120.xml"/><Relationship Id="rId10" Type="http://schemas.openxmlformats.org/officeDocument/2006/relationships/slide" Target="slides/slide3.xml"/><Relationship Id="rId31" Type="http://schemas.openxmlformats.org/officeDocument/2006/relationships/slide" Target="slides/slide24.xml"/><Relationship Id="rId52" Type="http://schemas.openxmlformats.org/officeDocument/2006/relationships/slide" Target="slides/slide45.xml"/><Relationship Id="rId73" Type="http://schemas.openxmlformats.org/officeDocument/2006/relationships/slide" Target="slides/slide66.xml"/><Relationship Id="rId78" Type="http://schemas.openxmlformats.org/officeDocument/2006/relationships/slide" Target="slides/slide71.xml"/><Relationship Id="rId94" Type="http://schemas.openxmlformats.org/officeDocument/2006/relationships/slide" Target="slides/slide87.xml"/><Relationship Id="rId99" Type="http://schemas.openxmlformats.org/officeDocument/2006/relationships/slide" Target="slides/slide92.xml"/><Relationship Id="rId101" Type="http://schemas.openxmlformats.org/officeDocument/2006/relationships/slide" Target="slides/slide94.xml"/><Relationship Id="rId122" Type="http://schemas.openxmlformats.org/officeDocument/2006/relationships/slide" Target="slides/slide115.xml"/><Relationship Id="rId143" Type="http://schemas.openxmlformats.org/officeDocument/2006/relationships/slide" Target="slides/slide136.xml"/><Relationship Id="rId148" Type="http://schemas.openxmlformats.org/officeDocument/2006/relationships/slide" Target="slides/slide141.xml"/><Relationship Id="rId164" Type="http://schemas.openxmlformats.org/officeDocument/2006/relationships/slide" Target="slides/slide157.xml"/><Relationship Id="rId169" Type="http://schemas.openxmlformats.org/officeDocument/2006/relationships/slide" Target="slides/slide162.xml"/><Relationship Id="rId185" Type="http://schemas.openxmlformats.org/officeDocument/2006/relationships/slide" Target="slides/slide178.xml"/><Relationship Id="rId4" Type="http://schemas.openxmlformats.org/officeDocument/2006/relationships/slideMaster" Target="slideMasters/slideMaster4.xml"/><Relationship Id="rId9" Type="http://schemas.openxmlformats.org/officeDocument/2006/relationships/slide" Target="slides/slide2.xml"/><Relationship Id="rId180" Type="http://schemas.openxmlformats.org/officeDocument/2006/relationships/slide" Target="slides/slide173.xml"/><Relationship Id="rId26" Type="http://schemas.openxmlformats.org/officeDocument/2006/relationships/slide" Target="slides/slide1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51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noProof="1">
                <a:latin typeface="Arial" charset="0"/>
              </a:defRPr>
            </a:lvl1pPr>
          </a:lstStyle>
          <a:p>
            <a:pPr>
              <a:defRPr/>
            </a:pPr>
            <a:endParaRPr lang="it-IT"/>
          </a:p>
        </p:txBody>
      </p:sp>
      <p:sp>
        <p:nvSpPr>
          <p:cNvPr id="47513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noProof="1">
                <a:latin typeface="Arial" charset="0"/>
              </a:defRPr>
            </a:lvl1pPr>
          </a:lstStyle>
          <a:p>
            <a:pPr>
              <a:defRPr/>
            </a:pPr>
            <a:endParaRPr lang="it-IT"/>
          </a:p>
        </p:txBody>
      </p:sp>
      <p:sp>
        <p:nvSpPr>
          <p:cNvPr id="47514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noProof="1">
                <a:latin typeface="Arial" charset="0"/>
              </a:defRPr>
            </a:lvl1pPr>
          </a:lstStyle>
          <a:p>
            <a:pPr>
              <a:defRPr/>
            </a:pPr>
            <a:endParaRPr lang="it-IT"/>
          </a:p>
        </p:txBody>
      </p:sp>
      <p:sp>
        <p:nvSpPr>
          <p:cNvPr id="47514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noProof="1">
                <a:latin typeface="Arial" charset="0"/>
              </a:defRPr>
            </a:lvl1pPr>
          </a:lstStyle>
          <a:p>
            <a:pPr>
              <a:defRPr/>
            </a:pPr>
            <a:fld id="{D9511C66-456C-439D-931D-48B85DD4894C}" type="slidenum">
              <a:rPr/>
              <a:pPr>
                <a:defRPr/>
              </a:pPr>
              <a:t>‹#›</a:t>
            </a:fld>
            <a:endParaRPr lang="it-IT"/>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61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noProof="1">
                <a:latin typeface="Arial" charset="0"/>
              </a:defRPr>
            </a:lvl1pPr>
          </a:lstStyle>
          <a:p>
            <a:pPr>
              <a:defRPr/>
            </a:pPr>
            <a:endParaRPr lang="it-IT"/>
          </a:p>
        </p:txBody>
      </p:sp>
      <p:sp>
        <p:nvSpPr>
          <p:cNvPr id="47616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noProof="1">
                <a:latin typeface="Arial" charset="0"/>
              </a:defRPr>
            </a:lvl1pPr>
          </a:lstStyle>
          <a:p>
            <a:pPr>
              <a:defRPr/>
            </a:pPr>
            <a:endParaRPr lang="it-IT"/>
          </a:p>
        </p:txBody>
      </p:sp>
      <p:sp>
        <p:nvSpPr>
          <p:cNvPr id="88068" name="Rectangle 4"/>
          <p:cNvSpPr>
            <a:spLocks noGrp="1"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7616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it-IT" noProof="1" smtClean="0"/>
              <a:t>Fare clic per modificare gli stili del testo dello schema</a:t>
            </a:r>
          </a:p>
          <a:p>
            <a:pPr lvl="1"/>
            <a:r>
              <a:rPr lang="it-IT" noProof="1" smtClean="0"/>
              <a:t>Secondo livello</a:t>
            </a:r>
          </a:p>
          <a:p>
            <a:pPr lvl="2"/>
            <a:r>
              <a:rPr lang="it-IT" noProof="1" smtClean="0"/>
              <a:t>Terzo livello</a:t>
            </a:r>
          </a:p>
          <a:p>
            <a:pPr lvl="3"/>
            <a:r>
              <a:rPr lang="it-IT" noProof="1" smtClean="0"/>
              <a:t>Quarto livello</a:t>
            </a:r>
          </a:p>
          <a:p>
            <a:pPr lvl="4"/>
            <a:r>
              <a:rPr lang="it-IT" noProof="1" smtClean="0"/>
              <a:t>Quinto livello</a:t>
            </a:r>
          </a:p>
        </p:txBody>
      </p:sp>
      <p:sp>
        <p:nvSpPr>
          <p:cNvPr id="47616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noProof="1">
                <a:latin typeface="Arial" charset="0"/>
              </a:defRPr>
            </a:lvl1pPr>
          </a:lstStyle>
          <a:p>
            <a:pPr>
              <a:defRPr/>
            </a:pPr>
            <a:endParaRPr lang="it-IT"/>
          </a:p>
        </p:txBody>
      </p:sp>
      <p:sp>
        <p:nvSpPr>
          <p:cNvPr id="47616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noProof="1">
                <a:latin typeface="Arial" charset="0"/>
              </a:defRPr>
            </a:lvl1pPr>
          </a:lstStyle>
          <a:p>
            <a:pPr>
              <a:defRPr/>
            </a:pPr>
            <a:fld id="{8E6AB355-157E-4CC5-8FBA-6CC9AAB25C2B}" type="slidenum">
              <a:rPr/>
              <a:pPr>
                <a:defRPr/>
              </a:pPr>
              <a:t>‹#›</a:t>
            </a:fld>
            <a:endParaRPr lang="it-IT"/>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60.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61.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62.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63.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64.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65.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66.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67.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68.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69.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7"/>
          <p:cNvSpPr>
            <a:spLocks noGrp="1" noChangeArrowheads="1"/>
          </p:cNvSpPr>
          <p:nvPr>
            <p:ph type="sldNum" sz="quarter" idx="5"/>
          </p:nvPr>
        </p:nvSpPr>
        <p:spPr>
          <a:noFill/>
        </p:spPr>
        <p:txBody>
          <a:bodyPr/>
          <a:lstStyle/>
          <a:p>
            <a:fld id="{5FDA3824-20E6-4FA1-9E77-876839E1FDE6}" type="slidenum">
              <a:rPr smtClean="0"/>
              <a:pPr/>
              <a:t>1</a:t>
            </a:fld>
            <a:endParaRPr lang="it-IT" smtClean="0"/>
          </a:p>
        </p:txBody>
      </p:sp>
      <p:sp>
        <p:nvSpPr>
          <p:cNvPr id="91138" name="Rectangle 2"/>
          <p:cNvSpPr>
            <a:spLocks noGrp="1" noRot="1" noChangeArrowheads="1" noTextEdit="1"/>
          </p:cNvSpPr>
          <p:nvPr>
            <p:ph type="sldImg"/>
          </p:nvPr>
        </p:nvSpPr>
        <p:spPr>
          <a:ln/>
        </p:spPr>
      </p:sp>
      <p:sp>
        <p:nvSpPr>
          <p:cNvPr id="9113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7"/>
          <p:cNvSpPr>
            <a:spLocks noGrp="1" noChangeArrowheads="1"/>
          </p:cNvSpPr>
          <p:nvPr>
            <p:ph type="sldNum" sz="quarter" idx="5"/>
          </p:nvPr>
        </p:nvSpPr>
        <p:spPr>
          <a:noFill/>
        </p:spPr>
        <p:txBody>
          <a:bodyPr/>
          <a:lstStyle/>
          <a:p>
            <a:fld id="{1ED0CDB0-2F6E-400C-A70D-24CE83B69611}" type="slidenum">
              <a:rPr smtClean="0"/>
              <a:pPr/>
              <a:t>2</a:t>
            </a:fld>
            <a:endParaRPr lang="it-IT" smtClean="0"/>
          </a:p>
        </p:txBody>
      </p:sp>
      <p:sp>
        <p:nvSpPr>
          <p:cNvPr id="93186" name="Rectangle 2"/>
          <p:cNvSpPr>
            <a:spLocks noGrp="1" noRot="1" noChangeArrowheads="1" noTextEdit="1"/>
          </p:cNvSpPr>
          <p:nvPr>
            <p:ph type="sldImg"/>
          </p:nvPr>
        </p:nvSpPr>
        <p:spPr>
          <a:ln/>
        </p:spPr>
      </p:sp>
      <p:sp>
        <p:nvSpPr>
          <p:cNvPr id="9318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Rectangle 7"/>
          <p:cNvSpPr>
            <a:spLocks noGrp="1" noChangeArrowheads="1"/>
          </p:cNvSpPr>
          <p:nvPr>
            <p:ph type="sldNum" sz="quarter" idx="5"/>
          </p:nvPr>
        </p:nvSpPr>
        <p:spPr>
          <a:noFill/>
        </p:spPr>
        <p:txBody>
          <a:bodyPr/>
          <a:lstStyle/>
          <a:p>
            <a:fld id="{709505B6-DDEF-413C-90AD-F3438405092B}" type="slidenum">
              <a:rPr smtClean="0"/>
              <a:pPr/>
              <a:t>3</a:t>
            </a:fld>
            <a:endParaRPr lang="it-IT" smtClean="0"/>
          </a:p>
        </p:txBody>
      </p:sp>
      <p:sp>
        <p:nvSpPr>
          <p:cNvPr id="95234" name="Rectangle 2"/>
          <p:cNvSpPr>
            <a:spLocks noGrp="1" noRot="1" noChangeArrowheads="1" noTextEdit="1"/>
          </p:cNvSpPr>
          <p:nvPr>
            <p:ph type="sldImg"/>
          </p:nvPr>
        </p:nvSpPr>
        <p:spPr>
          <a:ln/>
        </p:spPr>
      </p:sp>
      <p:sp>
        <p:nvSpPr>
          <p:cNvPr id="9523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7"/>
          <p:cNvSpPr>
            <a:spLocks noGrp="1" noChangeArrowheads="1"/>
          </p:cNvSpPr>
          <p:nvPr>
            <p:ph type="sldNum" sz="quarter" idx="5"/>
          </p:nvPr>
        </p:nvSpPr>
        <p:spPr>
          <a:noFill/>
        </p:spPr>
        <p:txBody>
          <a:bodyPr/>
          <a:lstStyle/>
          <a:p>
            <a:fld id="{92F6045B-7139-48FC-B1AD-C2E36CFEEABD}" type="slidenum">
              <a:rPr smtClean="0"/>
              <a:pPr/>
              <a:t>4</a:t>
            </a:fld>
            <a:endParaRPr lang="it-IT" smtClean="0"/>
          </a:p>
        </p:txBody>
      </p:sp>
      <p:sp>
        <p:nvSpPr>
          <p:cNvPr id="97282" name="Rectangle 2"/>
          <p:cNvSpPr>
            <a:spLocks noGrp="1" noRot="1" noChangeArrowheads="1" noTextEdit="1"/>
          </p:cNvSpPr>
          <p:nvPr>
            <p:ph type="sldImg"/>
          </p:nvPr>
        </p:nvSpPr>
        <p:spPr>
          <a:ln/>
        </p:spPr>
      </p:sp>
      <p:sp>
        <p:nvSpPr>
          <p:cNvPr id="9728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7"/>
          <p:cNvSpPr>
            <a:spLocks noGrp="1" noChangeArrowheads="1"/>
          </p:cNvSpPr>
          <p:nvPr>
            <p:ph type="sldNum" sz="quarter" idx="5"/>
          </p:nvPr>
        </p:nvSpPr>
        <p:spPr>
          <a:noFill/>
        </p:spPr>
        <p:txBody>
          <a:bodyPr/>
          <a:lstStyle/>
          <a:p>
            <a:fld id="{37005130-E94E-481C-B02C-7E89D04E6FB7}" type="slidenum">
              <a:rPr smtClean="0"/>
              <a:pPr/>
              <a:t>5</a:t>
            </a:fld>
            <a:endParaRPr lang="it-IT" smtClean="0"/>
          </a:p>
        </p:txBody>
      </p:sp>
      <p:sp>
        <p:nvSpPr>
          <p:cNvPr id="99330" name="Rectangle 2"/>
          <p:cNvSpPr>
            <a:spLocks noGrp="1" noRot="1" noChangeArrowheads="1" noTextEdit="1"/>
          </p:cNvSpPr>
          <p:nvPr>
            <p:ph type="sldImg"/>
          </p:nvPr>
        </p:nvSpPr>
        <p:spPr>
          <a:ln/>
        </p:spPr>
      </p:sp>
      <p:sp>
        <p:nvSpPr>
          <p:cNvPr id="9933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Rectangle 7"/>
          <p:cNvSpPr>
            <a:spLocks noGrp="1" noChangeArrowheads="1"/>
          </p:cNvSpPr>
          <p:nvPr>
            <p:ph type="sldNum" sz="quarter" idx="5"/>
          </p:nvPr>
        </p:nvSpPr>
        <p:spPr>
          <a:noFill/>
        </p:spPr>
        <p:txBody>
          <a:bodyPr/>
          <a:lstStyle/>
          <a:p>
            <a:fld id="{B486D29E-D611-43B1-BC28-8993AB587A5E}" type="slidenum">
              <a:rPr smtClean="0"/>
              <a:pPr/>
              <a:t>6</a:t>
            </a:fld>
            <a:endParaRPr lang="it-IT" smtClean="0"/>
          </a:p>
        </p:txBody>
      </p:sp>
      <p:sp>
        <p:nvSpPr>
          <p:cNvPr id="101378" name="Rectangle 2"/>
          <p:cNvSpPr>
            <a:spLocks noGrp="1" noRot="1" noChangeArrowheads="1" noTextEdit="1"/>
          </p:cNvSpPr>
          <p:nvPr>
            <p:ph type="sldImg"/>
          </p:nvPr>
        </p:nvSpPr>
        <p:spPr>
          <a:ln/>
        </p:spPr>
      </p:sp>
      <p:sp>
        <p:nvSpPr>
          <p:cNvPr id="10137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Rectangle 7"/>
          <p:cNvSpPr>
            <a:spLocks noGrp="1" noChangeArrowheads="1"/>
          </p:cNvSpPr>
          <p:nvPr>
            <p:ph type="sldNum" sz="quarter" idx="5"/>
          </p:nvPr>
        </p:nvSpPr>
        <p:spPr>
          <a:noFill/>
        </p:spPr>
        <p:txBody>
          <a:bodyPr/>
          <a:lstStyle/>
          <a:p>
            <a:fld id="{E784A36F-745C-4F43-BCA7-94A435553359}" type="slidenum">
              <a:rPr smtClean="0"/>
              <a:pPr/>
              <a:t>7</a:t>
            </a:fld>
            <a:endParaRPr lang="it-IT" smtClean="0"/>
          </a:p>
        </p:txBody>
      </p:sp>
      <p:sp>
        <p:nvSpPr>
          <p:cNvPr id="103426" name="Rectangle 2"/>
          <p:cNvSpPr>
            <a:spLocks noGrp="1" noRot="1" noChangeArrowheads="1" noTextEdit="1"/>
          </p:cNvSpPr>
          <p:nvPr>
            <p:ph type="sldImg"/>
          </p:nvPr>
        </p:nvSpPr>
        <p:spPr>
          <a:ln/>
        </p:spPr>
      </p:sp>
      <p:sp>
        <p:nvSpPr>
          <p:cNvPr id="10342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Rectangle 7"/>
          <p:cNvSpPr>
            <a:spLocks noGrp="1" noChangeArrowheads="1"/>
          </p:cNvSpPr>
          <p:nvPr>
            <p:ph type="sldNum" sz="quarter" idx="5"/>
          </p:nvPr>
        </p:nvSpPr>
        <p:spPr>
          <a:noFill/>
        </p:spPr>
        <p:txBody>
          <a:bodyPr/>
          <a:lstStyle/>
          <a:p>
            <a:fld id="{F89F1290-F195-4BB9-A49E-E707A550A812}" type="slidenum">
              <a:rPr smtClean="0"/>
              <a:pPr/>
              <a:t>8</a:t>
            </a:fld>
            <a:endParaRPr lang="it-IT" smtClean="0"/>
          </a:p>
        </p:txBody>
      </p:sp>
      <p:sp>
        <p:nvSpPr>
          <p:cNvPr id="105474" name="Rectangle 2"/>
          <p:cNvSpPr>
            <a:spLocks noGrp="1" noRot="1" noChangeArrowheads="1" noTextEdit="1"/>
          </p:cNvSpPr>
          <p:nvPr>
            <p:ph type="sldImg"/>
          </p:nvPr>
        </p:nvSpPr>
        <p:spPr>
          <a:ln/>
        </p:spPr>
      </p:sp>
      <p:sp>
        <p:nvSpPr>
          <p:cNvPr id="10547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Rectangle 7"/>
          <p:cNvSpPr>
            <a:spLocks noGrp="1" noChangeArrowheads="1"/>
          </p:cNvSpPr>
          <p:nvPr>
            <p:ph type="sldNum" sz="quarter" idx="5"/>
          </p:nvPr>
        </p:nvSpPr>
        <p:spPr>
          <a:noFill/>
        </p:spPr>
        <p:txBody>
          <a:bodyPr/>
          <a:lstStyle/>
          <a:p>
            <a:fld id="{D86D84BD-2E92-467E-8169-DD4586C2F233}" type="slidenum">
              <a:rPr smtClean="0"/>
              <a:pPr/>
              <a:t>19</a:t>
            </a:fld>
            <a:endParaRPr lang="it-IT" smtClean="0"/>
          </a:p>
        </p:txBody>
      </p:sp>
      <p:sp>
        <p:nvSpPr>
          <p:cNvPr id="117762" name="Rectangle 2"/>
          <p:cNvSpPr>
            <a:spLocks noGrp="1" noRot="1" noChangeArrowheads="1" noTextEdit="1"/>
          </p:cNvSpPr>
          <p:nvPr>
            <p:ph type="sldImg"/>
          </p:nvPr>
        </p:nvSpPr>
        <p:spPr>
          <a:ln/>
        </p:spPr>
      </p:sp>
      <p:sp>
        <p:nvSpPr>
          <p:cNvPr id="11776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7" name="Rectangle 7"/>
          <p:cNvSpPr>
            <a:spLocks noGrp="1" noChangeArrowheads="1"/>
          </p:cNvSpPr>
          <p:nvPr>
            <p:ph type="sldNum" sz="quarter" idx="5"/>
          </p:nvPr>
        </p:nvSpPr>
        <p:spPr>
          <a:noFill/>
        </p:spPr>
        <p:txBody>
          <a:bodyPr/>
          <a:lstStyle/>
          <a:p>
            <a:fld id="{CCD094B7-7224-405E-81BD-3D342A03B97A}" type="slidenum">
              <a:rPr smtClean="0"/>
              <a:pPr/>
              <a:t>22</a:t>
            </a:fld>
            <a:endParaRPr lang="it-IT" smtClean="0"/>
          </a:p>
        </p:txBody>
      </p:sp>
      <p:sp>
        <p:nvSpPr>
          <p:cNvPr id="121858" name="Rectangle 2"/>
          <p:cNvSpPr>
            <a:spLocks noGrp="1" noRot="1" noChangeArrowheads="1" noTextEdit="1"/>
          </p:cNvSpPr>
          <p:nvPr>
            <p:ph type="sldImg"/>
          </p:nvPr>
        </p:nvSpPr>
        <p:spPr>
          <a:ln/>
        </p:spPr>
      </p:sp>
      <p:sp>
        <p:nvSpPr>
          <p:cNvPr id="12185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Rectangle 7"/>
          <p:cNvSpPr>
            <a:spLocks noGrp="1" noChangeArrowheads="1"/>
          </p:cNvSpPr>
          <p:nvPr>
            <p:ph type="sldNum" sz="quarter" idx="5"/>
          </p:nvPr>
        </p:nvSpPr>
        <p:spPr>
          <a:noFill/>
        </p:spPr>
        <p:txBody>
          <a:bodyPr/>
          <a:lstStyle/>
          <a:p>
            <a:fld id="{D00339BF-DF88-4A29-950A-930ECDA35FF5}" type="slidenum">
              <a:rPr smtClean="0"/>
              <a:pPr/>
              <a:t>23</a:t>
            </a:fld>
            <a:endParaRPr lang="it-IT" smtClean="0"/>
          </a:p>
        </p:txBody>
      </p:sp>
      <p:sp>
        <p:nvSpPr>
          <p:cNvPr id="123906" name="Rectangle 2"/>
          <p:cNvSpPr>
            <a:spLocks noGrp="1" noRot="1" noChangeArrowheads="1" noTextEdit="1"/>
          </p:cNvSpPr>
          <p:nvPr>
            <p:ph type="sldImg"/>
          </p:nvPr>
        </p:nvSpPr>
        <p:spPr>
          <a:ln/>
        </p:spPr>
      </p:sp>
      <p:sp>
        <p:nvSpPr>
          <p:cNvPr id="12390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Rectangle 7"/>
          <p:cNvSpPr>
            <a:spLocks noGrp="1" noChangeArrowheads="1"/>
          </p:cNvSpPr>
          <p:nvPr>
            <p:ph type="sldNum" sz="quarter" idx="5"/>
          </p:nvPr>
        </p:nvSpPr>
        <p:spPr>
          <a:noFill/>
        </p:spPr>
        <p:txBody>
          <a:bodyPr/>
          <a:lstStyle/>
          <a:p>
            <a:fld id="{CFE22BC4-F128-4F5A-A8A7-6DAC24C6177A}" type="slidenum">
              <a:rPr smtClean="0"/>
              <a:pPr/>
              <a:t>24</a:t>
            </a:fld>
            <a:endParaRPr lang="it-IT" smtClean="0"/>
          </a:p>
        </p:txBody>
      </p:sp>
      <p:sp>
        <p:nvSpPr>
          <p:cNvPr id="125954" name="Rectangle 2"/>
          <p:cNvSpPr>
            <a:spLocks noGrp="1" noRot="1" noChangeArrowheads="1" noTextEdit="1"/>
          </p:cNvSpPr>
          <p:nvPr>
            <p:ph type="sldImg"/>
          </p:nvPr>
        </p:nvSpPr>
        <p:spPr>
          <a:ln/>
        </p:spPr>
      </p:sp>
      <p:sp>
        <p:nvSpPr>
          <p:cNvPr id="12595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1" name="Rectangle 7"/>
          <p:cNvSpPr>
            <a:spLocks noGrp="1" noChangeArrowheads="1"/>
          </p:cNvSpPr>
          <p:nvPr>
            <p:ph type="sldNum" sz="quarter" idx="5"/>
          </p:nvPr>
        </p:nvSpPr>
        <p:spPr>
          <a:noFill/>
        </p:spPr>
        <p:txBody>
          <a:bodyPr/>
          <a:lstStyle/>
          <a:p>
            <a:fld id="{FF7B0BCE-1187-4353-A111-54032312A061}" type="slidenum">
              <a:rPr smtClean="0"/>
              <a:pPr/>
              <a:t>25</a:t>
            </a:fld>
            <a:endParaRPr lang="it-IT" smtClean="0"/>
          </a:p>
        </p:txBody>
      </p:sp>
      <p:sp>
        <p:nvSpPr>
          <p:cNvPr id="128002" name="Rectangle 2"/>
          <p:cNvSpPr>
            <a:spLocks noGrp="1" noRot="1" noChangeArrowheads="1" noTextEdit="1"/>
          </p:cNvSpPr>
          <p:nvPr>
            <p:ph type="sldImg"/>
          </p:nvPr>
        </p:nvSpPr>
        <p:spPr>
          <a:ln/>
        </p:spPr>
      </p:sp>
      <p:sp>
        <p:nvSpPr>
          <p:cNvPr id="12800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49" name="Rectangle 7"/>
          <p:cNvSpPr>
            <a:spLocks noGrp="1" noChangeArrowheads="1"/>
          </p:cNvSpPr>
          <p:nvPr>
            <p:ph type="sldNum" sz="quarter" idx="5"/>
          </p:nvPr>
        </p:nvSpPr>
        <p:spPr>
          <a:noFill/>
        </p:spPr>
        <p:txBody>
          <a:bodyPr/>
          <a:lstStyle/>
          <a:p>
            <a:fld id="{24851C8B-9EC2-45D4-B143-7E37882E0BC0}" type="slidenum">
              <a:rPr smtClean="0"/>
              <a:pPr/>
              <a:t>26</a:t>
            </a:fld>
            <a:endParaRPr lang="it-IT" smtClean="0"/>
          </a:p>
        </p:txBody>
      </p:sp>
      <p:sp>
        <p:nvSpPr>
          <p:cNvPr id="130050" name="Rectangle 2"/>
          <p:cNvSpPr>
            <a:spLocks noGrp="1" noRot="1" noChangeArrowheads="1" noTextEdit="1"/>
          </p:cNvSpPr>
          <p:nvPr>
            <p:ph type="sldImg"/>
          </p:nvPr>
        </p:nvSpPr>
        <p:spPr>
          <a:ln/>
        </p:spPr>
      </p:sp>
      <p:sp>
        <p:nvSpPr>
          <p:cNvPr id="13005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7" name="Rectangle 7"/>
          <p:cNvSpPr>
            <a:spLocks noGrp="1" noChangeArrowheads="1"/>
          </p:cNvSpPr>
          <p:nvPr>
            <p:ph type="sldNum" sz="quarter" idx="5"/>
          </p:nvPr>
        </p:nvSpPr>
        <p:spPr>
          <a:noFill/>
        </p:spPr>
        <p:txBody>
          <a:bodyPr/>
          <a:lstStyle/>
          <a:p>
            <a:fld id="{553802CA-0035-4178-A9BB-414B35FD8252}" type="slidenum">
              <a:rPr smtClean="0"/>
              <a:pPr/>
              <a:t>27</a:t>
            </a:fld>
            <a:endParaRPr lang="it-IT" smtClean="0"/>
          </a:p>
        </p:txBody>
      </p:sp>
      <p:sp>
        <p:nvSpPr>
          <p:cNvPr id="132098" name="Rectangle 2"/>
          <p:cNvSpPr>
            <a:spLocks noGrp="1" noRot="1" noChangeArrowheads="1" noTextEdit="1"/>
          </p:cNvSpPr>
          <p:nvPr>
            <p:ph type="sldImg"/>
          </p:nvPr>
        </p:nvSpPr>
        <p:spPr>
          <a:ln/>
        </p:spPr>
      </p:sp>
      <p:sp>
        <p:nvSpPr>
          <p:cNvPr id="13209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Rectangle 7"/>
          <p:cNvSpPr>
            <a:spLocks noGrp="1" noChangeArrowheads="1"/>
          </p:cNvSpPr>
          <p:nvPr>
            <p:ph type="sldNum" sz="quarter" idx="5"/>
          </p:nvPr>
        </p:nvSpPr>
        <p:spPr>
          <a:noFill/>
        </p:spPr>
        <p:txBody>
          <a:bodyPr/>
          <a:lstStyle/>
          <a:p>
            <a:fld id="{BA95553E-E5AF-4278-AE80-5E71F25E488B}" type="slidenum">
              <a:rPr smtClean="0"/>
              <a:pPr/>
              <a:t>28</a:t>
            </a:fld>
            <a:endParaRPr lang="it-IT" smtClean="0"/>
          </a:p>
        </p:txBody>
      </p:sp>
      <p:sp>
        <p:nvSpPr>
          <p:cNvPr id="134146" name="Rectangle 2"/>
          <p:cNvSpPr>
            <a:spLocks noGrp="1" noRot="1" noChangeArrowheads="1" noTextEdit="1"/>
          </p:cNvSpPr>
          <p:nvPr>
            <p:ph type="sldImg"/>
          </p:nvPr>
        </p:nvSpPr>
        <p:spPr>
          <a:ln/>
        </p:spPr>
      </p:sp>
      <p:sp>
        <p:nvSpPr>
          <p:cNvPr id="13414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3" name="Rectangle 7"/>
          <p:cNvSpPr>
            <a:spLocks noGrp="1" noChangeArrowheads="1"/>
          </p:cNvSpPr>
          <p:nvPr>
            <p:ph type="sldNum" sz="quarter" idx="5"/>
          </p:nvPr>
        </p:nvSpPr>
        <p:spPr>
          <a:noFill/>
        </p:spPr>
        <p:txBody>
          <a:bodyPr/>
          <a:lstStyle/>
          <a:p>
            <a:fld id="{655856CC-578F-4262-9F54-465E4FA04AD5}" type="slidenum">
              <a:rPr smtClean="0"/>
              <a:pPr/>
              <a:t>29</a:t>
            </a:fld>
            <a:endParaRPr lang="it-IT" smtClean="0"/>
          </a:p>
        </p:txBody>
      </p:sp>
      <p:sp>
        <p:nvSpPr>
          <p:cNvPr id="136194" name="Rectangle 2"/>
          <p:cNvSpPr>
            <a:spLocks noGrp="1" noRot="1" noChangeArrowheads="1" noTextEdit="1"/>
          </p:cNvSpPr>
          <p:nvPr>
            <p:ph type="sldImg"/>
          </p:nvPr>
        </p:nvSpPr>
        <p:spPr>
          <a:ln/>
        </p:spPr>
      </p:sp>
      <p:sp>
        <p:nvSpPr>
          <p:cNvPr id="13619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Rectangle 7"/>
          <p:cNvSpPr>
            <a:spLocks noGrp="1" noChangeArrowheads="1"/>
          </p:cNvSpPr>
          <p:nvPr>
            <p:ph type="sldNum" sz="quarter" idx="5"/>
          </p:nvPr>
        </p:nvSpPr>
        <p:spPr>
          <a:noFill/>
        </p:spPr>
        <p:txBody>
          <a:bodyPr/>
          <a:lstStyle/>
          <a:p>
            <a:fld id="{1A30D8A4-D3F1-4415-8E37-C0103CB69EED}" type="slidenum">
              <a:rPr smtClean="0"/>
              <a:pPr/>
              <a:t>30</a:t>
            </a:fld>
            <a:endParaRPr lang="it-IT" smtClean="0"/>
          </a:p>
        </p:txBody>
      </p:sp>
      <p:sp>
        <p:nvSpPr>
          <p:cNvPr id="138242" name="Rectangle 2"/>
          <p:cNvSpPr>
            <a:spLocks noGrp="1" noRot="1" noChangeArrowheads="1" noTextEdit="1"/>
          </p:cNvSpPr>
          <p:nvPr>
            <p:ph type="sldImg"/>
          </p:nvPr>
        </p:nvSpPr>
        <p:spPr>
          <a:ln/>
        </p:spPr>
      </p:sp>
      <p:sp>
        <p:nvSpPr>
          <p:cNvPr id="13824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89" name="Rectangle 7"/>
          <p:cNvSpPr>
            <a:spLocks noGrp="1" noChangeArrowheads="1"/>
          </p:cNvSpPr>
          <p:nvPr>
            <p:ph type="sldNum" sz="quarter" idx="5"/>
          </p:nvPr>
        </p:nvSpPr>
        <p:spPr>
          <a:noFill/>
        </p:spPr>
        <p:txBody>
          <a:bodyPr/>
          <a:lstStyle/>
          <a:p>
            <a:fld id="{54C753D5-BE35-45FE-B2DD-7F71550C9CBC}" type="slidenum">
              <a:rPr smtClean="0"/>
              <a:pPr/>
              <a:t>31</a:t>
            </a:fld>
            <a:endParaRPr lang="it-IT" smtClean="0"/>
          </a:p>
        </p:txBody>
      </p:sp>
      <p:sp>
        <p:nvSpPr>
          <p:cNvPr id="140290" name="Rectangle 2"/>
          <p:cNvSpPr>
            <a:spLocks noGrp="1" noRot="1" noChangeArrowheads="1" noTextEdit="1"/>
          </p:cNvSpPr>
          <p:nvPr>
            <p:ph type="sldImg"/>
          </p:nvPr>
        </p:nvSpPr>
        <p:spPr>
          <a:ln/>
        </p:spPr>
      </p:sp>
      <p:sp>
        <p:nvSpPr>
          <p:cNvPr id="14029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7" name="Rectangle 7"/>
          <p:cNvSpPr>
            <a:spLocks noGrp="1" noChangeArrowheads="1"/>
          </p:cNvSpPr>
          <p:nvPr>
            <p:ph type="sldNum" sz="quarter" idx="5"/>
          </p:nvPr>
        </p:nvSpPr>
        <p:spPr>
          <a:noFill/>
        </p:spPr>
        <p:txBody>
          <a:bodyPr/>
          <a:lstStyle/>
          <a:p>
            <a:fld id="{A973C4D5-0299-4957-8B5D-0C71B2BAE706}" type="slidenum">
              <a:rPr smtClean="0"/>
              <a:pPr/>
              <a:t>32</a:t>
            </a:fld>
            <a:endParaRPr lang="it-IT" smtClean="0"/>
          </a:p>
        </p:txBody>
      </p:sp>
      <p:sp>
        <p:nvSpPr>
          <p:cNvPr id="142338" name="Rectangle 2"/>
          <p:cNvSpPr>
            <a:spLocks noGrp="1" noRot="1" noChangeArrowheads="1" noTextEdit="1"/>
          </p:cNvSpPr>
          <p:nvPr>
            <p:ph type="sldImg"/>
          </p:nvPr>
        </p:nvSpPr>
        <p:spPr>
          <a:ln/>
        </p:spPr>
      </p:sp>
      <p:sp>
        <p:nvSpPr>
          <p:cNvPr id="14233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Rectangle 7"/>
          <p:cNvSpPr>
            <a:spLocks noGrp="1" noChangeArrowheads="1"/>
          </p:cNvSpPr>
          <p:nvPr>
            <p:ph type="sldNum" sz="quarter" idx="5"/>
          </p:nvPr>
        </p:nvSpPr>
        <p:spPr>
          <a:noFill/>
        </p:spPr>
        <p:txBody>
          <a:bodyPr/>
          <a:lstStyle/>
          <a:p>
            <a:fld id="{AB6B123E-3B2B-4AA6-B2EC-F4C33DD069C2}" type="slidenum">
              <a:rPr smtClean="0"/>
              <a:pPr/>
              <a:t>33</a:t>
            </a:fld>
            <a:endParaRPr lang="it-IT" smtClean="0"/>
          </a:p>
        </p:txBody>
      </p:sp>
      <p:sp>
        <p:nvSpPr>
          <p:cNvPr id="144386" name="Rectangle 2"/>
          <p:cNvSpPr>
            <a:spLocks noGrp="1" noRot="1" noChangeArrowheads="1" noTextEdit="1"/>
          </p:cNvSpPr>
          <p:nvPr>
            <p:ph type="sldImg"/>
          </p:nvPr>
        </p:nvSpPr>
        <p:spPr>
          <a:ln/>
        </p:spPr>
      </p:sp>
      <p:sp>
        <p:nvSpPr>
          <p:cNvPr id="14438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3" name="Rectangle 7"/>
          <p:cNvSpPr>
            <a:spLocks noGrp="1" noChangeArrowheads="1"/>
          </p:cNvSpPr>
          <p:nvPr>
            <p:ph type="sldNum" sz="quarter" idx="5"/>
          </p:nvPr>
        </p:nvSpPr>
        <p:spPr>
          <a:noFill/>
        </p:spPr>
        <p:txBody>
          <a:bodyPr/>
          <a:lstStyle/>
          <a:p>
            <a:fld id="{052BAB0B-5323-43A1-BF51-D8C8BA1361C9}" type="slidenum">
              <a:rPr smtClean="0"/>
              <a:pPr/>
              <a:t>34</a:t>
            </a:fld>
            <a:endParaRPr lang="it-IT" smtClean="0"/>
          </a:p>
        </p:txBody>
      </p:sp>
      <p:sp>
        <p:nvSpPr>
          <p:cNvPr id="146434" name="Rectangle 2"/>
          <p:cNvSpPr>
            <a:spLocks noGrp="1" noRot="1" noChangeArrowheads="1" noTextEdit="1"/>
          </p:cNvSpPr>
          <p:nvPr>
            <p:ph type="sldImg"/>
          </p:nvPr>
        </p:nvSpPr>
        <p:spPr>
          <a:ln/>
        </p:spPr>
      </p:sp>
      <p:sp>
        <p:nvSpPr>
          <p:cNvPr id="14643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1" name="Rectangle 7"/>
          <p:cNvSpPr>
            <a:spLocks noGrp="1" noChangeArrowheads="1"/>
          </p:cNvSpPr>
          <p:nvPr>
            <p:ph type="sldNum" sz="quarter" idx="5"/>
          </p:nvPr>
        </p:nvSpPr>
        <p:spPr>
          <a:noFill/>
        </p:spPr>
        <p:txBody>
          <a:bodyPr/>
          <a:lstStyle/>
          <a:p>
            <a:fld id="{32E4CA17-3DC4-46B9-9CB9-EC66D6A7BDDF}" type="slidenum">
              <a:rPr smtClean="0"/>
              <a:pPr/>
              <a:t>35</a:t>
            </a:fld>
            <a:endParaRPr lang="it-IT" smtClean="0"/>
          </a:p>
        </p:txBody>
      </p:sp>
      <p:sp>
        <p:nvSpPr>
          <p:cNvPr id="148482" name="Rectangle 2"/>
          <p:cNvSpPr>
            <a:spLocks noGrp="1" noRot="1" noChangeArrowheads="1" noTextEdit="1"/>
          </p:cNvSpPr>
          <p:nvPr>
            <p:ph type="sldImg"/>
          </p:nvPr>
        </p:nvSpPr>
        <p:spPr>
          <a:ln/>
        </p:spPr>
      </p:sp>
      <p:sp>
        <p:nvSpPr>
          <p:cNvPr id="14848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9" name="Rectangle 7"/>
          <p:cNvSpPr>
            <a:spLocks noGrp="1" noChangeArrowheads="1"/>
          </p:cNvSpPr>
          <p:nvPr>
            <p:ph type="sldNum" sz="quarter" idx="5"/>
          </p:nvPr>
        </p:nvSpPr>
        <p:spPr>
          <a:noFill/>
        </p:spPr>
        <p:txBody>
          <a:bodyPr/>
          <a:lstStyle/>
          <a:p>
            <a:fld id="{B15BC471-8F4A-47F3-939D-FD0B5739B868}" type="slidenum">
              <a:rPr smtClean="0"/>
              <a:pPr/>
              <a:t>36</a:t>
            </a:fld>
            <a:endParaRPr lang="it-IT" smtClean="0"/>
          </a:p>
        </p:txBody>
      </p:sp>
      <p:sp>
        <p:nvSpPr>
          <p:cNvPr id="150530" name="Rectangle 2"/>
          <p:cNvSpPr>
            <a:spLocks noGrp="1" noRot="1" noChangeArrowheads="1" noTextEdit="1"/>
          </p:cNvSpPr>
          <p:nvPr>
            <p:ph type="sldImg"/>
          </p:nvPr>
        </p:nvSpPr>
        <p:spPr>
          <a:ln/>
        </p:spPr>
      </p:sp>
      <p:sp>
        <p:nvSpPr>
          <p:cNvPr id="15053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Rectangle 7"/>
          <p:cNvSpPr>
            <a:spLocks noGrp="1" noChangeArrowheads="1"/>
          </p:cNvSpPr>
          <p:nvPr>
            <p:ph type="sldNum" sz="quarter" idx="5"/>
          </p:nvPr>
        </p:nvSpPr>
        <p:spPr>
          <a:noFill/>
        </p:spPr>
        <p:txBody>
          <a:bodyPr/>
          <a:lstStyle/>
          <a:p>
            <a:fld id="{DEBD0659-DB32-4CE1-82DE-42228209C49B}" type="slidenum">
              <a:rPr smtClean="0"/>
              <a:pPr/>
              <a:t>39</a:t>
            </a:fld>
            <a:endParaRPr lang="it-IT" smtClean="0"/>
          </a:p>
        </p:txBody>
      </p:sp>
      <p:sp>
        <p:nvSpPr>
          <p:cNvPr id="154626" name="Rectangle 2"/>
          <p:cNvSpPr>
            <a:spLocks noGrp="1" noRot="1" noChangeArrowheads="1" noTextEdit="1"/>
          </p:cNvSpPr>
          <p:nvPr>
            <p:ph type="sldImg"/>
          </p:nvPr>
        </p:nvSpPr>
        <p:spPr>
          <a:ln/>
        </p:spPr>
      </p:sp>
      <p:sp>
        <p:nvSpPr>
          <p:cNvPr id="15462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3" name="Rectangle 7"/>
          <p:cNvSpPr>
            <a:spLocks noGrp="1" noChangeArrowheads="1"/>
          </p:cNvSpPr>
          <p:nvPr>
            <p:ph type="sldNum" sz="quarter" idx="5"/>
          </p:nvPr>
        </p:nvSpPr>
        <p:spPr>
          <a:noFill/>
        </p:spPr>
        <p:txBody>
          <a:bodyPr/>
          <a:lstStyle/>
          <a:p>
            <a:fld id="{93DCB500-2ED5-412F-AC80-2589507D3E44}" type="slidenum">
              <a:rPr smtClean="0"/>
              <a:pPr/>
              <a:t>40</a:t>
            </a:fld>
            <a:endParaRPr lang="it-IT" smtClean="0"/>
          </a:p>
        </p:txBody>
      </p:sp>
      <p:sp>
        <p:nvSpPr>
          <p:cNvPr id="156674" name="Rectangle 2"/>
          <p:cNvSpPr>
            <a:spLocks noGrp="1" noRot="1" noChangeArrowheads="1" noTextEdit="1"/>
          </p:cNvSpPr>
          <p:nvPr>
            <p:ph type="sldImg"/>
          </p:nvPr>
        </p:nvSpPr>
        <p:spPr>
          <a:ln/>
        </p:spPr>
      </p:sp>
      <p:sp>
        <p:nvSpPr>
          <p:cNvPr id="15667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1" name="Rectangle 7"/>
          <p:cNvSpPr>
            <a:spLocks noGrp="1" noChangeArrowheads="1"/>
          </p:cNvSpPr>
          <p:nvPr>
            <p:ph type="sldNum" sz="quarter" idx="5"/>
          </p:nvPr>
        </p:nvSpPr>
        <p:spPr>
          <a:noFill/>
        </p:spPr>
        <p:txBody>
          <a:bodyPr/>
          <a:lstStyle/>
          <a:p>
            <a:fld id="{BBBF77F1-78DB-4519-A2AE-B9ED5CDF9652}" type="slidenum">
              <a:rPr smtClean="0"/>
              <a:pPr/>
              <a:t>41</a:t>
            </a:fld>
            <a:endParaRPr lang="it-IT" smtClean="0"/>
          </a:p>
        </p:txBody>
      </p:sp>
      <p:sp>
        <p:nvSpPr>
          <p:cNvPr id="158722" name="Rectangle 2"/>
          <p:cNvSpPr>
            <a:spLocks noGrp="1" noRot="1" noChangeArrowheads="1" noTextEdit="1"/>
          </p:cNvSpPr>
          <p:nvPr>
            <p:ph type="sldImg"/>
          </p:nvPr>
        </p:nvSpPr>
        <p:spPr>
          <a:ln/>
        </p:spPr>
      </p:sp>
      <p:sp>
        <p:nvSpPr>
          <p:cNvPr id="15872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69" name="Rectangle 7"/>
          <p:cNvSpPr>
            <a:spLocks noGrp="1" noChangeArrowheads="1"/>
          </p:cNvSpPr>
          <p:nvPr>
            <p:ph type="sldNum" sz="quarter" idx="5"/>
          </p:nvPr>
        </p:nvSpPr>
        <p:spPr>
          <a:noFill/>
        </p:spPr>
        <p:txBody>
          <a:bodyPr/>
          <a:lstStyle/>
          <a:p>
            <a:fld id="{B99AE69E-3BA0-4702-935F-D951CA40DBA1}" type="slidenum">
              <a:rPr smtClean="0"/>
              <a:pPr/>
              <a:t>42</a:t>
            </a:fld>
            <a:endParaRPr lang="it-IT" smtClean="0"/>
          </a:p>
        </p:txBody>
      </p:sp>
      <p:sp>
        <p:nvSpPr>
          <p:cNvPr id="160770" name="Rectangle 2"/>
          <p:cNvSpPr>
            <a:spLocks noGrp="1" noRot="1" noChangeArrowheads="1" noTextEdit="1"/>
          </p:cNvSpPr>
          <p:nvPr>
            <p:ph type="sldImg"/>
          </p:nvPr>
        </p:nvSpPr>
        <p:spPr>
          <a:ln/>
        </p:spPr>
      </p:sp>
      <p:sp>
        <p:nvSpPr>
          <p:cNvPr id="16077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7" name="Rectangle 7"/>
          <p:cNvSpPr>
            <a:spLocks noGrp="1" noChangeArrowheads="1"/>
          </p:cNvSpPr>
          <p:nvPr>
            <p:ph type="sldNum" sz="quarter" idx="5"/>
          </p:nvPr>
        </p:nvSpPr>
        <p:spPr>
          <a:noFill/>
        </p:spPr>
        <p:txBody>
          <a:bodyPr/>
          <a:lstStyle/>
          <a:p>
            <a:fld id="{366FF547-E0F7-4A6A-BCB9-0818512C3CFF}" type="slidenum">
              <a:rPr smtClean="0"/>
              <a:pPr/>
              <a:t>43</a:t>
            </a:fld>
            <a:endParaRPr lang="it-IT" smtClean="0"/>
          </a:p>
        </p:txBody>
      </p:sp>
      <p:sp>
        <p:nvSpPr>
          <p:cNvPr id="162818" name="Rectangle 2"/>
          <p:cNvSpPr>
            <a:spLocks noGrp="1" noRot="1" noChangeArrowheads="1" noTextEdit="1"/>
          </p:cNvSpPr>
          <p:nvPr>
            <p:ph type="sldImg"/>
          </p:nvPr>
        </p:nvSpPr>
        <p:spPr>
          <a:ln/>
        </p:spPr>
      </p:sp>
      <p:sp>
        <p:nvSpPr>
          <p:cNvPr id="16281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5" name="Rectangle 7"/>
          <p:cNvSpPr>
            <a:spLocks noGrp="1" noChangeArrowheads="1"/>
          </p:cNvSpPr>
          <p:nvPr>
            <p:ph type="sldNum" sz="quarter" idx="5"/>
          </p:nvPr>
        </p:nvSpPr>
        <p:spPr>
          <a:noFill/>
        </p:spPr>
        <p:txBody>
          <a:bodyPr/>
          <a:lstStyle/>
          <a:p>
            <a:fld id="{81C4C01D-8E44-40E9-BFA5-168C892B477A}" type="slidenum">
              <a:rPr smtClean="0"/>
              <a:pPr/>
              <a:t>44</a:t>
            </a:fld>
            <a:endParaRPr lang="it-IT" smtClean="0"/>
          </a:p>
        </p:txBody>
      </p:sp>
      <p:sp>
        <p:nvSpPr>
          <p:cNvPr id="164866" name="Rectangle 2"/>
          <p:cNvSpPr>
            <a:spLocks noGrp="1" noRot="1" noChangeArrowheads="1" noTextEdit="1"/>
          </p:cNvSpPr>
          <p:nvPr>
            <p:ph type="sldImg"/>
          </p:nvPr>
        </p:nvSpPr>
        <p:spPr>
          <a:ln/>
        </p:spPr>
      </p:sp>
      <p:sp>
        <p:nvSpPr>
          <p:cNvPr id="16486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3" name="Rectangle 7"/>
          <p:cNvSpPr>
            <a:spLocks noGrp="1" noChangeArrowheads="1"/>
          </p:cNvSpPr>
          <p:nvPr>
            <p:ph type="sldNum" sz="quarter" idx="5"/>
          </p:nvPr>
        </p:nvSpPr>
        <p:spPr>
          <a:noFill/>
        </p:spPr>
        <p:txBody>
          <a:bodyPr/>
          <a:lstStyle/>
          <a:p>
            <a:fld id="{38E67D69-76E9-463E-914A-B3D3F1CC95CA}" type="slidenum">
              <a:rPr smtClean="0"/>
              <a:pPr/>
              <a:t>45</a:t>
            </a:fld>
            <a:endParaRPr lang="it-IT" smtClean="0"/>
          </a:p>
        </p:txBody>
      </p:sp>
      <p:sp>
        <p:nvSpPr>
          <p:cNvPr id="166914" name="Rectangle 2"/>
          <p:cNvSpPr>
            <a:spLocks noGrp="1" noRot="1" noChangeArrowheads="1" noTextEdit="1"/>
          </p:cNvSpPr>
          <p:nvPr>
            <p:ph type="sldImg"/>
          </p:nvPr>
        </p:nvSpPr>
        <p:spPr>
          <a:ln/>
        </p:spPr>
      </p:sp>
      <p:sp>
        <p:nvSpPr>
          <p:cNvPr id="16691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1" name="Rectangle 7"/>
          <p:cNvSpPr>
            <a:spLocks noGrp="1" noChangeArrowheads="1"/>
          </p:cNvSpPr>
          <p:nvPr>
            <p:ph type="sldNum" sz="quarter" idx="5"/>
          </p:nvPr>
        </p:nvSpPr>
        <p:spPr>
          <a:noFill/>
        </p:spPr>
        <p:txBody>
          <a:bodyPr/>
          <a:lstStyle/>
          <a:p>
            <a:fld id="{1A9D6335-B3CB-4B29-9D10-02AD1EBB11F6}" type="slidenum">
              <a:rPr smtClean="0"/>
              <a:pPr/>
              <a:t>46</a:t>
            </a:fld>
            <a:endParaRPr lang="it-IT" smtClean="0"/>
          </a:p>
        </p:txBody>
      </p:sp>
      <p:sp>
        <p:nvSpPr>
          <p:cNvPr id="168962" name="Rectangle 2"/>
          <p:cNvSpPr>
            <a:spLocks noGrp="1" noRot="1" noChangeArrowheads="1" noTextEdit="1"/>
          </p:cNvSpPr>
          <p:nvPr>
            <p:ph type="sldImg"/>
          </p:nvPr>
        </p:nvSpPr>
        <p:spPr>
          <a:ln/>
        </p:spPr>
      </p:sp>
      <p:sp>
        <p:nvSpPr>
          <p:cNvPr id="16896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09" name="Rectangle 7"/>
          <p:cNvSpPr>
            <a:spLocks noGrp="1" noChangeArrowheads="1"/>
          </p:cNvSpPr>
          <p:nvPr>
            <p:ph type="sldNum" sz="quarter" idx="5"/>
          </p:nvPr>
        </p:nvSpPr>
        <p:spPr>
          <a:noFill/>
        </p:spPr>
        <p:txBody>
          <a:bodyPr/>
          <a:lstStyle/>
          <a:p>
            <a:fld id="{BC7FB624-D10B-4BC7-92FA-C382D13BD08E}" type="slidenum">
              <a:rPr smtClean="0"/>
              <a:pPr/>
              <a:t>47</a:t>
            </a:fld>
            <a:endParaRPr lang="it-IT" smtClean="0"/>
          </a:p>
        </p:txBody>
      </p:sp>
      <p:sp>
        <p:nvSpPr>
          <p:cNvPr id="171010" name="Rectangle 2"/>
          <p:cNvSpPr>
            <a:spLocks noGrp="1" noRot="1" noChangeArrowheads="1" noTextEdit="1"/>
          </p:cNvSpPr>
          <p:nvPr>
            <p:ph type="sldImg"/>
          </p:nvPr>
        </p:nvSpPr>
        <p:spPr>
          <a:ln/>
        </p:spPr>
      </p:sp>
      <p:sp>
        <p:nvSpPr>
          <p:cNvPr id="17101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7" name="Rectangle 7"/>
          <p:cNvSpPr>
            <a:spLocks noGrp="1" noChangeArrowheads="1"/>
          </p:cNvSpPr>
          <p:nvPr>
            <p:ph type="sldNum" sz="quarter" idx="5"/>
          </p:nvPr>
        </p:nvSpPr>
        <p:spPr>
          <a:noFill/>
        </p:spPr>
        <p:txBody>
          <a:bodyPr/>
          <a:lstStyle/>
          <a:p>
            <a:fld id="{EC6DCCD8-F963-49CF-B4EF-14B2522C33CC}" type="slidenum">
              <a:rPr smtClean="0"/>
              <a:pPr/>
              <a:t>48</a:t>
            </a:fld>
            <a:endParaRPr lang="it-IT" smtClean="0"/>
          </a:p>
        </p:txBody>
      </p:sp>
      <p:sp>
        <p:nvSpPr>
          <p:cNvPr id="173058" name="Rectangle 2"/>
          <p:cNvSpPr>
            <a:spLocks noGrp="1" noRot="1" noChangeArrowheads="1" noTextEdit="1"/>
          </p:cNvSpPr>
          <p:nvPr>
            <p:ph type="sldImg"/>
          </p:nvPr>
        </p:nvSpPr>
        <p:spPr>
          <a:ln/>
        </p:spPr>
      </p:sp>
      <p:sp>
        <p:nvSpPr>
          <p:cNvPr id="17305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5" name="Rectangle 7"/>
          <p:cNvSpPr>
            <a:spLocks noGrp="1" noChangeArrowheads="1"/>
          </p:cNvSpPr>
          <p:nvPr>
            <p:ph type="sldNum" sz="quarter" idx="5"/>
          </p:nvPr>
        </p:nvSpPr>
        <p:spPr>
          <a:noFill/>
        </p:spPr>
        <p:txBody>
          <a:bodyPr/>
          <a:lstStyle/>
          <a:p>
            <a:fld id="{6B9B5D5D-3EA4-4A4E-96F4-8BCC954F59AB}" type="slidenum">
              <a:rPr smtClean="0"/>
              <a:pPr/>
              <a:t>49</a:t>
            </a:fld>
            <a:endParaRPr lang="it-IT" smtClean="0"/>
          </a:p>
        </p:txBody>
      </p:sp>
      <p:sp>
        <p:nvSpPr>
          <p:cNvPr id="175106" name="Rectangle 2"/>
          <p:cNvSpPr>
            <a:spLocks noGrp="1" noRot="1" noChangeArrowheads="1" noTextEdit="1"/>
          </p:cNvSpPr>
          <p:nvPr>
            <p:ph type="sldImg"/>
          </p:nvPr>
        </p:nvSpPr>
        <p:spPr>
          <a:ln/>
        </p:spPr>
      </p:sp>
      <p:sp>
        <p:nvSpPr>
          <p:cNvPr id="17510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3" name="Rectangle 7"/>
          <p:cNvSpPr>
            <a:spLocks noGrp="1" noChangeArrowheads="1"/>
          </p:cNvSpPr>
          <p:nvPr>
            <p:ph type="sldNum" sz="quarter" idx="5"/>
          </p:nvPr>
        </p:nvSpPr>
        <p:spPr>
          <a:noFill/>
        </p:spPr>
        <p:txBody>
          <a:bodyPr/>
          <a:lstStyle/>
          <a:p>
            <a:fld id="{D0698334-FC29-4407-B65A-52A213C4DD64}" type="slidenum">
              <a:rPr smtClean="0"/>
              <a:pPr/>
              <a:t>50</a:t>
            </a:fld>
            <a:endParaRPr lang="it-IT" smtClean="0"/>
          </a:p>
        </p:txBody>
      </p:sp>
      <p:sp>
        <p:nvSpPr>
          <p:cNvPr id="177154" name="Rectangle 2"/>
          <p:cNvSpPr>
            <a:spLocks noGrp="1" noRot="1" noChangeArrowheads="1" noTextEdit="1"/>
          </p:cNvSpPr>
          <p:nvPr>
            <p:ph type="sldImg"/>
          </p:nvPr>
        </p:nvSpPr>
        <p:spPr>
          <a:ln/>
        </p:spPr>
      </p:sp>
      <p:sp>
        <p:nvSpPr>
          <p:cNvPr id="17715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1" name="Rectangle 7"/>
          <p:cNvSpPr>
            <a:spLocks noGrp="1" noChangeArrowheads="1"/>
          </p:cNvSpPr>
          <p:nvPr>
            <p:ph type="sldNum" sz="quarter" idx="5"/>
          </p:nvPr>
        </p:nvSpPr>
        <p:spPr>
          <a:noFill/>
        </p:spPr>
        <p:txBody>
          <a:bodyPr/>
          <a:lstStyle/>
          <a:p>
            <a:fld id="{D8F72E4C-C469-4B2B-ACA3-45EAAEABDBD3}" type="slidenum">
              <a:rPr smtClean="0"/>
              <a:pPr/>
              <a:t>51</a:t>
            </a:fld>
            <a:endParaRPr lang="it-IT" smtClean="0"/>
          </a:p>
        </p:txBody>
      </p:sp>
      <p:sp>
        <p:nvSpPr>
          <p:cNvPr id="179202" name="Rectangle 2"/>
          <p:cNvSpPr>
            <a:spLocks noGrp="1" noRot="1" noChangeArrowheads="1" noTextEdit="1"/>
          </p:cNvSpPr>
          <p:nvPr>
            <p:ph type="sldImg"/>
          </p:nvPr>
        </p:nvSpPr>
        <p:spPr>
          <a:ln/>
        </p:spPr>
      </p:sp>
      <p:sp>
        <p:nvSpPr>
          <p:cNvPr id="17920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49" name="Rectangle 7"/>
          <p:cNvSpPr>
            <a:spLocks noGrp="1" noChangeArrowheads="1"/>
          </p:cNvSpPr>
          <p:nvPr>
            <p:ph type="sldNum" sz="quarter" idx="5"/>
          </p:nvPr>
        </p:nvSpPr>
        <p:spPr>
          <a:noFill/>
        </p:spPr>
        <p:txBody>
          <a:bodyPr/>
          <a:lstStyle/>
          <a:p>
            <a:fld id="{F4FD178F-7606-47DB-A7AC-27E7B2455EB0}" type="slidenum">
              <a:rPr smtClean="0"/>
              <a:pPr/>
              <a:t>52</a:t>
            </a:fld>
            <a:endParaRPr lang="it-IT" smtClean="0"/>
          </a:p>
        </p:txBody>
      </p:sp>
      <p:sp>
        <p:nvSpPr>
          <p:cNvPr id="181250" name="Rectangle 2"/>
          <p:cNvSpPr>
            <a:spLocks noGrp="1" noRot="1" noChangeArrowheads="1" noTextEdit="1"/>
          </p:cNvSpPr>
          <p:nvPr>
            <p:ph type="sldImg"/>
          </p:nvPr>
        </p:nvSpPr>
        <p:spPr>
          <a:ln/>
        </p:spPr>
      </p:sp>
      <p:sp>
        <p:nvSpPr>
          <p:cNvPr id="18125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7" name="Rectangle 7"/>
          <p:cNvSpPr>
            <a:spLocks noGrp="1" noChangeArrowheads="1"/>
          </p:cNvSpPr>
          <p:nvPr>
            <p:ph type="sldNum" sz="quarter" idx="5"/>
          </p:nvPr>
        </p:nvSpPr>
        <p:spPr>
          <a:noFill/>
        </p:spPr>
        <p:txBody>
          <a:bodyPr/>
          <a:lstStyle/>
          <a:p>
            <a:fld id="{E73B22DD-3578-49F4-8FE0-B034EE9D23DB}" type="slidenum">
              <a:rPr smtClean="0"/>
              <a:pPr/>
              <a:t>53</a:t>
            </a:fld>
            <a:endParaRPr lang="it-IT" smtClean="0"/>
          </a:p>
        </p:txBody>
      </p:sp>
      <p:sp>
        <p:nvSpPr>
          <p:cNvPr id="183298" name="Rectangle 2"/>
          <p:cNvSpPr>
            <a:spLocks noGrp="1" noRot="1" noChangeArrowheads="1" noTextEdit="1"/>
          </p:cNvSpPr>
          <p:nvPr>
            <p:ph type="sldImg"/>
          </p:nvPr>
        </p:nvSpPr>
        <p:spPr>
          <a:ln/>
        </p:spPr>
      </p:sp>
      <p:sp>
        <p:nvSpPr>
          <p:cNvPr id="18329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5" name="Rectangle 7"/>
          <p:cNvSpPr>
            <a:spLocks noGrp="1" noChangeArrowheads="1"/>
          </p:cNvSpPr>
          <p:nvPr>
            <p:ph type="sldNum" sz="quarter" idx="5"/>
          </p:nvPr>
        </p:nvSpPr>
        <p:spPr>
          <a:noFill/>
        </p:spPr>
        <p:txBody>
          <a:bodyPr/>
          <a:lstStyle/>
          <a:p>
            <a:fld id="{B270080A-A720-46FF-84B6-566D74EFA88E}" type="slidenum">
              <a:rPr smtClean="0"/>
              <a:pPr/>
              <a:t>54</a:t>
            </a:fld>
            <a:endParaRPr lang="it-IT" smtClean="0"/>
          </a:p>
        </p:txBody>
      </p:sp>
      <p:sp>
        <p:nvSpPr>
          <p:cNvPr id="185346" name="Rectangle 2"/>
          <p:cNvSpPr>
            <a:spLocks noGrp="1" noRot="1" noChangeArrowheads="1" noTextEdit="1"/>
          </p:cNvSpPr>
          <p:nvPr>
            <p:ph type="sldImg"/>
          </p:nvPr>
        </p:nvSpPr>
        <p:spPr>
          <a:ln/>
        </p:spPr>
      </p:sp>
      <p:sp>
        <p:nvSpPr>
          <p:cNvPr id="18534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3" name="Rectangle 7"/>
          <p:cNvSpPr>
            <a:spLocks noGrp="1" noChangeArrowheads="1"/>
          </p:cNvSpPr>
          <p:nvPr>
            <p:ph type="sldNum" sz="quarter" idx="5"/>
          </p:nvPr>
        </p:nvSpPr>
        <p:spPr>
          <a:noFill/>
        </p:spPr>
        <p:txBody>
          <a:bodyPr/>
          <a:lstStyle/>
          <a:p>
            <a:fld id="{A8900627-ADDC-47B8-97F1-4EE9EC80626B}" type="slidenum">
              <a:rPr smtClean="0"/>
              <a:pPr/>
              <a:t>55</a:t>
            </a:fld>
            <a:endParaRPr lang="it-IT" smtClean="0"/>
          </a:p>
        </p:txBody>
      </p:sp>
      <p:sp>
        <p:nvSpPr>
          <p:cNvPr id="187394" name="Rectangle 2"/>
          <p:cNvSpPr>
            <a:spLocks noGrp="1" noRot="1" noChangeArrowheads="1" noTextEdit="1"/>
          </p:cNvSpPr>
          <p:nvPr>
            <p:ph type="sldImg"/>
          </p:nvPr>
        </p:nvSpPr>
        <p:spPr>
          <a:ln/>
        </p:spPr>
      </p:sp>
      <p:sp>
        <p:nvSpPr>
          <p:cNvPr id="18739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1" name="Rectangle 7"/>
          <p:cNvSpPr>
            <a:spLocks noGrp="1" noChangeArrowheads="1"/>
          </p:cNvSpPr>
          <p:nvPr>
            <p:ph type="sldNum" sz="quarter" idx="5"/>
          </p:nvPr>
        </p:nvSpPr>
        <p:spPr>
          <a:noFill/>
        </p:spPr>
        <p:txBody>
          <a:bodyPr/>
          <a:lstStyle/>
          <a:p>
            <a:fld id="{4A799BE8-2827-41AE-9146-4AE228BEAA06}" type="slidenum">
              <a:rPr smtClean="0"/>
              <a:pPr/>
              <a:t>56</a:t>
            </a:fld>
            <a:endParaRPr lang="it-IT" smtClean="0"/>
          </a:p>
        </p:txBody>
      </p:sp>
      <p:sp>
        <p:nvSpPr>
          <p:cNvPr id="189442" name="Rectangle 2"/>
          <p:cNvSpPr>
            <a:spLocks noGrp="1" noRot="1" noChangeArrowheads="1" noTextEdit="1"/>
          </p:cNvSpPr>
          <p:nvPr>
            <p:ph type="sldImg"/>
          </p:nvPr>
        </p:nvSpPr>
        <p:spPr>
          <a:ln/>
        </p:spPr>
      </p:sp>
      <p:sp>
        <p:nvSpPr>
          <p:cNvPr id="18944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89" name="Rectangle 7"/>
          <p:cNvSpPr>
            <a:spLocks noGrp="1" noChangeArrowheads="1"/>
          </p:cNvSpPr>
          <p:nvPr>
            <p:ph type="sldNum" sz="quarter" idx="5"/>
          </p:nvPr>
        </p:nvSpPr>
        <p:spPr>
          <a:noFill/>
        </p:spPr>
        <p:txBody>
          <a:bodyPr/>
          <a:lstStyle/>
          <a:p>
            <a:fld id="{366E6D58-17C7-4B2B-B9E4-ABBDE0ABF6B0}" type="slidenum">
              <a:rPr smtClean="0"/>
              <a:pPr/>
              <a:t>57</a:t>
            </a:fld>
            <a:endParaRPr lang="it-IT" smtClean="0"/>
          </a:p>
        </p:txBody>
      </p:sp>
      <p:sp>
        <p:nvSpPr>
          <p:cNvPr id="191490" name="Rectangle 2"/>
          <p:cNvSpPr>
            <a:spLocks noGrp="1" noRot="1" noChangeArrowheads="1" noTextEdit="1"/>
          </p:cNvSpPr>
          <p:nvPr>
            <p:ph type="sldImg"/>
          </p:nvPr>
        </p:nvSpPr>
        <p:spPr>
          <a:ln/>
        </p:spPr>
      </p:sp>
      <p:sp>
        <p:nvSpPr>
          <p:cNvPr id="19149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7" name="Rectangle 7"/>
          <p:cNvSpPr>
            <a:spLocks noGrp="1" noChangeArrowheads="1"/>
          </p:cNvSpPr>
          <p:nvPr>
            <p:ph type="sldNum" sz="quarter" idx="5"/>
          </p:nvPr>
        </p:nvSpPr>
        <p:spPr>
          <a:noFill/>
        </p:spPr>
        <p:txBody>
          <a:bodyPr/>
          <a:lstStyle/>
          <a:p>
            <a:fld id="{7B2D217E-D97B-40B5-9C3A-CC10F4A93E3C}" type="slidenum">
              <a:rPr smtClean="0"/>
              <a:pPr/>
              <a:t>58</a:t>
            </a:fld>
            <a:endParaRPr lang="it-IT" smtClean="0"/>
          </a:p>
        </p:txBody>
      </p:sp>
      <p:sp>
        <p:nvSpPr>
          <p:cNvPr id="193538" name="Rectangle 2"/>
          <p:cNvSpPr>
            <a:spLocks noGrp="1" noRot="1" noChangeArrowheads="1" noTextEdit="1"/>
          </p:cNvSpPr>
          <p:nvPr>
            <p:ph type="sldImg"/>
          </p:nvPr>
        </p:nvSpPr>
        <p:spPr>
          <a:ln/>
        </p:spPr>
      </p:sp>
      <p:sp>
        <p:nvSpPr>
          <p:cNvPr id="19353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5" name="Rectangle 7"/>
          <p:cNvSpPr>
            <a:spLocks noGrp="1" noChangeArrowheads="1"/>
          </p:cNvSpPr>
          <p:nvPr>
            <p:ph type="sldNum" sz="quarter" idx="5"/>
          </p:nvPr>
        </p:nvSpPr>
        <p:spPr>
          <a:noFill/>
        </p:spPr>
        <p:txBody>
          <a:bodyPr/>
          <a:lstStyle/>
          <a:p>
            <a:fld id="{950DCD73-1567-4102-922F-A82CF82D0630}" type="slidenum">
              <a:rPr smtClean="0"/>
              <a:pPr/>
              <a:t>59</a:t>
            </a:fld>
            <a:endParaRPr lang="it-IT" smtClean="0"/>
          </a:p>
        </p:txBody>
      </p:sp>
      <p:sp>
        <p:nvSpPr>
          <p:cNvPr id="195586" name="Rectangle 2"/>
          <p:cNvSpPr>
            <a:spLocks noGrp="1" noRot="1" noChangeArrowheads="1" noTextEdit="1"/>
          </p:cNvSpPr>
          <p:nvPr>
            <p:ph type="sldImg"/>
          </p:nvPr>
        </p:nvSpPr>
        <p:spPr>
          <a:ln/>
        </p:spPr>
      </p:sp>
      <p:sp>
        <p:nvSpPr>
          <p:cNvPr id="19558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3" name="Rectangle 7"/>
          <p:cNvSpPr>
            <a:spLocks noGrp="1" noChangeArrowheads="1"/>
          </p:cNvSpPr>
          <p:nvPr>
            <p:ph type="sldNum" sz="quarter" idx="5"/>
          </p:nvPr>
        </p:nvSpPr>
        <p:spPr>
          <a:noFill/>
        </p:spPr>
        <p:txBody>
          <a:bodyPr/>
          <a:lstStyle/>
          <a:p>
            <a:fld id="{CFC0194F-4170-4D73-9143-CD4446690FAA}" type="slidenum">
              <a:rPr smtClean="0"/>
              <a:pPr/>
              <a:t>60</a:t>
            </a:fld>
            <a:endParaRPr lang="it-IT" smtClean="0"/>
          </a:p>
        </p:txBody>
      </p:sp>
      <p:sp>
        <p:nvSpPr>
          <p:cNvPr id="197634" name="Rectangle 2"/>
          <p:cNvSpPr>
            <a:spLocks noGrp="1" noRot="1" noChangeArrowheads="1" noTextEdit="1"/>
          </p:cNvSpPr>
          <p:nvPr>
            <p:ph type="sldImg"/>
          </p:nvPr>
        </p:nvSpPr>
        <p:spPr>
          <a:ln/>
        </p:spPr>
      </p:sp>
      <p:sp>
        <p:nvSpPr>
          <p:cNvPr id="19763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1" name="Rectangle 7"/>
          <p:cNvSpPr>
            <a:spLocks noGrp="1" noChangeArrowheads="1"/>
          </p:cNvSpPr>
          <p:nvPr>
            <p:ph type="sldNum" sz="quarter" idx="5"/>
          </p:nvPr>
        </p:nvSpPr>
        <p:spPr>
          <a:noFill/>
        </p:spPr>
        <p:txBody>
          <a:bodyPr/>
          <a:lstStyle/>
          <a:p>
            <a:fld id="{4454BA36-1092-4F0D-9A8D-F38E4CC9C892}" type="slidenum">
              <a:rPr smtClean="0"/>
              <a:pPr/>
              <a:t>61</a:t>
            </a:fld>
            <a:endParaRPr lang="it-IT" smtClean="0"/>
          </a:p>
        </p:txBody>
      </p:sp>
      <p:sp>
        <p:nvSpPr>
          <p:cNvPr id="199682" name="Rectangle 2"/>
          <p:cNvSpPr>
            <a:spLocks noGrp="1" noRot="1" noChangeArrowheads="1" noTextEdit="1"/>
          </p:cNvSpPr>
          <p:nvPr>
            <p:ph type="sldImg"/>
          </p:nvPr>
        </p:nvSpPr>
        <p:spPr>
          <a:ln/>
        </p:spPr>
      </p:sp>
      <p:sp>
        <p:nvSpPr>
          <p:cNvPr id="19968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29" name="Rectangle 7"/>
          <p:cNvSpPr>
            <a:spLocks noGrp="1" noChangeArrowheads="1"/>
          </p:cNvSpPr>
          <p:nvPr>
            <p:ph type="sldNum" sz="quarter" idx="5"/>
          </p:nvPr>
        </p:nvSpPr>
        <p:spPr>
          <a:noFill/>
        </p:spPr>
        <p:txBody>
          <a:bodyPr/>
          <a:lstStyle/>
          <a:p>
            <a:fld id="{B0C854D3-7D5C-43F6-858B-696497EEBDCF}" type="slidenum">
              <a:rPr smtClean="0"/>
              <a:pPr/>
              <a:t>62</a:t>
            </a:fld>
            <a:endParaRPr lang="it-IT" smtClean="0"/>
          </a:p>
        </p:txBody>
      </p:sp>
      <p:sp>
        <p:nvSpPr>
          <p:cNvPr id="201730" name="Rectangle 2"/>
          <p:cNvSpPr>
            <a:spLocks noGrp="1" noRot="1" noChangeArrowheads="1" noTextEdit="1"/>
          </p:cNvSpPr>
          <p:nvPr>
            <p:ph type="sldImg"/>
          </p:nvPr>
        </p:nvSpPr>
        <p:spPr>
          <a:ln/>
        </p:spPr>
      </p:sp>
      <p:sp>
        <p:nvSpPr>
          <p:cNvPr id="20173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7" name="Rectangle 7"/>
          <p:cNvSpPr>
            <a:spLocks noGrp="1" noChangeArrowheads="1"/>
          </p:cNvSpPr>
          <p:nvPr>
            <p:ph type="sldNum" sz="quarter" idx="5"/>
          </p:nvPr>
        </p:nvSpPr>
        <p:spPr>
          <a:noFill/>
        </p:spPr>
        <p:txBody>
          <a:bodyPr/>
          <a:lstStyle/>
          <a:p>
            <a:fld id="{A2C5178E-56B7-45BB-BF5A-0A5C22EB200D}" type="slidenum">
              <a:rPr smtClean="0"/>
              <a:pPr/>
              <a:t>63</a:t>
            </a:fld>
            <a:endParaRPr lang="it-IT" smtClean="0"/>
          </a:p>
        </p:txBody>
      </p:sp>
      <p:sp>
        <p:nvSpPr>
          <p:cNvPr id="203778" name="Rectangle 2"/>
          <p:cNvSpPr>
            <a:spLocks noGrp="1" noRot="1" noChangeArrowheads="1" noTextEdit="1"/>
          </p:cNvSpPr>
          <p:nvPr>
            <p:ph type="sldImg"/>
          </p:nvPr>
        </p:nvSpPr>
        <p:spPr>
          <a:ln/>
        </p:spPr>
      </p:sp>
      <p:sp>
        <p:nvSpPr>
          <p:cNvPr id="20377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5" name="Rectangle 7"/>
          <p:cNvSpPr>
            <a:spLocks noGrp="1" noChangeArrowheads="1"/>
          </p:cNvSpPr>
          <p:nvPr>
            <p:ph type="sldNum" sz="quarter" idx="5"/>
          </p:nvPr>
        </p:nvSpPr>
        <p:spPr>
          <a:noFill/>
        </p:spPr>
        <p:txBody>
          <a:bodyPr/>
          <a:lstStyle/>
          <a:p>
            <a:fld id="{1EE07640-CCAD-4E33-BD5E-48572D023852}" type="slidenum">
              <a:rPr smtClean="0"/>
              <a:pPr/>
              <a:t>64</a:t>
            </a:fld>
            <a:endParaRPr lang="it-IT" smtClean="0"/>
          </a:p>
        </p:txBody>
      </p:sp>
      <p:sp>
        <p:nvSpPr>
          <p:cNvPr id="205826" name="Rectangle 2"/>
          <p:cNvSpPr>
            <a:spLocks noGrp="1" noRot="1" noChangeArrowheads="1" noTextEdit="1"/>
          </p:cNvSpPr>
          <p:nvPr>
            <p:ph type="sldImg"/>
          </p:nvPr>
        </p:nvSpPr>
        <p:spPr>
          <a:ln/>
        </p:spPr>
      </p:sp>
      <p:sp>
        <p:nvSpPr>
          <p:cNvPr id="20582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3" name="Rectangle 7"/>
          <p:cNvSpPr>
            <a:spLocks noGrp="1" noChangeArrowheads="1"/>
          </p:cNvSpPr>
          <p:nvPr>
            <p:ph type="sldNum" sz="quarter" idx="5"/>
          </p:nvPr>
        </p:nvSpPr>
        <p:spPr>
          <a:noFill/>
        </p:spPr>
        <p:txBody>
          <a:bodyPr/>
          <a:lstStyle/>
          <a:p>
            <a:fld id="{A76B30C4-5579-4CBF-A499-6C5147A8665A}" type="slidenum">
              <a:rPr smtClean="0"/>
              <a:pPr/>
              <a:t>65</a:t>
            </a:fld>
            <a:endParaRPr lang="it-IT" smtClean="0"/>
          </a:p>
        </p:txBody>
      </p:sp>
      <p:sp>
        <p:nvSpPr>
          <p:cNvPr id="207874" name="Rectangle 2"/>
          <p:cNvSpPr>
            <a:spLocks noGrp="1" noRot="1" noChangeArrowheads="1" noTextEdit="1"/>
          </p:cNvSpPr>
          <p:nvPr>
            <p:ph type="sldImg"/>
          </p:nvPr>
        </p:nvSpPr>
        <p:spPr>
          <a:ln/>
        </p:spPr>
      </p:sp>
      <p:sp>
        <p:nvSpPr>
          <p:cNvPr id="20787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1" name="Rectangle 7"/>
          <p:cNvSpPr>
            <a:spLocks noGrp="1" noChangeArrowheads="1"/>
          </p:cNvSpPr>
          <p:nvPr>
            <p:ph type="sldNum" sz="quarter" idx="5"/>
          </p:nvPr>
        </p:nvSpPr>
        <p:spPr>
          <a:noFill/>
        </p:spPr>
        <p:txBody>
          <a:bodyPr/>
          <a:lstStyle/>
          <a:p>
            <a:fld id="{934C9230-2F7C-4A47-A63D-800E58E4C63E}" type="slidenum">
              <a:rPr smtClean="0"/>
              <a:pPr/>
              <a:t>66</a:t>
            </a:fld>
            <a:endParaRPr lang="it-IT" smtClean="0"/>
          </a:p>
        </p:txBody>
      </p:sp>
      <p:sp>
        <p:nvSpPr>
          <p:cNvPr id="209922" name="Rectangle 2"/>
          <p:cNvSpPr>
            <a:spLocks noGrp="1" noRot="1" noChangeArrowheads="1" noTextEdit="1"/>
          </p:cNvSpPr>
          <p:nvPr>
            <p:ph type="sldImg"/>
          </p:nvPr>
        </p:nvSpPr>
        <p:spPr>
          <a:ln/>
        </p:spPr>
      </p:sp>
      <p:sp>
        <p:nvSpPr>
          <p:cNvPr id="20992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69" name="Rectangle 7"/>
          <p:cNvSpPr>
            <a:spLocks noGrp="1" noChangeArrowheads="1"/>
          </p:cNvSpPr>
          <p:nvPr>
            <p:ph type="sldNum" sz="quarter" idx="5"/>
          </p:nvPr>
        </p:nvSpPr>
        <p:spPr>
          <a:noFill/>
        </p:spPr>
        <p:txBody>
          <a:bodyPr/>
          <a:lstStyle/>
          <a:p>
            <a:fld id="{BB619A6B-689E-4CFC-BA23-DE0CA441774E}" type="slidenum">
              <a:rPr smtClean="0"/>
              <a:pPr/>
              <a:t>67</a:t>
            </a:fld>
            <a:endParaRPr lang="it-IT" smtClean="0"/>
          </a:p>
        </p:txBody>
      </p:sp>
      <p:sp>
        <p:nvSpPr>
          <p:cNvPr id="211970" name="Rectangle 2"/>
          <p:cNvSpPr>
            <a:spLocks noGrp="1" noRot="1" noChangeArrowheads="1" noTextEdit="1"/>
          </p:cNvSpPr>
          <p:nvPr>
            <p:ph type="sldImg"/>
          </p:nvPr>
        </p:nvSpPr>
        <p:spPr>
          <a:ln/>
        </p:spPr>
      </p:sp>
      <p:sp>
        <p:nvSpPr>
          <p:cNvPr id="21197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7" name="Rectangle 7"/>
          <p:cNvSpPr>
            <a:spLocks noGrp="1" noChangeArrowheads="1"/>
          </p:cNvSpPr>
          <p:nvPr>
            <p:ph type="sldNum" sz="quarter" idx="5"/>
          </p:nvPr>
        </p:nvSpPr>
        <p:spPr>
          <a:noFill/>
        </p:spPr>
        <p:txBody>
          <a:bodyPr/>
          <a:lstStyle/>
          <a:p>
            <a:fld id="{83F649F8-64E7-40DD-9074-6D1F64678296}" type="slidenum">
              <a:rPr smtClean="0"/>
              <a:pPr/>
              <a:t>68</a:t>
            </a:fld>
            <a:endParaRPr lang="it-IT" smtClean="0"/>
          </a:p>
        </p:txBody>
      </p:sp>
      <p:sp>
        <p:nvSpPr>
          <p:cNvPr id="214018" name="Rectangle 2"/>
          <p:cNvSpPr>
            <a:spLocks noGrp="1" noRot="1" noChangeArrowheads="1" noTextEdit="1"/>
          </p:cNvSpPr>
          <p:nvPr>
            <p:ph type="sldImg"/>
          </p:nvPr>
        </p:nvSpPr>
        <p:spPr>
          <a:ln/>
        </p:spPr>
      </p:sp>
      <p:sp>
        <p:nvSpPr>
          <p:cNvPr id="21401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5" name="Rectangle 7"/>
          <p:cNvSpPr>
            <a:spLocks noGrp="1" noChangeArrowheads="1"/>
          </p:cNvSpPr>
          <p:nvPr>
            <p:ph type="sldNum" sz="quarter" idx="5"/>
          </p:nvPr>
        </p:nvSpPr>
        <p:spPr>
          <a:noFill/>
        </p:spPr>
        <p:txBody>
          <a:bodyPr/>
          <a:lstStyle/>
          <a:p>
            <a:fld id="{627DB1B8-259B-4705-A2DB-CDF168BF552B}" type="slidenum">
              <a:rPr smtClean="0"/>
              <a:pPr/>
              <a:t>69</a:t>
            </a:fld>
            <a:endParaRPr lang="it-IT" smtClean="0"/>
          </a:p>
        </p:txBody>
      </p:sp>
      <p:sp>
        <p:nvSpPr>
          <p:cNvPr id="216066" name="Rectangle 2"/>
          <p:cNvSpPr>
            <a:spLocks noGrp="1" noRot="1" noChangeArrowheads="1" noTextEdit="1"/>
          </p:cNvSpPr>
          <p:nvPr>
            <p:ph type="sldImg"/>
          </p:nvPr>
        </p:nvSpPr>
        <p:spPr>
          <a:ln/>
        </p:spPr>
      </p:sp>
      <p:sp>
        <p:nvSpPr>
          <p:cNvPr id="21606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3" name="Rectangle 7"/>
          <p:cNvSpPr>
            <a:spLocks noGrp="1" noChangeArrowheads="1"/>
          </p:cNvSpPr>
          <p:nvPr>
            <p:ph type="sldNum" sz="quarter" idx="5"/>
          </p:nvPr>
        </p:nvSpPr>
        <p:spPr>
          <a:noFill/>
        </p:spPr>
        <p:txBody>
          <a:bodyPr/>
          <a:lstStyle/>
          <a:p>
            <a:fld id="{B169F832-D127-481F-B481-49839AEA7363}" type="slidenum">
              <a:rPr smtClean="0"/>
              <a:pPr/>
              <a:t>70</a:t>
            </a:fld>
            <a:endParaRPr lang="it-IT" smtClean="0"/>
          </a:p>
        </p:txBody>
      </p:sp>
      <p:sp>
        <p:nvSpPr>
          <p:cNvPr id="218114" name="Rectangle 2"/>
          <p:cNvSpPr>
            <a:spLocks noGrp="1" noRot="1" noChangeArrowheads="1" noTextEdit="1"/>
          </p:cNvSpPr>
          <p:nvPr>
            <p:ph type="sldImg"/>
          </p:nvPr>
        </p:nvSpPr>
        <p:spPr>
          <a:ln/>
        </p:spPr>
      </p:sp>
      <p:sp>
        <p:nvSpPr>
          <p:cNvPr id="21811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1" name="Rectangle 7"/>
          <p:cNvSpPr>
            <a:spLocks noGrp="1" noChangeArrowheads="1"/>
          </p:cNvSpPr>
          <p:nvPr>
            <p:ph type="sldNum" sz="quarter" idx="5"/>
          </p:nvPr>
        </p:nvSpPr>
        <p:spPr>
          <a:noFill/>
        </p:spPr>
        <p:txBody>
          <a:bodyPr/>
          <a:lstStyle/>
          <a:p>
            <a:fld id="{B26B192B-5FE1-4C7D-B8F5-FD7E54F0A0D8}" type="slidenum">
              <a:rPr smtClean="0"/>
              <a:pPr/>
              <a:t>71</a:t>
            </a:fld>
            <a:endParaRPr lang="it-IT" smtClean="0"/>
          </a:p>
        </p:txBody>
      </p:sp>
      <p:sp>
        <p:nvSpPr>
          <p:cNvPr id="220162" name="Rectangle 2"/>
          <p:cNvSpPr>
            <a:spLocks noGrp="1" noRot="1" noChangeArrowheads="1" noTextEdit="1"/>
          </p:cNvSpPr>
          <p:nvPr>
            <p:ph type="sldImg"/>
          </p:nvPr>
        </p:nvSpPr>
        <p:spPr>
          <a:ln/>
        </p:spPr>
      </p:sp>
      <p:sp>
        <p:nvSpPr>
          <p:cNvPr id="22016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09" name="Rectangle 7"/>
          <p:cNvSpPr>
            <a:spLocks noGrp="1" noChangeArrowheads="1"/>
          </p:cNvSpPr>
          <p:nvPr>
            <p:ph type="sldNum" sz="quarter" idx="5"/>
          </p:nvPr>
        </p:nvSpPr>
        <p:spPr>
          <a:noFill/>
        </p:spPr>
        <p:txBody>
          <a:bodyPr/>
          <a:lstStyle/>
          <a:p>
            <a:fld id="{D2AB3C63-65EB-42D5-912B-BF37C86B5DFB}" type="slidenum">
              <a:rPr smtClean="0"/>
              <a:pPr/>
              <a:t>72</a:t>
            </a:fld>
            <a:endParaRPr lang="it-IT" smtClean="0"/>
          </a:p>
        </p:txBody>
      </p:sp>
      <p:sp>
        <p:nvSpPr>
          <p:cNvPr id="222210" name="Rectangle 2"/>
          <p:cNvSpPr>
            <a:spLocks noGrp="1" noRot="1" noChangeArrowheads="1" noTextEdit="1"/>
          </p:cNvSpPr>
          <p:nvPr>
            <p:ph type="sldImg"/>
          </p:nvPr>
        </p:nvSpPr>
        <p:spPr>
          <a:ln/>
        </p:spPr>
      </p:sp>
      <p:sp>
        <p:nvSpPr>
          <p:cNvPr id="22221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7" name="Rectangle 7"/>
          <p:cNvSpPr>
            <a:spLocks noGrp="1" noChangeArrowheads="1"/>
          </p:cNvSpPr>
          <p:nvPr>
            <p:ph type="sldNum" sz="quarter" idx="5"/>
          </p:nvPr>
        </p:nvSpPr>
        <p:spPr>
          <a:noFill/>
        </p:spPr>
        <p:txBody>
          <a:bodyPr/>
          <a:lstStyle/>
          <a:p>
            <a:fld id="{7E9BC1EF-7269-472D-BCFB-751B0BEA0692}" type="slidenum">
              <a:rPr smtClean="0"/>
              <a:pPr/>
              <a:t>73</a:t>
            </a:fld>
            <a:endParaRPr lang="it-IT" smtClean="0"/>
          </a:p>
        </p:txBody>
      </p:sp>
      <p:sp>
        <p:nvSpPr>
          <p:cNvPr id="224258" name="Rectangle 2"/>
          <p:cNvSpPr>
            <a:spLocks noGrp="1" noRot="1" noChangeArrowheads="1" noTextEdit="1"/>
          </p:cNvSpPr>
          <p:nvPr>
            <p:ph type="sldImg"/>
          </p:nvPr>
        </p:nvSpPr>
        <p:spPr>
          <a:ln/>
        </p:spPr>
      </p:sp>
      <p:sp>
        <p:nvSpPr>
          <p:cNvPr id="22425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5" name="Rectangle 7"/>
          <p:cNvSpPr>
            <a:spLocks noGrp="1" noChangeArrowheads="1"/>
          </p:cNvSpPr>
          <p:nvPr>
            <p:ph type="sldNum" sz="quarter" idx="5"/>
          </p:nvPr>
        </p:nvSpPr>
        <p:spPr>
          <a:noFill/>
        </p:spPr>
        <p:txBody>
          <a:bodyPr/>
          <a:lstStyle/>
          <a:p>
            <a:fld id="{2AB31D94-73D0-4038-B480-8C549ABC2979}" type="slidenum">
              <a:rPr smtClean="0"/>
              <a:pPr/>
              <a:t>74</a:t>
            </a:fld>
            <a:endParaRPr lang="it-IT" smtClean="0"/>
          </a:p>
        </p:txBody>
      </p:sp>
      <p:sp>
        <p:nvSpPr>
          <p:cNvPr id="226306" name="Rectangle 2"/>
          <p:cNvSpPr>
            <a:spLocks noGrp="1" noRot="1" noChangeArrowheads="1" noTextEdit="1"/>
          </p:cNvSpPr>
          <p:nvPr>
            <p:ph type="sldImg"/>
          </p:nvPr>
        </p:nvSpPr>
        <p:spPr>
          <a:ln/>
        </p:spPr>
      </p:sp>
      <p:sp>
        <p:nvSpPr>
          <p:cNvPr id="22630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3" name="Rectangle 7"/>
          <p:cNvSpPr>
            <a:spLocks noGrp="1" noChangeArrowheads="1"/>
          </p:cNvSpPr>
          <p:nvPr>
            <p:ph type="sldNum" sz="quarter" idx="5"/>
          </p:nvPr>
        </p:nvSpPr>
        <p:spPr>
          <a:noFill/>
        </p:spPr>
        <p:txBody>
          <a:bodyPr/>
          <a:lstStyle/>
          <a:p>
            <a:fld id="{035F07ED-D865-4DBD-BC2C-9BCC9F00515B}" type="slidenum">
              <a:rPr smtClean="0"/>
              <a:pPr/>
              <a:t>75</a:t>
            </a:fld>
            <a:endParaRPr lang="it-IT" smtClean="0"/>
          </a:p>
        </p:txBody>
      </p:sp>
      <p:sp>
        <p:nvSpPr>
          <p:cNvPr id="228354" name="Rectangle 2"/>
          <p:cNvSpPr>
            <a:spLocks noGrp="1" noRot="1" noChangeArrowheads="1" noTextEdit="1"/>
          </p:cNvSpPr>
          <p:nvPr>
            <p:ph type="sldImg"/>
          </p:nvPr>
        </p:nvSpPr>
        <p:spPr>
          <a:ln/>
        </p:spPr>
      </p:sp>
      <p:sp>
        <p:nvSpPr>
          <p:cNvPr id="22835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1" name="Rectangle 7"/>
          <p:cNvSpPr>
            <a:spLocks noGrp="1" noChangeArrowheads="1"/>
          </p:cNvSpPr>
          <p:nvPr>
            <p:ph type="sldNum" sz="quarter" idx="5"/>
          </p:nvPr>
        </p:nvSpPr>
        <p:spPr>
          <a:noFill/>
        </p:spPr>
        <p:txBody>
          <a:bodyPr/>
          <a:lstStyle/>
          <a:p>
            <a:fld id="{1A2F1D73-F59D-4E35-BF57-6A40B5710E03}" type="slidenum">
              <a:rPr smtClean="0"/>
              <a:pPr/>
              <a:t>76</a:t>
            </a:fld>
            <a:endParaRPr lang="it-IT" smtClean="0"/>
          </a:p>
        </p:txBody>
      </p:sp>
      <p:sp>
        <p:nvSpPr>
          <p:cNvPr id="230402" name="Rectangle 2"/>
          <p:cNvSpPr>
            <a:spLocks noGrp="1" noRot="1" noChangeArrowheads="1" noTextEdit="1"/>
          </p:cNvSpPr>
          <p:nvPr>
            <p:ph type="sldImg"/>
          </p:nvPr>
        </p:nvSpPr>
        <p:spPr>
          <a:ln/>
        </p:spPr>
      </p:sp>
      <p:sp>
        <p:nvSpPr>
          <p:cNvPr id="23040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49" name="Rectangle 7"/>
          <p:cNvSpPr>
            <a:spLocks noGrp="1" noChangeArrowheads="1"/>
          </p:cNvSpPr>
          <p:nvPr>
            <p:ph type="sldNum" sz="quarter" idx="5"/>
          </p:nvPr>
        </p:nvSpPr>
        <p:spPr>
          <a:noFill/>
        </p:spPr>
        <p:txBody>
          <a:bodyPr/>
          <a:lstStyle/>
          <a:p>
            <a:fld id="{264FEB57-8542-47A2-B239-499BD057343F}" type="slidenum">
              <a:rPr smtClean="0"/>
              <a:pPr/>
              <a:t>77</a:t>
            </a:fld>
            <a:endParaRPr lang="it-IT" smtClean="0"/>
          </a:p>
        </p:txBody>
      </p:sp>
      <p:sp>
        <p:nvSpPr>
          <p:cNvPr id="232450" name="Rectangle 2"/>
          <p:cNvSpPr>
            <a:spLocks noGrp="1" noRot="1" noChangeArrowheads="1" noTextEdit="1"/>
          </p:cNvSpPr>
          <p:nvPr>
            <p:ph type="sldImg"/>
          </p:nvPr>
        </p:nvSpPr>
        <p:spPr>
          <a:ln/>
        </p:spPr>
      </p:sp>
      <p:sp>
        <p:nvSpPr>
          <p:cNvPr id="23245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7" name="Rectangle 7"/>
          <p:cNvSpPr>
            <a:spLocks noGrp="1" noChangeArrowheads="1"/>
          </p:cNvSpPr>
          <p:nvPr>
            <p:ph type="sldNum" sz="quarter" idx="5"/>
          </p:nvPr>
        </p:nvSpPr>
        <p:spPr>
          <a:noFill/>
        </p:spPr>
        <p:txBody>
          <a:bodyPr/>
          <a:lstStyle/>
          <a:p>
            <a:fld id="{B156A277-A823-4E37-BA05-AA902A6F9F35}" type="slidenum">
              <a:rPr smtClean="0"/>
              <a:pPr/>
              <a:t>78</a:t>
            </a:fld>
            <a:endParaRPr lang="it-IT" smtClean="0"/>
          </a:p>
        </p:txBody>
      </p:sp>
      <p:sp>
        <p:nvSpPr>
          <p:cNvPr id="234498" name="Rectangle 2"/>
          <p:cNvSpPr>
            <a:spLocks noGrp="1" noRot="1" noChangeArrowheads="1" noTextEdit="1"/>
          </p:cNvSpPr>
          <p:nvPr>
            <p:ph type="sldImg"/>
          </p:nvPr>
        </p:nvSpPr>
        <p:spPr>
          <a:ln/>
        </p:spPr>
      </p:sp>
      <p:sp>
        <p:nvSpPr>
          <p:cNvPr id="23449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5" name="Rectangle 7"/>
          <p:cNvSpPr>
            <a:spLocks noGrp="1" noChangeArrowheads="1"/>
          </p:cNvSpPr>
          <p:nvPr>
            <p:ph type="sldNum" sz="quarter" idx="5"/>
          </p:nvPr>
        </p:nvSpPr>
        <p:spPr>
          <a:noFill/>
        </p:spPr>
        <p:txBody>
          <a:bodyPr/>
          <a:lstStyle/>
          <a:p>
            <a:fld id="{B6743954-1FB9-4D79-9855-84B9FC78F472}" type="slidenum">
              <a:rPr smtClean="0"/>
              <a:pPr/>
              <a:t>79</a:t>
            </a:fld>
            <a:endParaRPr lang="it-IT" smtClean="0"/>
          </a:p>
        </p:txBody>
      </p:sp>
      <p:sp>
        <p:nvSpPr>
          <p:cNvPr id="236546" name="Rectangle 2"/>
          <p:cNvSpPr>
            <a:spLocks noGrp="1" noRot="1" noChangeArrowheads="1" noTextEdit="1"/>
          </p:cNvSpPr>
          <p:nvPr>
            <p:ph type="sldImg"/>
          </p:nvPr>
        </p:nvSpPr>
        <p:spPr>
          <a:ln/>
        </p:spPr>
      </p:sp>
      <p:sp>
        <p:nvSpPr>
          <p:cNvPr id="23654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3" name="Rectangle 7"/>
          <p:cNvSpPr>
            <a:spLocks noGrp="1" noChangeArrowheads="1"/>
          </p:cNvSpPr>
          <p:nvPr>
            <p:ph type="sldNum" sz="quarter" idx="5"/>
          </p:nvPr>
        </p:nvSpPr>
        <p:spPr>
          <a:noFill/>
        </p:spPr>
        <p:txBody>
          <a:bodyPr/>
          <a:lstStyle/>
          <a:p>
            <a:fld id="{E6557586-3048-4CE2-BC10-B9AFFE02D20B}" type="slidenum">
              <a:rPr smtClean="0"/>
              <a:pPr/>
              <a:t>80</a:t>
            </a:fld>
            <a:endParaRPr lang="it-IT" smtClean="0"/>
          </a:p>
        </p:txBody>
      </p:sp>
      <p:sp>
        <p:nvSpPr>
          <p:cNvPr id="238594" name="Rectangle 2"/>
          <p:cNvSpPr>
            <a:spLocks noGrp="1" noRot="1" noChangeArrowheads="1" noTextEdit="1"/>
          </p:cNvSpPr>
          <p:nvPr>
            <p:ph type="sldImg"/>
          </p:nvPr>
        </p:nvSpPr>
        <p:spPr>
          <a:ln/>
        </p:spPr>
      </p:sp>
      <p:sp>
        <p:nvSpPr>
          <p:cNvPr id="23859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1" name="Rectangle 7"/>
          <p:cNvSpPr>
            <a:spLocks noGrp="1" noChangeArrowheads="1"/>
          </p:cNvSpPr>
          <p:nvPr>
            <p:ph type="sldNum" sz="quarter" idx="5"/>
          </p:nvPr>
        </p:nvSpPr>
        <p:spPr>
          <a:noFill/>
        </p:spPr>
        <p:txBody>
          <a:bodyPr/>
          <a:lstStyle/>
          <a:p>
            <a:fld id="{7A0D5FD3-DC54-4D7D-9DDC-C51972C34C7B}" type="slidenum">
              <a:rPr smtClean="0"/>
              <a:pPr/>
              <a:t>81</a:t>
            </a:fld>
            <a:endParaRPr lang="it-IT" smtClean="0"/>
          </a:p>
        </p:txBody>
      </p:sp>
      <p:sp>
        <p:nvSpPr>
          <p:cNvPr id="240642" name="Rectangle 2"/>
          <p:cNvSpPr>
            <a:spLocks noGrp="1" noRot="1" noChangeArrowheads="1" noTextEdit="1"/>
          </p:cNvSpPr>
          <p:nvPr>
            <p:ph type="sldImg"/>
          </p:nvPr>
        </p:nvSpPr>
        <p:spPr>
          <a:ln/>
        </p:spPr>
      </p:sp>
      <p:sp>
        <p:nvSpPr>
          <p:cNvPr id="24064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89" name="Rectangle 7"/>
          <p:cNvSpPr>
            <a:spLocks noGrp="1" noChangeArrowheads="1"/>
          </p:cNvSpPr>
          <p:nvPr>
            <p:ph type="sldNum" sz="quarter" idx="5"/>
          </p:nvPr>
        </p:nvSpPr>
        <p:spPr>
          <a:noFill/>
        </p:spPr>
        <p:txBody>
          <a:bodyPr/>
          <a:lstStyle/>
          <a:p>
            <a:fld id="{C82FED4C-AE95-44C9-8153-F9FFFEEA4FCA}" type="slidenum">
              <a:rPr smtClean="0"/>
              <a:pPr/>
              <a:t>82</a:t>
            </a:fld>
            <a:endParaRPr lang="it-IT" smtClean="0"/>
          </a:p>
        </p:txBody>
      </p:sp>
      <p:sp>
        <p:nvSpPr>
          <p:cNvPr id="242690" name="Rectangle 2"/>
          <p:cNvSpPr>
            <a:spLocks noGrp="1" noRot="1" noChangeArrowheads="1" noTextEdit="1"/>
          </p:cNvSpPr>
          <p:nvPr>
            <p:ph type="sldImg"/>
          </p:nvPr>
        </p:nvSpPr>
        <p:spPr>
          <a:ln/>
        </p:spPr>
      </p:sp>
      <p:sp>
        <p:nvSpPr>
          <p:cNvPr id="24269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7" name="Rectangle 7"/>
          <p:cNvSpPr>
            <a:spLocks noGrp="1" noChangeArrowheads="1"/>
          </p:cNvSpPr>
          <p:nvPr>
            <p:ph type="sldNum" sz="quarter" idx="5"/>
          </p:nvPr>
        </p:nvSpPr>
        <p:spPr>
          <a:noFill/>
        </p:spPr>
        <p:txBody>
          <a:bodyPr/>
          <a:lstStyle/>
          <a:p>
            <a:fld id="{71C4F3CE-8B00-47C8-A566-EB583FBF7064}" type="slidenum">
              <a:rPr smtClean="0"/>
              <a:pPr/>
              <a:t>83</a:t>
            </a:fld>
            <a:endParaRPr lang="it-IT" smtClean="0"/>
          </a:p>
        </p:txBody>
      </p:sp>
      <p:sp>
        <p:nvSpPr>
          <p:cNvPr id="244738" name="Rectangle 2"/>
          <p:cNvSpPr>
            <a:spLocks noGrp="1" noRot="1" noChangeArrowheads="1" noTextEdit="1"/>
          </p:cNvSpPr>
          <p:nvPr>
            <p:ph type="sldImg"/>
          </p:nvPr>
        </p:nvSpPr>
        <p:spPr>
          <a:ln/>
        </p:spPr>
      </p:sp>
      <p:sp>
        <p:nvSpPr>
          <p:cNvPr id="24473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5" name="Rectangle 7"/>
          <p:cNvSpPr>
            <a:spLocks noGrp="1" noChangeArrowheads="1"/>
          </p:cNvSpPr>
          <p:nvPr>
            <p:ph type="sldNum" sz="quarter" idx="5"/>
          </p:nvPr>
        </p:nvSpPr>
        <p:spPr>
          <a:noFill/>
        </p:spPr>
        <p:txBody>
          <a:bodyPr/>
          <a:lstStyle/>
          <a:p>
            <a:fld id="{F1434542-84B2-4621-8D02-DF44753C1D34}" type="slidenum">
              <a:rPr smtClean="0"/>
              <a:pPr/>
              <a:t>84</a:t>
            </a:fld>
            <a:endParaRPr lang="it-IT" smtClean="0"/>
          </a:p>
        </p:txBody>
      </p:sp>
      <p:sp>
        <p:nvSpPr>
          <p:cNvPr id="246786" name="Rectangle 2"/>
          <p:cNvSpPr>
            <a:spLocks noGrp="1" noRot="1" noChangeArrowheads="1" noTextEdit="1"/>
          </p:cNvSpPr>
          <p:nvPr>
            <p:ph type="sldImg"/>
          </p:nvPr>
        </p:nvSpPr>
        <p:spPr>
          <a:ln/>
        </p:spPr>
      </p:sp>
      <p:sp>
        <p:nvSpPr>
          <p:cNvPr id="24678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7" name="Rectangle 7"/>
          <p:cNvSpPr>
            <a:spLocks noGrp="1" noChangeArrowheads="1"/>
          </p:cNvSpPr>
          <p:nvPr>
            <p:ph type="sldNum" sz="quarter" idx="5"/>
          </p:nvPr>
        </p:nvSpPr>
        <p:spPr>
          <a:noFill/>
        </p:spPr>
        <p:txBody>
          <a:bodyPr/>
          <a:lstStyle/>
          <a:p>
            <a:fld id="{7BAB6776-E58B-4286-A179-492E0C455DBC}" type="slidenum">
              <a:rPr smtClean="0"/>
              <a:pPr/>
              <a:t>85</a:t>
            </a:fld>
            <a:endParaRPr lang="it-IT" smtClean="0"/>
          </a:p>
        </p:txBody>
      </p:sp>
      <p:sp>
        <p:nvSpPr>
          <p:cNvPr id="254978" name="Rectangle 2"/>
          <p:cNvSpPr>
            <a:spLocks noGrp="1" noRot="1" noChangeArrowheads="1" noTextEdit="1"/>
          </p:cNvSpPr>
          <p:nvPr>
            <p:ph type="sldImg"/>
          </p:nvPr>
        </p:nvSpPr>
        <p:spPr>
          <a:ln/>
        </p:spPr>
      </p:sp>
      <p:sp>
        <p:nvSpPr>
          <p:cNvPr id="25497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5" name="Rectangle 7"/>
          <p:cNvSpPr>
            <a:spLocks noGrp="1" noChangeArrowheads="1"/>
          </p:cNvSpPr>
          <p:nvPr>
            <p:ph type="sldNum" sz="quarter" idx="5"/>
          </p:nvPr>
        </p:nvSpPr>
        <p:spPr>
          <a:noFill/>
        </p:spPr>
        <p:txBody>
          <a:bodyPr/>
          <a:lstStyle/>
          <a:p>
            <a:fld id="{3986517E-E166-4190-80AF-597459737AD5}" type="slidenum">
              <a:rPr smtClean="0"/>
              <a:pPr/>
              <a:t>86</a:t>
            </a:fld>
            <a:endParaRPr lang="it-IT" smtClean="0"/>
          </a:p>
        </p:txBody>
      </p:sp>
      <p:sp>
        <p:nvSpPr>
          <p:cNvPr id="257026" name="Rectangle 2"/>
          <p:cNvSpPr>
            <a:spLocks noGrp="1" noRot="1" noChangeArrowheads="1" noTextEdit="1"/>
          </p:cNvSpPr>
          <p:nvPr>
            <p:ph type="sldImg"/>
          </p:nvPr>
        </p:nvSpPr>
        <p:spPr>
          <a:ln/>
        </p:spPr>
      </p:sp>
      <p:sp>
        <p:nvSpPr>
          <p:cNvPr id="25702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3" name="Rectangle 7"/>
          <p:cNvSpPr>
            <a:spLocks noGrp="1" noChangeArrowheads="1"/>
          </p:cNvSpPr>
          <p:nvPr>
            <p:ph type="sldNum" sz="quarter" idx="5"/>
          </p:nvPr>
        </p:nvSpPr>
        <p:spPr>
          <a:noFill/>
        </p:spPr>
        <p:txBody>
          <a:bodyPr/>
          <a:lstStyle/>
          <a:p>
            <a:fld id="{F0C87F12-0A3A-4869-9084-4718E9B5F19C}" type="slidenum">
              <a:rPr smtClean="0"/>
              <a:pPr/>
              <a:t>87</a:t>
            </a:fld>
            <a:endParaRPr lang="it-IT" smtClean="0"/>
          </a:p>
        </p:txBody>
      </p:sp>
      <p:sp>
        <p:nvSpPr>
          <p:cNvPr id="259074" name="Rectangle 2"/>
          <p:cNvSpPr>
            <a:spLocks noGrp="1" noRot="1" noChangeArrowheads="1" noTextEdit="1"/>
          </p:cNvSpPr>
          <p:nvPr>
            <p:ph type="sldImg"/>
          </p:nvPr>
        </p:nvSpPr>
        <p:spPr>
          <a:ln/>
        </p:spPr>
      </p:sp>
      <p:sp>
        <p:nvSpPr>
          <p:cNvPr id="25907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1" name="Rectangle 7"/>
          <p:cNvSpPr>
            <a:spLocks noGrp="1" noChangeArrowheads="1"/>
          </p:cNvSpPr>
          <p:nvPr>
            <p:ph type="sldNum" sz="quarter" idx="5"/>
          </p:nvPr>
        </p:nvSpPr>
        <p:spPr>
          <a:noFill/>
        </p:spPr>
        <p:txBody>
          <a:bodyPr/>
          <a:lstStyle/>
          <a:p>
            <a:fld id="{94954723-45D9-4B26-B078-ED4F20923309}" type="slidenum">
              <a:rPr smtClean="0"/>
              <a:pPr/>
              <a:t>88</a:t>
            </a:fld>
            <a:endParaRPr lang="it-IT" smtClean="0"/>
          </a:p>
        </p:txBody>
      </p:sp>
      <p:sp>
        <p:nvSpPr>
          <p:cNvPr id="261122" name="Rectangle 2"/>
          <p:cNvSpPr>
            <a:spLocks noGrp="1" noRot="1" noChangeArrowheads="1" noTextEdit="1"/>
          </p:cNvSpPr>
          <p:nvPr>
            <p:ph type="sldImg"/>
          </p:nvPr>
        </p:nvSpPr>
        <p:spPr>
          <a:ln/>
        </p:spPr>
      </p:sp>
      <p:sp>
        <p:nvSpPr>
          <p:cNvPr id="26112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69" name="Rectangle 7"/>
          <p:cNvSpPr>
            <a:spLocks noGrp="1" noChangeArrowheads="1"/>
          </p:cNvSpPr>
          <p:nvPr>
            <p:ph type="sldNum" sz="quarter" idx="5"/>
          </p:nvPr>
        </p:nvSpPr>
        <p:spPr>
          <a:noFill/>
        </p:spPr>
        <p:txBody>
          <a:bodyPr/>
          <a:lstStyle/>
          <a:p>
            <a:fld id="{97DA24C8-79E6-4953-AAF4-72372C8694CA}" type="slidenum">
              <a:rPr smtClean="0"/>
              <a:pPr/>
              <a:t>89</a:t>
            </a:fld>
            <a:endParaRPr lang="it-IT" smtClean="0"/>
          </a:p>
        </p:txBody>
      </p:sp>
      <p:sp>
        <p:nvSpPr>
          <p:cNvPr id="263170" name="Rectangle 2"/>
          <p:cNvSpPr>
            <a:spLocks noGrp="1" noRot="1" noChangeArrowheads="1" noTextEdit="1"/>
          </p:cNvSpPr>
          <p:nvPr>
            <p:ph type="sldImg"/>
          </p:nvPr>
        </p:nvSpPr>
        <p:spPr>
          <a:ln/>
        </p:spPr>
      </p:sp>
      <p:sp>
        <p:nvSpPr>
          <p:cNvPr id="26317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7" name="Rectangle 7"/>
          <p:cNvSpPr>
            <a:spLocks noGrp="1" noChangeArrowheads="1"/>
          </p:cNvSpPr>
          <p:nvPr>
            <p:ph type="sldNum" sz="quarter" idx="5"/>
          </p:nvPr>
        </p:nvSpPr>
        <p:spPr>
          <a:noFill/>
        </p:spPr>
        <p:txBody>
          <a:bodyPr/>
          <a:lstStyle/>
          <a:p>
            <a:fld id="{4D04B835-77D2-4D0D-AA4C-67F5568D5747}" type="slidenum">
              <a:rPr smtClean="0"/>
              <a:pPr/>
              <a:t>90</a:t>
            </a:fld>
            <a:endParaRPr lang="it-IT" smtClean="0"/>
          </a:p>
        </p:txBody>
      </p:sp>
      <p:sp>
        <p:nvSpPr>
          <p:cNvPr id="265218" name="Rectangle 2"/>
          <p:cNvSpPr>
            <a:spLocks noGrp="1" noRot="1" noChangeArrowheads="1" noTextEdit="1"/>
          </p:cNvSpPr>
          <p:nvPr>
            <p:ph type="sldImg"/>
          </p:nvPr>
        </p:nvSpPr>
        <p:spPr>
          <a:ln/>
        </p:spPr>
      </p:sp>
      <p:sp>
        <p:nvSpPr>
          <p:cNvPr id="26521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5" name="Rectangle 7"/>
          <p:cNvSpPr>
            <a:spLocks noGrp="1" noChangeArrowheads="1"/>
          </p:cNvSpPr>
          <p:nvPr>
            <p:ph type="sldNum" sz="quarter" idx="5"/>
          </p:nvPr>
        </p:nvSpPr>
        <p:spPr>
          <a:noFill/>
        </p:spPr>
        <p:txBody>
          <a:bodyPr/>
          <a:lstStyle/>
          <a:p>
            <a:fld id="{F412CAE1-970F-44C9-9A3E-FE1B3FD4C074}" type="slidenum">
              <a:rPr smtClean="0"/>
              <a:pPr/>
              <a:t>91</a:t>
            </a:fld>
            <a:endParaRPr lang="it-IT" smtClean="0"/>
          </a:p>
        </p:txBody>
      </p:sp>
      <p:sp>
        <p:nvSpPr>
          <p:cNvPr id="267266" name="Rectangle 2"/>
          <p:cNvSpPr>
            <a:spLocks noGrp="1" noRot="1" noChangeArrowheads="1" noTextEdit="1"/>
          </p:cNvSpPr>
          <p:nvPr>
            <p:ph type="sldImg"/>
          </p:nvPr>
        </p:nvSpPr>
        <p:spPr>
          <a:ln/>
        </p:spPr>
      </p:sp>
      <p:sp>
        <p:nvSpPr>
          <p:cNvPr id="26726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3" name="Rectangle 7"/>
          <p:cNvSpPr>
            <a:spLocks noGrp="1" noChangeArrowheads="1"/>
          </p:cNvSpPr>
          <p:nvPr>
            <p:ph type="sldNum" sz="quarter" idx="5"/>
          </p:nvPr>
        </p:nvSpPr>
        <p:spPr>
          <a:noFill/>
        </p:spPr>
        <p:txBody>
          <a:bodyPr/>
          <a:lstStyle/>
          <a:p>
            <a:fld id="{E825D9E1-20E5-46B2-BA79-A7F859B6BBE4}" type="slidenum">
              <a:rPr smtClean="0"/>
              <a:pPr/>
              <a:t>92</a:t>
            </a:fld>
            <a:endParaRPr lang="it-IT" smtClean="0"/>
          </a:p>
        </p:txBody>
      </p:sp>
      <p:sp>
        <p:nvSpPr>
          <p:cNvPr id="269314" name="Rectangle 2"/>
          <p:cNvSpPr>
            <a:spLocks noGrp="1" noRot="1" noChangeArrowheads="1" noTextEdit="1"/>
          </p:cNvSpPr>
          <p:nvPr>
            <p:ph type="sldImg"/>
          </p:nvPr>
        </p:nvSpPr>
        <p:spPr>
          <a:ln/>
        </p:spPr>
      </p:sp>
      <p:sp>
        <p:nvSpPr>
          <p:cNvPr id="26931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1" name="Rectangle 7"/>
          <p:cNvSpPr>
            <a:spLocks noGrp="1" noChangeArrowheads="1"/>
          </p:cNvSpPr>
          <p:nvPr>
            <p:ph type="sldNum" sz="quarter" idx="5"/>
          </p:nvPr>
        </p:nvSpPr>
        <p:spPr>
          <a:noFill/>
        </p:spPr>
        <p:txBody>
          <a:bodyPr/>
          <a:lstStyle/>
          <a:p>
            <a:fld id="{E35955E8-0EBD-4791-9715-61654FD66D42}" type="slidenum">
              <a:rPr smtClean="0"/>
              <a:pPr/>
              <a:t>93</a:t>
            </a:fld>
            <a:endParaRPr lang="it-IT" smtClean="0"/>
          </a:p>
        </p:txBody>
      </p:sp>
      <p:sp>
        <p:nvSpPr>
          <p:cNvPr id="271362" name="Rectangle 2"/>
          <p:cNvSpPr>
            <a:spLocks noGrp="1" noRot="1" noChangeArrowheads="1" noTextEdit="1"/>
          </p:cNvSpPr>
          <p:nvPr>
            <p:ph type="sldImg"/>
          </p:nvPr>
        </p:nvSpPr>
        <p:spPr>
          <a:ln/>
        </p:spPr>
      </p:sp>
      <p:sp>
        <p:nvSpPr>
          <p:cNvPr id="27136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09" name="Rectangle 7"/>
          <p:cNvSpPr>
            <a:spLocks noGrp="1" noChangeArrowheads="1"/>
          </p:cNvSpPr>
          <p:nvPr>
            <p:ph type="sldNum" sz="quarter" idx="5"/>
          </p:nvPr>
        </p:nvSpPr>
        <p:spPr>
          <a:noFill/>
        </p:spPr>
        <p:txBody>
          <a:bodyPr/>
          <a:lstStyle/>
          <a:p>
            <a:fld id="{2794F018-B106-4C97-BC8E-828693C99769}" type="slidenum">
              <a:rPr smtClean="0"/>
              <a:pPr/>
              <a:t>94</a:t>
            </a:fld>
            <a:endParaRPr lang="it-IT" smtClean="0"/>
          </a:p>
        </p:txBody>
      </p:sp>
      <p:sp>
        <p:nvSpPr>
          <p:cNvPr id="273410" name="Rectangle 2"/>
          <p:cNvSpPr>
            <a:spLocks noGrp="1" noRot="1" noChangeArrowheads="1" noTextEdit="1"/>
          </p:cNvSpPr>
          <p:nvPr>
            <p:ph type="sldImg"/>
          </p:nvPr>
        </p:nvSpPr>
        <p:spPr>
          <a:ln/>
        </p:spPr>
      </p:sp>
      <p:sp>
        <p:nvSpPr>
          <p:cNvPr id="27341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7" name="Rectangle 7"/>
          <p:cNvSpPr>
            <a:spLocks noGrp="1" noChangeArrowheads="1"/>
          </p:cNvSpPr>
          <p:nvPr>
            <p:ph type="sldNum" sz="quarter" idx="5"/>
          </p:nvPr>
        </p:nvSpPr>
        <p:spPr>
          <a:noFill/>
        </p:spPr>
        <p:txBody>
          <a:bodyPr/>
          <a:lstStyle/>
          <a:p>
            <a:fld id="{A4E524DE-2861-411F-B584-235FDED85311}" type="slidenum">
              <a:rPr smtClean="0"/>
              <a:pPr/>
              <a:t>95</a:t>
            </a:fld>
            <a:endParaRPr lang="it-IT" smtClean="0"/>
          </a:p>
        </p:txBody>
      </p:sp>
      <p:sp>
        <p:nvSpPr>
          <p:cNvPr id="275458" name="Rectangle 2"/>
          <p:cNvSpPr>
            <a:spLocks noGrp="1" noRot="1" noChangeArrowheads="1" noTextEdit="1"/>
          </p:cNvSpPr>
          <p:nvPr>
            <p:ph type="sldImg"/>
          </p:nvPr>
        </p:nvSpPr>
        <p:spPr>
          <a:ln/>
        </p:spPr>
      </p:sp>
      <p:sp>
        <p:nvSpPr>
          <p:cNvPr id="27545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5" name="Rectangle 7"/>
          <p:cNvSpPr>
            <a:spLocks noGrp="1" noChangeArrowheads="1"/>
          </p:cNvSpPr>
          <p:nvPr>
            <p:ph type="sldNum" sz="quarter" idx="5"/>
          </p:nvPr>
        </p:nvSpPr>
        <p:spPr>
          <a:noFill/>
        </p:spPr>
        <p:txBody>
          <a:bodyPr/>
          <a:lstStyle/>
          <a:p>
            <a:fld id="{895F8F18-7584-43EE-9EA7-5F1C51A39BA7}" type="slidenum">
              <a:rPr smtClean="0"/>
              <a:pPr/>
              <a:t>96</a:t>
            </a:fld>
            <a:endParaRPr lang="it-IT" smtClean="0"/>
          </a:p>
        </p:txBody>
      </p:sp>
      <p:sp>
        <p:nvSpPr>
          <p:cNvPr id="277506" name="Rectangle 2"/>
          <p:cNvSpPr>
            <a:spLocks noGrp="1" noRot="1" noChangeArrowheads="1" noTextEdit="1"/>
          </p:cNvSpPr>
          <p:nvPr>
            <p:ph type="sldImg"/>
          </p:nvPr>
        </p:nvSpPr>
        <p:spPr>
          <a:ln/>
        </p:spPr>
      </p:sp>
      <p:sp>
        <p:nvSpPr>
          <p:cNvPr id="27750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3" name="Rectangle 7"/>
          <p:cNvSpPr>
            <a:spLocks noGrp="1" noChangeArrowheads="1"/>
          </p:cNvSpPr>
          <p:nvPr>
            <p:ph type="sldNum" sz="quarter" idx="5"/>
          </p:nvPr>
        </p:nvSpPr>
        <p:spPr>
          <a:noFill/>
        </p:spPr>
        <p:txBody>
          <a:bodyPr/>
          <a:lstStyle/>
          <a:p>
            <a:fld id="{45811D67-0B3E-42D1-8D34-8E34677C1F54}" type="slidenum">
              <a:rPr smtClean="0"/>
              <a:pPr/>
              <a:t>97</a:t>
            </a:fld>
            <a:endParaRPr lang="it-IT" smtClean="0"/>
          </a:p>
        </p:txBody>
      </p:sp>
      <p:sp>
        <p:nvSpPr>
          <p:cNvPr id="279554" name="Rectangle 2"/>
          <p:cNvSpPr>
            <a:spLocks noGrp="1" noRot="1" noChangeArrowheads="1" noTextEdit="1"/>
          </p:cNvSpPr>
          <p:nvPr>
            <p:ph type="sldImg"/>
          </p:nvPr>
        </p:nvSpPr>
        <p:spPr>
          <a:ln/>
        </p:spPr>
      </p:sp>
      <p:sp>
        <p:nvSpPr>
          <p:cNvPr id="27955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1" name="Rectangle 7"/>
          <p:cNvSpPr>
            <a:spLocks noGrp="1" noChangeArrowheads="1"/>
          </p:cNvSpPr>
          <p:nvPr>
            <p:ph type="sldNum" sz="quarter" idx="5"/>
          </p:nvPr>
        </p:nvSpPr>
        <p:spPr>
          <a:noFill/>
        </p:spPr>
        <p:txBody>
          <a:bodyPr/>
          <a:lstStyle/>
          <a:p>
            <a:fld id="{EF81EF43-B3D6-404D-83B6-78A5CA32FDDD}" type="slidenum">
              <a:rPr smtClean="0"/>
              <a:pPr/>
              <a:t>98</a:t>
            </a:fld>
            <a:endParaRPr lang="it-IT" smtClean="0"/>
          </a:p>
        </p:txBody>
      </p:sp>
      <p:sp>
        <p:nvSpPr>
          <p:cNvPr id="281602" name="Rectangle 2"/>
          <p:cNvSpPr>
            <a:spLocks noGrp="1" noRot="1" noChangeArrowheads="1" noTextEdit="1"/>
          </p:cNvSpPr>
          <p:nvPr>
            <p:ph type="sldImg"/>
          </p:nvPr>
        </p:nvSpPr>
        <p:spPr>
          <a:ln/>
        </p:spPr>
      </p:sp>
      <p:sp>
        <p:nvSpPr>
          <p:cNvPr id="28160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649" name="Rectangle 7"/>
          <p:cNvSpPr>
            <a:spLocks noGrp="1" noChangeArrowheads="1"/>
          </p:cNvSpPr>
          <p:nvPr>
            <p:ph type="sldNum" sz="quarter" idx="5"/>
          </p:nvPr>
        </p:nvSpPr>
        <p:spPr>
          <a:noFill/>
        </p:spPr>
        <p:txBody>
          <a:bodyPr/>
          <a:lstStyle/>
          <a:p>
            <a:fld id="{4189D874-EBA9-477C-B6F7-D69826713CAB}" type="slidenum">
              <a:rPr smtClean="0"/>
              <a:pPr/>
              <a:t>99</a:t>
            </a:fld>
            <a:endParaRPr lang="it-IT" smtClean="0"/>
          </a:p>
        </p:txBody>
      </p:sp>
      <p:sp>
        <p:nvSpPr>
          <p:cNvPr id="283650" name="Rectangle 2"/>
          <p:cNvSpPr>
            <a:spLocks noGrp="1" noRot="1" noChangeArrowheads="1" noTextEdit="1"/>
          </p:cNvSpPr>
          <p:nvPr>
            <p:ph type="sldImg"/>
          </p:nvPr>
        </p:nvSpPr>
        <p:spPr>
          <a:ln/>
        </p:spPr>
      </p:sp>
      <p:sp>
        <p:nvSpPr>
          <p:cNvPr id="28365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7" name="Rectangle 7"/>
          <p:cNvSpPr>
            <a:spLocks noGrp="1" noChangeArrowheads="1"/>
          </p:cNvSpPr>
          <p:nvPr>
            <p:ph type="sldNum" sz="quarter" idx="5"/>
          </p:nvPr>
        </p:nvSpPr>
        <p:spPr>
          <a:noFill/>
        </p:spPr>
        <p:txBody>
          <a:bodyPr/>
          <a:lstStyle/>
          <a:p>
            <a:fld id="{2FD6D411-C1B7-4797-8175-FC03B5A52E2A}" type="slidenum">
              <a:rPr smtClean="0"/>
              <a:pPr/>
              <a:t>100</a:t>
            </a:fld>
            <a:endParaRPr lang="it-IT" smtClean="0"/>
          </a:p>
        </p:txBody>
      </p:sp>
      <p:sp>
        <p:nvSpPr>
          <p:cNvPr id="285698" name="Rectangle 2"/>
          <p:cNvSpPr>
            <a:spLocks noGrp="1" noRot="1" noChangeArrowheads="1" noTextEdit="1"/>
          </p:cNvSpPr>
          <p:nvPr>
            <p:ph type="sldImg"/>
          </p:nvPr>
        </p:nvSpPr>
        <p:spPr>
          <a:ln/>
        </p:spPr>
      </p:sp>
      <p:sp>
        <p:nvSpPr>
          <p:cNvPr id="28569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5" name="Rectangle 7"/>
          <p:cNvSpPr>
            <a:spLocks noGrp="1" noChangeArrowheads="1"/>
          </p:cNvSpPr>
          <p:nvPr>
            <p:ph type="sldNum" sz="quarter" idx="5"/>
          </p:nvPr>
        </p:nvSpPr>
        <p:spPr>
          <a:noFill/>
        </p:spPr>
        <p:txBody>
          <a:bodyPr/>
          <a:lstStyle/>
          <a:p>
            <a:fld id="{6D321DC3-0D26-4766-BBCD-95F10D0D6225}" type="slidenum">
              <a:rPr smtClean="0"/>
              <a:pPr/>
              <a:t>101</a:t>
            </a:fld>
            <a:endParaRPr lang="it-IT" smtClean="0"/>
          </a:p>
        </p:txBody>
      </p:sp>
      <p:sp>
        <p:nvSpPr>
          <p:cNvPr id="287746" name="Rectangle 2"/>
          <p:cNvSpPr>
            <a:spLocks noGrp="1" noRot="1" noChangeArrowheads="1" noTextEdit="1"/>
          </p:cNvSpPr>
          <p:nvPr>
            <p:ph type="sldImg"/>
          </p:nvPr>
        </p:nvSpPr>
        <p:spPr>
          <a:ln/>
        </p:spPr>
      </p:sp>
      <p:sp>
        <p:nvSpPr>
          <p:cNvPr id="28774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3" name="Rectangle 7"/>
          <p:cNvSpPr>
            <a:spLocks noGrp="1" noChangeArrowheads="1"/>
          </p:cNvSpPr>
          <p:nvPr>
            <p:ph type="sldNum" sz="quarter" idx="5"/>
          </p:nvPr>
        </p:nvSpPr>
        <p:spPr>
          <a:noFill/>
        </p:spPr>
        <p:txBody>
          <a:bodyPr/>
          <a:lstStyle/>
          <a:p>
            <a:fld id="{1B4382FC-A801-4ADB-BE62-CEECF9A8B318}" type="slidenum">
              <a:rPr smtClean="0"/>
              <a:pPr/>
              <a:t>102</a:t>
            </a:fld>
            <a:endParaRPr lang="it-IT" smtClean="0"/>
          </a:p>
        </p:txBody>
      </p:sp>
      <p:sp>
        <p:nvSpPr>
          <p:cNvPr id="289794" name="Rectangle 2"/>
          <p:cNvSpPr>
            <a:spLocks noGrp="1" noRot="1" noChangeArrowheads="1" noTextEdit="1"/>
          </p:cNvSpPr>
          <p:nvPr>
            <p:ph type="sldImg"/>
          </p:nvPr>
        </p:nvSpPr>
        <p:spPr>
          <a:ln/>
        </p:spPr>
      </p:sp>
      <p:sp>
        <p:nvSpPr>
          <p:cNvPr id="28979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1" name="Rectangle 7"/>
          <p:cNvSpPr>
            <a:spLocks noGrp="1" noChangeArrowheads="1"/>
          </p:cNvSpPr>
          <p:nvPr>
            <p:ph type="sldNum" sz="quarter" idx="5"/>
          </p:nvPr>
        </p:nvSpPr>
        <p:spPr>
          <a:noFill/>
        </p:spPr>
        <p:txBody>
          <a:bodyPr/>
          <a:lstStyle/>
          <a:p>
            <a:fld id="{A11EEA88-B8F9-47CB-AEEF-E5634170C635}" type="slidenum">
              <a:rPr smtClean="0"/>
              <a:pPr/>
              <a:t>103</a:t>
            </a:fld>
            <a:endParaRPr lang="it-IT" smtClean="0"/>
          </a:p>
        </p:txBody>
      </p:sp>
      <p:sp>
        <p:nvSpPr>
          <p:cNvPr id="291842" name="Rectangle 2"/>
          <p:cNvSpPr>
            <a:spLocks noGrp="1" noRot="1" noChangeArrowheads="1" noTextEdit="1"/>
          </p:cNvSpPr>
          <p:nvPr>
            <p:ph type="sldImg"/>
          </p:nvPr>
        </p:nvSpPr>
        <p:spPr>
          <a:ln/>
        </p:spPr>
      </p:sp>
      <p:sp>
        <p:nvSpPr>
          <p:cNvPr id="29184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7" name="Rectangle 7"/>
          <p:cNvSpPr>
            <a:spLocks noGrp="1" noChangeArrowheads="1"/>
          </p:cNvSpPr>
          <p:nvPr>
            <p:ph type="sldNum" sz="quarter" idx="5"/>
          </p:nvPr>
        </p:nvSpPr>
        <p:spPr>
          <a:noFill/>
        </p:spPr>
        <p:txBody>
          <a:bodyPr/>
          <a:lstStyle/>
          <a:p>
            <a:fld id="{7144579C-0384-4458-8959-28D733AE7A8A}" type="slidenum">
              <a:rPr smtClean="0"/>
              <a:pPr/>
              <a:t>104</a:t>
            </a:fld>
            <a:endParaRPr lang="it-IT" smtClean="0"/>
          </a:p>
        </p:txBody>
      </p:sp>
      <p:sp>
        <p:nvSpPr>
          <p:cNvPr id="295938" name="Rectangle 2"/>
          <p:cNvSpPr>
            <a:spLocks noGrp="1" noRot="1" noChangeArrowheads="1" noTextEdit="1"/>
          </p:cNvSpPr>
          <p:nvPr>
            <p:ph type="sldImg"/>
          </p:nvPr>
        </p:nvSpPr>
        <p:spPr>
          <a:ln/>
        </p:spPr>
      </p:sp>
      <p:sp>
        <p:nvSpPr>
          <p:cNvPr id="29593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5" name="Rectangle 7"/>
          <p:cNvSpPr>
            <a:spLocks noGrp="1" noChangeArrowheads="1"/>
          </p:cNvSpPr>
          <p:nvPr>
            <p:ph type="sldNum" sz="quarter" idx="5"/>
          </p:nvPr>
        </p:nvSpPr>
        <p:spPr>
          <a:noFill/>
        </p:spPr>
        <p:txBody>
          <a:bodyPr/>
          <a:lstStyle/>
          <a:p>
            <a:fld id="{7EFEE409-5398-4623-B88A-3996B1C71F1F}" type="slidenum">
              <a:rPr smtClean="0"/>
              <a:pPr/>
              <a:t>105</a:t>
            </a:fld>
            <a:endParaRPr lang="it-IT" smtClean="0"/>
          </a:p>
        </p:txBody>
      </p:sp>
      <p:sp>
        <p:nvSpPr>
          <p:cNvPr id="297986" name="Rectangle 2"/>
          <p:cNvSpPr>
            <a:spLocks noGrp="1" noRot="1" noChangeArrowheads="1" noTextEdit="1"/>
          </p:cNvSpPr>
          <p:nvPr>
            <p:ph type="sldImg"/>
          </p:nvPr>
        </p:nvSpPr>
        <p:spPr>
          <a:ln/>
        </p:spPr>
      </p:sp>
      <p:sp>
        <p:nvSpPr>
          <p:cNvPr id="29798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3" name="Rectangle 7"/>
          <p:cNvSpPr>
            <a:spLocks noGrp="1" noChangeArrowheads="1"/>
          </p:cNvSpPr>
          <p:nvPr>
            <p:ph type="sldNum" sz="quarter" idx="5"/>
          </p:nvPr>
        </p:nvSpPr>
        <p:spPr>
          <a:noFill/>
        </p:spPr>
        <p:txBody>
          <a:bodyPr/>
          <a:lstStyle/>
          <a:p>
            <a:fld id="{E3EF7372-EE99-4596-965B-CAD993C6A7E8}" type="slidenum">
              <a:rPr smtClean="0"/>
              <a:pPr/>
              <a:t>106</a:t>
            </a:fld>
            <a:endParaRPr lang="it-IT" smtClean="0"/>
          </a:p>
        </p:txBody>
      </p:sp>
      <p:sp>
        <p:nvSpPr>
          <p:cNvPr id="300034" name="Rectangle 2"/>
          <p:cNvSpPr>
            <a:spLocks noGrp="1" noRot="1" noChangeArrowheads="1" noTextEdit="1"/>
          </p:cNvSpPr>
          <p:nvPr>
            <p:ph type="sldImg"/>
          </p:nvPr>
        </p:nvSpPr>
        <p:spPr>
          <a:ln/>
        </p:spPr>
      </p:sp>
      <p:sp>
        <p:nvSpPr>
          <p:cNvPr id="30003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1" name="Rectangle 7"/>
          <p:cNvSpPr>
            <a:spLocks noGrp="1" noChangeArrowheads="1"/>
          </p:cNvSpPr>
          <p:nvPr>
            <p:ph type="sldNum" sz="quarter" idx="5"/>
          </p:nvPr>
        </p:nvSpPr>
        <p:spPr>
          <a:noFill/>
        </p:spPr>
        <p:txBody>
          <a:bodyPr/>
          <a:lstStyle/>
          <a:p>
            <a:fld id="{9DA2E35C-3D4A-478C-A47A-32CCEA4E8A99}" type="slidenum">
              <a:rPr smtClean="0"/>
              <a:pPr/>
              <a:t>107</a:t>
            </a:fld>
            <a:endParaRPr lang="it-IT" smtClean="0"/>
          </a:p>
        </p:txBody>
      </p:sp>
      <p:sp>
        <p:nvSpPr>
          <p:cNvPr id="302082" name="Rectangle 2"/>
          <p:cNvSpPr>
            <a:spLocks noGrp="1" noRot="1" noChangeArrowheads="1" noTextEdit="1"/>
          </p:cNvSpPr>
          <p:nvPr>
            <p:ph type="sldImg"/>
          </p:nvPr>
        </p:nvSpPr>
        <p:spPr>
          <a:ln/>
        </p:spPr>
      </p:sp>
      <p:sp>
        <p:nvSpPr>
          <p:cNvPr id="30208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29" name="Rectangle 7"/>
          <p:cNvSpPr>
            <a:spLocks noGrp="1" noChangeArrowheads="1"/>
          </p:cNvSpPr>
          <p:nvPr>
            <p:ph type="sldNum" sz="quarter" idx="5"/>
          </p:nvPr>
        </p:nvSpPr>
        <p:spPr>
          <a:noFill/>
        </p:spPr>
        <p:txBody>
          <a:bodyPr/>
          <a:lstStyle/>
          <a:p>
            <a:fld id="{191B78F0-CBBE-4D08-A550-A44D49446473}" type="slidenum">
              <a:rPr smtClean="0"/>
              <a:pPr/>
              <a:t>108</a:t>
            </a:fld>
            <a:endParaRPr lang="it-IT" smtClean="0"/>
          </a:p>
        </p:txBody>
      </p:sp>
      <p:sp>
        <p:nvSpPr>
          <p:cNvPr id="304130" name="Rectangle 2"/>
          <p:cNvSpPr>
            <a:spLocks noGrp="1" noRot="1" noChangeArrowheads="1" noTextEdit="1"/>
          </p:cNvSpPr>
          <p:nvPr>
            <p:ph type="sldImg"/>
          </p:nvPr>
        </p:nvSpPr>
        <p:spPr>
          <a:ln/>
        </p:spPr>
      </p:sp>
      <p:sp>
        <p:nvSpPr>
          <p:cNvPr id="30413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7" name="Rectangle 7"/>
          <p:cNvSpPr>
            <a:spLocks noGrp="1" noChangeArrowheads="1"/>
          </p:cNvSpPr>
          <p:nvPr>
            <p:ph type="sldNum" sz="quarter" idx="5"/>
          </p:nvPr>
        </p:nvSpPr>
        <p:spPr>
          <a:noFill/>
        </p:spPr>
        <p:txBody>
          <a:bodyPr/>
          <a:lstStyle/>
          <a:p>
            <a:fld id="{51D0B4C8-32A1-4B61-A49B-A75FB6DB5E6E}" type="slidenum">
              <a:rPr smtClean="0"/>
              <a:pPr/>
              <a:t>109</a:t>
            </a:fld>
            <a:endParaRPr lang="it-IT" smtClean="0"/>
          </a:p>
        </p:txBody>
      </p:sp>
      <p:sp>
        <p:nvSpPr>
          <p:cNvPr id="306178" name="Rectangle 2"/>
          <p:cNvSpPr>
            <a:spLocks noGrp="1" noRot="1" noChangeArrowheads="1" noTextEdit="1"/>
          </p:cNvSpPr>
          <p:nvPr>
            <p:ph type="sldImg"/>
          </p:nvPr>
        </p:nvSpPr>
        <p:spPr>
          <a:ln/>
        </p:spPr>
      </p:sp>
      <p:sp>
        <p:nvSpPr>
          <p:cNvPr id="30617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225" name="Rectangle 7"/>
          <p:cNvSpPr>
            <a:spLocks noGrp="1" noChangeArrowheads="1"/>
          </p:cNvSpPr>
          <p:nvPr>
            <p:ph type="sldNum" sz="quarter" idx="5"/>
          </p:nvPr>
        </p:nvSpPr>
        <p:spPr>
          <a:noFill/>
        </p:spPr>
        <p:txBody>
          <a:bodyPr/>
          <a:lstStyle/>
          <a:p>
            <a:fld id="{2D963A17-0FE6-4C41-A852-2666F0964A05}" type="slidenum">
              <a:rPr smtClean="0"/>
              <a:pPr/>
              <a:t>110</a:t>
            </a:fld>
            <a:endParaRPr lang="it-IT" smtClean="0"/>
          </a:p>
        </p:txBody>
      </p:sp>
      <p:sp>
        <p:nvSpPr>
          <p:cNvPr id="308226" name="Rectangle 2"/>
          <p:cNvSpPr>
            <a:spLocks noGrp="1" noRot="1" noChangeArrowheads="1" noTextEdit="1"/>
          </p:cNvSpPr>
          <p:nvPr>
            <p:ph type="sldImg"/>
          </p:nvPr>
        </p:nvSpPr>
        <p:spPr>
          <a:ln/>
        </p:spPr>
      </p:sp>
      <p:sp>
        <p:nvSpPr>
          <p:cNvPr id="30822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0273" name="Rectangle 7"/>
          <p:cNvSpPr>
            <a:spLocks noGrp="1" noChangeArrowheads="1"/>
          </p:cNvSpPr>
          <p:nvPr>
            <p:ph type="sldNum" sz="quarter" idx="5"/>
          </p:nvPr>
        </p:nvSpPr>
        <p:spPr>
          <a:noFill/>
        </p:spPr>
        <p:txBody>
          <a:bodyPr/>
          <a:lstStyle/>
          <a:p>
            <a:fld id="{550963F2-F530-4D03-91DC-B4C0BFA8913D}" type="slidenum">
              <a:rPr smtClean="0"/>
              <a:pPr/>
              <a:t>111</a:t>
            </a:fld>
            <a:endParaRPr lang="it-IT" smtClean="0"/>
          </a:p>
        </p:txBody>
      </p:sp>
      <p:sp>
        <p:nvSpPr>
          <p:cNvPr id="310274" name="Rectangle 2"/>
          <p:cNvSpPr>
            <a:spLocks noGrp="1" noRot="1" noChangeArrowheads="1" noTextEdit="1"/>
          </p:cNvSpPr>
          <p:nvPr>
            <p:ph type="sldImg"/>
          </p:nvPr>
        </p:nvSpPr>
        <p:spPr>
          <a:ln/>
        </p:spPr>
      </p:sp>
      <p:sp>
        <p:nvSpPr>
          <p:cNvPr id="31027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321" name="Rectangle 7"/>
          <p:cNvSpPr>
            <a:spLocks noGrp="1" noChangeArrowheads="1"/>
          </p:cNvSpPr>
          <p:nvPr>
            <p:ph type="sldNum" sz="quarter" idx="5"/>
          </p:nvPr>
        </p:nvSpPr>
        <p:spPr>
          <a:noFill/>
        </p:spPr>
        <p:txBody>
          <a:bodyPr/>
          <a:lstStyle/>
          <a:p>
            <a:fld id="{4DD2D13B-9C31-47F5-A159-9726917E4CEA}" type="slidenum">
              <a:rPr smtClean="0"/>
              <a:pPr/>
              <a:t>112</a:t>
            </a:fld>
            <a:endParaRPr lang="it-IT" smtClean="0"/>
          </a:p>
        </p:txBody>
      </p:sp>
      <p:sp>
        <p:nvSpPr>
          <p:cNvPr id="312322" name="Rectangle 2"/>
          <p:cNvSpPr>
            <a:spLocks noGrp="1" noRot="1" noChangeArrowheads="1" noTextEdit="1"/>
          </p:cNvSpPr>
          <p:nvPr>
            <p:ph type="sldImg"/>
          </p:nvPr>
        </p:nvSpPr>
        <p:spPr>
          <a:ln/>
        </p:spPr>
      </p:sp>
      <p:sp>
        <p:nvSpPr>
          <p:cNvPr id="31232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69" name="Rectangle 7"/>
          <p:cNvSpPr>
            <a:spLocks noGrp="1" noChangeArrowheads="1"/>
          </p:cNvSpPr>
          <p:nvPr>
            <p:ph type="sldNum" sz="quarter" idx="5"/>
          </p:nvPr>
        </p:nvSpPr>
        <p:spPr>
          <a:noFill/>
        </p:spPr>
        <p:txBody>
          <a:bodyPr/>
          <a:lstStyle/>
          <a:p>
            <a:fld id="{DCCF6DBE-29EC-4E6A-B748-84214C8C475C}" type="slidenum">
              <a:rPr smtClean="0"/>
              <a:pPr/>
              <a:t>113</a:t>
            </a:fld>
            <a:endParaRPr lang="it-IT" smtClean="0"/>
          </a:p>
        </p:txBody>
      </p:sp>
      <p:sp>
        <p:nvSpPr>
          <p:cNvPr id="314370" name="Rectangle 2"/>
          <p:cNvSpPr>
            <a:spLocks noGrp="1" noRot="1" noChangeArrowheads="1" noTextEdit="1"/>
          </p:cNvSpPr>
          <p:nvPr>
            <p:ph type="sldImg"/>
          </p:nvPr>
        </p:nvSpPr>
        <p:spPr>
          <a:ln/>
        </p:spPr>
      </p:sp>
      <p:sp>
        <p:nvSpPr>
          <p:cNvPr id="31437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7" name="Rectangle 7"/>
          <p:cNvSpPr>
            <a:spLocks noGrp="1" noChangeArrowheads="1"/>
          </p:cNvSpPr>
          <p:nvPr>
            <p:ph type="sldNum" sz="quarter" idx="5"/>
          </p:nvPr>
        </p:nvSpPr>
        <p:spPr>
          <a:noFill/>
        </p:spPr>
        <p:txBody>
          <a:bodyPr/>
          <a:lstStyle/>
          <a:p>
            <a:fld id="{7F196FEB-0F89-4F8F-BA85-CDD166D234B0}" type="slidenum">
              <a:rPr smtClean="0"/>
              <a:pPr/>
              <a:t>114</a:t>
            </a:fld>
            <a:endParaRPr lang="it-IT" smtClean="0"/>
          </a:p>
        </p:txBody>
      </p:sp>
      <p:sp>
        <p:nvSpPr>
          <p:cNvPr id="316418" name="Rectangle 2"/>
          <p:cNvSpPr>
            <a:spLocks noGrp="1" noRot="1" noChangeArrowheads="1" noTextEdit="1"/>
          </p:cNvSpPr>
          <p:nvPr>
            <p:ph type="sldImg"/>
          </p:nvPr>
        </p:nvSpPr>
        <p:spPr>
          <a:ln/>
        </p:spPr>
      </p:sp>
      <p:sp>
        <p:nvSpPr>
          <p:cNvPr id="31641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5" name="Rectangle 7"/>
          <p:cNvSpPr>
            <a:spLocks noGrp="1" noChangeArrowheads="1"/>
          </p:cNvSpPr>
          <p:nvPr>
            <p:ph type="sldNum" sz="quarter" idx="5"/>
          </p:nvPr>
        </p:nvSpPr>
        <p:spPr>
          <a:noFill/>
        </p:spPr>
        <p:txBody>
          <a:bodyPr/>
          <a:lstStyle/>
          <a:p>
            <a:fld id="{86FBC6AE-566A-4701-A0DB-42E93F310FE1}" type="slidenum">
              <a:rPr smtClean="0"/>
              <a:pPr/>
              <a:t>115</a:t>
            </a:fld>
            <a:endParaRPr lang="it-IT" smtClean="0"/>
          </a:p>
        </p:txBody>
      </p:sp>
      <p:sp>
        <p:nvSpPr>
          <p:cNvPr id="318466" name="Rectangle 2"/>
          <p:cNvSpPr>
            <a:spLocks noGrp="1" noRot="1" noChangeArrowheads="1" noTextEdit="1"/>
          </p:cNvSpPr>
          <p:nvPr>
            <p:ph type="sldImg"/>
          </p:nvPr>
        </p:nvSpPr>
        <p:spPr>
          <a:ln/>
        </p:spPr>
      </p:sp>
      <p:sp>
        <p:nvSpPr>
          <p:cNvPr id="31846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3" name="Rectangle 7"/>
          <p:cNvSpPr>
            <a:spLocks noGrp="1" noChangeArrowheads="1"/>
          </p:cNvSpPr>
          <p:nvPr>
            <p:ph type="sldNum" sz="quarter" idx="5"/>
          </p:nvPr>
        </p:nvSpPr>
        <p:spPr>
          <a:noFill/>
        </p:spPr>
        <p:txBody>
          <a:bodyPr/>
          <a:lstStyle/>
          <a:p>
            <a:fld id="{472C2D23-B075-4726-8D71-12DD7DCFFCB1}" type="slidenum">
              <a:rPr smtClean="0"/>
              <a:pPr/>
              <a:t>116</a:t>
            </a:fld>
            <a:endParaRPr lang="it-IT" smtClean="0"/>
          </a:p>
        </p:txBody>
      </p:sp>
      <p:sp>
        <p:nvSpPr>
          <p:cNvPr id="320514" name="Rectangle 2"/>
          <p:cNvSpPr>
            <a:spLocks noGrp="1" noRot="1" noChangeArrowheads="1" noTextEdit="1"/>
          </p:cNvSpPr>
          <p:nvPr>
            <p:ph type="sldImg"/>
          </p:nvPr>
        </p:nvSpPr>
        <p:spPr>
          <a:ln/>
        </p:spPr>
      </p:sp>
      <p:sp>
        <p:nvSpPr>
          <p:cNvPr id="32051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1" name="Rectangle 7"/>
          <p:cNvSpPr>
            <a:spLocks noGrp="1" noChangeArrowheads="1"/>
          </p:cNvSpPr>
          <p:nvPr>
            <p:ph type="sldNum" sz="quarter" idx="5"/>
          </p:nvPr>
        </p:nvSpPr>
        <p:spPr>
          <a:noFill/>
        </p:spPr>
        <p:txBody>
          <a:bodyPr/>
          <a:lstStyle/>
          <a:p>
            <a:fld id="{E486A626-0549-4E4A-85B2-DB068D5342B2}" type="slidenum">
              <a:rPr smtClean="0"/>
              <a:pPr/>
              <a:t>117</a:t>
            </a:fld>
            <a:endParaRPr lang="it-IT" smtClean="0"/>
          </a:p>
        </p:txBody>
      </p:sp>
      <p:sp>
        <p:nvSpPr>
          <p:cNvPr id="322562" name="Rectangle 2"/>
          <p:cNvSpPr>
            <a:spLocks noGrp="1" noRot="1" noChangeArrowheads="1" noTextEdit="1"/>
          </p:cNvSpPr>
          <p:nvPr>
            <p:ph type="sldImg"/>
          </p:nvPr>
        </p:nvSpPr>
        <p:spPr>
          <a:ln/>
        </p:spPr>
      </p:sp>
      <p:sp>
        <p:nvSpPr>
          <p:cNvPr id="32256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09" name="Rectangle 7"/>
          <p:cNvSpPr>
            <a:spLocks noGrp="1" noChangeArrowheads="1"/>
          </p:cNvSpPr>
          <p:nvPr>
            <p:ph type="sldNum" sz="quarter" idx="5"/>
          </p:nvPr>
        </p:nvSpPr>
        <p:spPr>
          <a:noFill/>
        </p:spPr>
        <p:txBody>
          <a:bodyPr/>
          <a:lstStyle/>
          <a:p>
            <a:fld id="{19F7A5C7-3B4C-4725-A547-17197A72DA4E}" type="slidenum">
              <a:rPr smtClean="0"/>
              <a:pPr/>
              <a:t>118</a:t>
            </a:fld>
            <a:endParaRPr lang="it-IT" smtClean="0"/>
          </a:p>
        </p:txBody>
      </p:sp>
      <p:sp>
        <p:nvSpPr>
          <p:cNvPr id="324610" name="Rectangle 2"/>
          <p:cNvSpPr>
            <a:spLocks noGrp="1" noRot="1" noChangeArrowheads="1" noTextEdit="1"/>
          </p:cNvSpPr>
          <p:nvPr>
            <p:ph type="sldImg"/>
          </p:nvPr>
        </p:nvSpPr>
        <p:spPr>
          <a:ln/>
        </p:spPr>
      </p:sp>
      <p:sp>
        <p:nvSpPr>
          <p:cNvPr id="32461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7" name="Rectangle 7"/>
          <p:cNvSpPr>
            <a:spLocks noGrp="1" noChangeArrowheads="1"/>
          </p:cNvSpPr>
          <p:nvPr>
            <p:ph type="sldNum" sz="quarter" idx="5"/>
          </p:nvPr>
        </p:nvSpPr>
        <p:spPr>
          <a:noFill/>
        </p:spPr>
        <p:txBody>
          <a:bodyPr/>
          <a:lstStyle/>
          <a:p>
            <a:fld id="{250A5A48-6FE9-40C3-B7F6-5057AB77AA36}" type="slidenum">
              <a:rPr smtClean="0"/>
              <a:pPr/>
              <a:t>119</a:t>
            </a:fld>
            <a:endParaRPr lang="it-IT" smtClean="0"/>
          </a:p>
        </p:txBody>
      </p:sp>
      <p:sp>
        <p:nvSpPr>
          <p:cNvPr id="326658" name="Rectangle 2"/>
          <p:cNvSpPr>
            <a:spLocks noGrp="1" noRot="1" noChangeArrowheads="1" noTextEdit="1"/>
          </p:cNvSpPr>
          <p:nvPr>
            <p:ph type="sldImg"/>
          </p:nvPr>
        </p:nvSpPr>
        <p:spPr>
          <a:ln/>
        </p:spPr>
      </p:sp>
      <p:sp>
        <p:nvSpPr>
          <p:cNvPr id="32665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5" name="Rectangle 7"/>
          <p:cNvSpPr>
            <a:spLocks noGrp="1" noChangeArrowheads="1"/>
          </p:cNvSpPr>
          <p:nvPr>
            <p:ph type="sldNum" sz="quarter" idx="5"/>
          </p:nvPr>
        </p:nvSpPr>
        <p:spPr>
          <a:noFill/>
        </p:spPr>
        <p:txBody>
          <a:bodyPr/>
          <a:lstStyle/>
          <a:p>
            <a:fld id="{027635A2-EF82-44EB-8E7F-574B9309C5BC}" type="slidenum">
              <a:rPr smtClean="0"/>
              <a:pPr/>
              <a:t>120</a:t>
            </a:fld>
            <a:endParaRPr lang="it-IT" smtClean="0"/>
          </a:p>
        </p:txBody>
      </p:sp>
      <p:sp>
        <p:nvSpPr>
          <p:cNvPr id="328706" name="Rectangle 2"/>
          <p:cNvSpPr>
            <a:spLocks noGrp="1" noRot="1" noChangeArrowheads="1" noTextEdit="1"/>
          </p:cNvSpPr>
          <p:nvPr>
            <p:ph type="sldImg"/>
          </p:nvPr>
        </p:nvSpPr>
        <p:spPr>
          <a:ln/>
        </p:spPr>
      </p:sp>
      <p:sp>
        <p:nvSpPr>
          <p:cNvPr id="32870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0753" name="Rectangle 7"/>
          <p:cNvSpPr>
            <a:spLocks noGrp="1" noChangeArrowheads="1"/>
          </p:cNvSpPr>
          <p:nvPr>
            <p:ph type="sldNum" sz="quarter" idx="5"/>
          </p:nvPr>
        </p:nvSpPr>
        <p:spPr>
          <a:noFill/>
        </p:spPr>
        <p:txBody>
          <a:bodyPr/>
          <a:lstStyle/>
          <a:p>
            <a:fld id="{7AF35704-629C-44D4-BB73-689B100DF1CF}" type="slidenum">
              <a:rPr smtClean="0"/>
              <a:pPr/>
              <a:t>121</a:t>
            </a:fld>
            <a:endParaRPr lang="it-IT" smtClean="0"/>
          </a:p>
        </p:txBody>
      </p:sp>
      <p:sp>
        <p:nvSpPr>
          <p:cNvPr id="330754" name="Rectangle 2"/>
          <p:cNvSpPr>
            <a:spLocks noGrp="1" noRot="1" noChangeArrowheads="1" noTextEdit="1"/>
          </p:cNvSpPr>
          <p:nvPr>
            <p:ph type="sldImg"/>
          </p:nvPr>
        </p:nvSpPr>
        <p:spPr>
          <a:ln/>
        </p:spPr>
      </p:sp>
      <p:sp>
        <p:nvSpPr>
          <p:cNvPr id="33075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1" name="Rectangle 7"/>
          <p:cNvSpPr>
            <a:spLocks noGrp="1" noChangeArrowheads="1"/>
          </p:cNvSpPr>
          <p:nvPr>
            <p:ph type="sldNum" sz="quarter" idx="5"/>
          </p:nvPr>
        </p:nvSpPr>
        <p:spPr>
          <a:noFill/>
        </p:spPr>
        <p:txBody>
          <a:bodyPr/>
          <a:lstStyle/>
          <a:p>
            <a:fld id="{A16AA697-6773-4691-BE73-DD8334130A9E}" type="slidenum">
              <a:rPr smtClean="0"/>
              <a:pPr/>
              <a:t>122</a:t>
            </a:fld>
            <a:endParaRPr lang="it-IT" smtClean="0"/>
          </a:p>
        </p:txBody>
      </p:sp>
      <p:sp>
        <p:nvSpPr>
          <p:cNvPr id="332802" name="Rectangle 2"/>
          <p:cNvSpPr>
            <a:spLocks noGrp="1" noRot="1" noChangeArrowheads="1" noTextEdit="1"/>
          </p:cNvSpPr>
          <p:nvPr>
            <p:ph type="sldImg"/>
          </p:nvPr>
        </p:nvSpPr>
        <p:spPr>
          <a:ln/>
        </p:spPr>
      </p:sp>
      <p:sp>
        <p:nvSpPr>
          <p:cNvPr id="33280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49" name="Rectangle 7"/>
          <p:cNvSpPr>
            <a:spLocks noGrp="1" noChangeArrowheads="1"/>
          </p:cNvSpPr>
          <p:nvPr>
            <p:ph type="sldNum" sz="quarter" idx="5"/>
          </p:nvPr>
        </p:nvSpPr>
        <p:spPr>
          <a:noFill/>
        </p:spPr>
        <p:txBody>
          <a:bodyPr/>
          <a:lstStyle/>
          <a:p>
            <a:fld id="{9CFDE089-806D-43B5-A9CB-D09C8D2A0641}" type="slidenum">
              <a:rPr smtClean="0"/>
              <a:pPr/>
              <a:t>123</a:t>
            </a:fld>
            <a:endParaRPr lang="it-IT" smtClean="0"/>
          </a:p>
        </p:txBody>
      </p:sp>
      <p:sp>
        <p:nvSpPr>
          <p:cNvPr id="334850" name="Rectangle 2"/>
          <p:cNvSpPr>
            <a:spLocks noGrp="1" noRot="1" noChangeArrowheads="1" noTextEdit="1"/>
          </p:cNvSpPr>
          <p:nvPr>
            <p:ph type="sldImg"/>
          </p:nvPr>
        </p:nvSpPr>
        <p:spPr>
          <a:ln/>
        </p:spPr>
      </p:sp>
      <p:sp>
        <p:nvSpPr>
          <p:cNvPr id="33485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7" name="Rectangle 7"/>
          <p:cNvSpPr>
            <a:spLocks noGrp="1" noChangeArrowheads="1"/>
          </p:cNvSpPr>
          <p:nvPr>
            <p:ph type="sldNum" sz="quarter" idx="5"/>
          </p:nvPr>
        </p:nvSpPr>
        <p:spPr>
          <a:noFill/>
        </p:spPr>
        <p:txBody>
          <a:bodyPr/>
          <a:lstStyle/>
          <a:p>
            <a:fld id="{CB89CAC6-84B2-40BC-9E39-9E190B392A82}" type="slidenum">
              <a:rPr smtClean="0"/>
              <a:pPr/>
              <a:t>124</a:t>
            </a:fld>
            <a:endParaRPr lang="it-IT" smtClean="0"/>
          </a:p>
        </p:txBody>
      </p:sp>
      <p:sp>
        <p:nvSpPr>
          <p:cNvPr id="336898" name="Rectangle 2"/>
          <p:cNvSpPr>
            <a:spLocks noGrp="1" noRot="1" noChangeArrowheads="1" noTextEdit="1"/>
          </p:cNvSpPr>
          <p:nvPr>
            <p:ph type="sldImg"/>
          </p:nvPr>
        </p:nvSpPr>
        <p:spPr>
          <a:ln/>
        </p:spPr>
      </p:sp>
      <p:sp>
        <p:nvSpPr>
          <p:cNvPr id="33689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45" name="Rectangle 7"/>
          <p:cNvSpPr>
            <a:spLocks noGrp="1" noChangeArrowheads="1"/>
          </p:cNvSpPr>
          <p:nvPr>
            <p:ph type="sldNum" sz="quarter" idx="5"/>
          </p:nvPr>
        </p:nvSpPr>
        <p:spPr>
          <a:noFill/>
        </p:spPr>
        <p:txBody>
          <a:bodyPr/>
          <a:lstStyle/>
          <a:p>
            <a:fld id="{22105EC5-1EB4-4F56-973B-684DF1BBD44E}" type="slidenum">
              <a:rPr smtClean="0"/>
              <a:pPr/>
              <a:t>125</a:t>
            </a:fld>
            <a:endParaRPr lang="it-IT" smtClean="0"/>
          </a:p>
        </p:txBody>
      </p:sp>
      <p:sp>
        <p:nvSpPr>
          <p:cNvPr id="338946" name="Rectangle 2"/>
          <p:cNvSpPr>
            <a:spLocks noGrp="1" noRot="1" noChangeArrowheads="1" noTextEdit="1"/>
          </p:cNvSpPr>
          <p:nvPr>
            <p:ph type="sldImg"/>
          </p:nvPr>
        </p:nvSpPr>
        <p:spPr>
          <a:ln/>
        </p:spPr>
      </p:sp>
      <p:sp>
        <p:nvSpPr>
          <p:cNvPr id="33894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3" name="Rectangle 7"/>
          <p:cNvSpPr>
            <a:spLocks noGrp="1" noChangeArrowheads="1"/>
          </p:cNvSpPr>
          <p:nvPr>
            <p:ph type="sldNum" sz="quarter" idx="5"/>
          </p:nvPr>
        </p:nvSpPr>
        <p:spPr>
          <a:noFill/>
        </p:spPr>
        <p:txBody>
          <a:bodyPr/>
          <a:lstStyle/>
          <a:p>
            <a:fld id="{4707A147-E6FD-4ACB-AF76-BFCBCABB5075}" type="slidenum">
              <a:rPr smtClean="0"/>
              <a:pPr/>
              <a:t>126</a:t>
            </a:fld>
            <a:endParaRPr lang="it-IT" smtClean="0"/>
          </a:p>
        </p:txBody>
      </p:sp>
      <p:sp>
        <p:nvSpPr>
          <p:cNvPr id="340994" name="Rectangle 2"/>
          <p:cNvSpPr>
            <a:spLocks noGrp="1" noRot="1" noChangeArrowheads="1" noTextEdit="1"/>
          </p:cNvSpPr>
          <p:nvPr>
            <p:ph type="sldImg"/>
          </p:nvPr>
        </p:nvSpPr>
        <p:spPr>
          <a:ln/>
        </p:spPr>
      </p:sp>
      <p:sp>
        <p:nvSpPr>
          <p:cNvPr id="34099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041" name="Rectangle 7"/>
          <p:cNvSpPr>
            <a:spLocks noGrp="1" noChangeArrowheads="1"/>
          </p:cNvSpPr>
          <p:nvPr>
            <p:ph type="sldNum" sz="quarter" idx="5"/>
          </p:nvPr>
        </p:nvSpPr>
        <p:spPr>
          <a:noFill/>
        </p:spPr>
        <p:txBody>
          <a:bodyPr/>
          <a:lstStyle/>
          <a:p>
            <a:fld id="{5ABB4849-7608-423E-9CB6-5210010A3E60}" type="slidenum">
              <a:rPr smtClean="0"/>
              <a:pPr/>
              <a:t>127</a:t>
            </a:fld>
            <a:endParaRPr lang="it-IT" smtClean="0"/>
          </a:p>
        </p:txBody>
      </p:sp>
      <p:sp>
        <p:nvSpPr>
          <p:cNvPr id="343042" name="Rectangle 2"/>
          <p:cNvSpPr>
            <a:spLocks noGrp="1" noRot="1" noChangeArrowheads="1" noTextEdit="1"/>
          </p:cNvSpPr>
          <p:nvPr>
            <p:ph type="sldImg"/>
          </p:nvPr>
        </p:nvSpPr>
        <p:spPr>
          <a:ln/>
        </p:spPr>
      </p:sp>
      <p:sp>
        <p:nvSpPr>
          <p:cNvPr id="34304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89" name="Rectangle 7"/>
          <p:cNvSpPr>
            <a:spLocks noGrp="1" noChangeArrowheads="1"/>
          </p:cNvSpPr>
          <p:nvPr>
            <p:ph type="sldNum" sz="quarter" idx="5"/>
          </p:nvPr>
        </p:nvSpPr>
        <p:spPr>
          <a:noFill/>
        </p:spPr>
        <p:txBody>
          <a:bodyPr/>
          <a:lstStyle/>
          <a:p>
            <a:fld id="{D20D59E6-D7F4-4216-8C2A-7C63B7343A70}" type="slidenum">
              <a:rPr smtClean="0"/>
              <a:pPr/>
              <a:t>128</a:t>
            </a:fld>
            <a:endParaRPr lang="it-IT" smtClean="0"/>
          </a:p>
        </p:txBody>
      </p:sp>
      <p:sp>
        <p:nvSpPr>
          <p:cNvPr id="345090" name="Rectangle 2"/>
          <p:cNvSpPr>
            <a:spLocks noGrp="1" noRot="1" noChangeArrowheads="1" noTextEdit="1"/>
          </p:cNvSpPr>
          <p:nvPr>
            <p:ph type="sldImg"/>
          </p:nvPr>
        </p:nvSpPr>
        <p:spPr>
          <a:ln/>
        </p:spPr>
      </p:sp>
      <p:sp>
        <p:nvSpPr>
          <p:cNvPr id="34509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7" name="Rectangle 7"/>
          <p:cNvSpPr>
            <a:spLocks noGrp="1" noChangeArrowheads="1"/>
          </p:cNvSpPr>
          <p:nvPr>
            <p:ph type="sldNum" sz="quarter" idx="5"/>
          </p:nvPr>
        </p:nvSpPr>
        <p:spPr>
          <a:noFill/>
        </p:spPr>
        <p:txBody>
          <a:bodyPr/>
          <a:lstStyle/>
          <a:p>
            <a:fld id="{11930A92-1926-43E5-9AD5-CE4ABD19CA47}" type="slidenum">
              <a:rPr smtClean="0"/>
              <a:pPr/>
              <a:t>129</a:t>
            </a:fld>
            <a:endParaRPr lang="it-IT" smtClean="0"/>
          </a:p>
        </p:txBody>
      </p:sp>
      <p:sp>
        <p:nvSpPr>
          <p:cNvPr id="347138" name="Rectangle 2"/>
          <p:cNvSpPr>
            <a:spLocks noGrp="1" noRot="1" noChangeArrowheads="1" noTextEdit="1"/>
          </p:cNvSpPr>
          <p:nvPr>
            <p:ph type="sldImg"/>
          </p:nvPr>
        </p:nvSpPr>
        <p:spPr>
          <a:ln/>
        </p:spPr>
      </p:sp>
      <p:sp>
        <p:nvSpPr>
          <p:cNvPr id="34713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5" name="Rectangle 7"/>
          <p:cNvSpPr>
            <a:spLocks noGrp="1" noChangeArrowheads="1"/>
          </p:cNvSpPr>
          <p:nvPr>
            <p:ph type="sldNum" sz="quarter" idx="5"/>
          </p:nvPr>
        </p:nvSpPr>
        <p:spPr>
          <a:noFill/>
        </p:spPr>
        <p:txBody>
          <a:bodyPr/>
          <a:lstStyle/>
          <a:p>
            <a:fld id="{5A6F48E6-1C6C-4930-AFB0-65903599DC5C}" type="slidenum">
              <a:rPr smtClean="0"/>
              <a:pPr/>
              <a:t>130</a:t>
            </a:fld>
            <a:endParaRPr lang="it-IT" smtClean="0"/>
          </a:p>
        </p:txBody>
      </p:sp>
      <p:sp>
        <p:nvSpPr>
          <p:cNvPr id="349186" name="Rectangle 2"/>
          <p:cNvSpPr>
            <a:spLocks noGrp="1" noRot="1" noChangeArrowheads="1" noTextEdit="1"/>
          </p:cNvSpPr>
          <p:nvPr>
            <p:ph type="sldImg"/>
          </p:nvPr>
        </p:nvSpPr>
        <p:spPr>
          <a:ln/>
        </p:spPr>
      </p:sp>
      <p:sp>
        <p:nvSpPr>
          <p:cNvPr id="34918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3" name="Rectangle 7"/>
          <p:cNvSpPr>
            <a:spLocks noGrp="1" noChangeArrowheads="1"/>
          </p:cNvSpPr>
          <p:nvPr>
            <p:ph type="sldNum" sz="quarter" idx="5"/>
          </p:nvPr>
        </p:nvSpPr>
        <p:spPr>
          <a:noFill/>
        </p:spPr>
        <p:txBody>
          <a:bodyPr/>
          <a:lstStyle/>
          <a:p>
            <a:fld id="{11DDC9A1-DF9C-4042-A96C-ACEF84268707}" type="slidenum">
              <a:rPr smtClean="0"/>
              <a:pPr/>
              <a:t>131</a:t>
            </a:fld>
            <a:endParaRPr lang="it-IT" smtClean="0"/>
          </a:p>
        </p:txBody>
      </p:sp>
      <p:sp>
        <p:nvSpPr>
          <p:cNvPr id="351234" name="Rectangle 2"/>
          <p:cNvSpPr>
            <a:spLocks noGrp="1" noRot="1" noChangeArrowheads="1" noTextEdit="1"/>
          </p:cNvSpPr>
          <p:nvPr>
            <p:ph type="sldImg"/>
          </p:nvPr>
        </p:nvSpPr>
        <p:spPr>
          <a:ln/>
        </p:spPr>
      </p:sp>
      <p:sp>
        <p:nvSpPr>
          <p:cNvPr id="35123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1" name="Rectangle 7"/>
          <p:cNvSpPr>
            <a:spLocks noGrp="1" noChangeArrowheads="1"/>
          </p:cNvSpPr>
          <p:nvPr>
            <p:ph type="sldNum" sz="quarter" idx="5"/>
          </p:nvPr>
        </p:nvSpPr>
        <p:spPr>
          <a:noFill/>
        </p:spPr>
        <p:txBody>
          <a:bodyPr/>
          <a:lstStyle/>
          <a:p>
            <a:fld id="{9F58BF33-B827-4F5A-9B8A-11DBD4B97A36}" type="slidenum">
              <a:rPr smtClean="0"/>
              <a:pPr/>
              <a:t>132</a:t>
            </a:fld>
            <a:endParaRPr lang="it-IT" smtClean="0"/>
          </a:p>
        </p:txBody>
      </p:sp>
      <p:sp>
        <p:nvSpPr>
          <p:cNvPr id="353282" name="Rectangle 2"/>
          <p:cNvSpPr>
            <a:spLocks noGrp="1" noRot="1" noChangeArrowheads="1" noTextEdit="1"/>
          </p:cNvSpPr>
          <p:nvPr>
            <p:ph type="sldImg"/>
          </p:nvPr>
        </p:nvSpPr>
        <p:spPr>
          <a:ln/>
        </p:spPr>
      </p:sp>
      <p:sp>
        <p:nvSpPr>
          <p:cNvPr id="35328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29" name="Rectangle 7"/>
          <p:cNvSpPr>
            <a:spLocks noGrp="1" noChangeArrowheads="1"/>
          </p:cNvSpPr>
          <p:nvPr>
            <p:ph type="sldNum" sz="quarter" idx="5"/>
          </p:nvPr>
        </p:nvSpPr>
        <p:spPr>
          <a:noFill/>
        </p:spPr>
        <p:txBody>
          <a:bodyPr/>
          <a:lstStyle/>
          <a:p>
            <a:fld id="{8F9798DD-A69B-446F-96A8-618AABC9F845}" type="slidenum">
              <a:rPr smtClean="0"/>
              <a:pPr/>
              <a:t>133</a:t>
            </a:fld>
            <a:endParaRPr lang="it-IT" smtClean="0"/>
          </a:p>
        </p:txBody>
      </p:sp>
      <p:sp>
        <p:nvSpPr>
          <p:cNvPr id="355330" name="Rectangle 2"/>
          <p:cNvSpPr>
            <a:spLocks noGrp="1" noRot="1" noChangeArrowheads="1" noTextEdit="1"/>
          </p:cNvSpPr>
          <p:nvPr>
            <p:ph type="sldImg"/>
          </p:nvPr>
        </p:nvSpPr>
        <p:spPr>
          <a:ln/>
        </p:spPr>
      </p:sp>
      <p:sp>
        <p:nvSpPr>
          <p:cNvPr id="35533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7" name="Rectangle 7"/>
          <p:cNvSpPr>
            <a:spLocks noGrp="1" noChangeArrowheads="1"/>
          </p:cNvSpPr>
          <p:nvPr>
            <p:ph type="sldNum" sz="quarter" idx="5"/>
          </p:nvPr>
        </p:nvSpPr>
        <p:spPr>
          <a:noFill/>
        </p:spPr>
        <p:txBody>
          <a:bodyPr/>
          <a:lstStyle/>
          <a:p>
            <a:fld id="{3F12D65E-F5B6-4391-8B0D-6941F03096AA}" type="slidenum">
              <a:rPr smtClean="0"/>
              <a:pPr/>
              <a:t>134</a:t>
            </a:fld>
            <a:endParaRPr lang="it-IT" smtClean="0"/>
          </a:p>
        </p:txBody>
      </p:sp>
      <p:sp>
        <p:nvSpPr>
          <p:cNvPr id="357378" name="Rectangle 2"/>
          <p:cNvSpPr>
            <a:spLocks noGrp="1" noRot="1" noChangeArrowheads="1" noTextEdit="1"/>
          </p:cNvSpPr>
          <p:nvPr>
            <p:ph type="sldImg"/>
          </p:nvPr>
        </p:nvSpPr>
        <p:spPr>
          <a:ln/>
        </p:spPr>
      </p:sp>
      <p:sp>
        <p:nvSpPr>
          <p:cNvPr id="35737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5" name="Rectangle 7"/>
          <p:cNvSpPr>
            <a:spLocks noGrp="1" noChangeArrowheads="1"/>
          </p:cNvSpPr>
          <p:nvPr>
            <p:ph type="sldNum" sz="quarter" idx="5"/>
          </p:nvPr>
        </p:nvSpPr>
        <p:spPr>
          <a:noFill/>
        </p:spPr>
        <p:txBody>
          <a:bodyPr/>
          <a:lstStyle/>
          <a:p>
            <a:fld id="{C1830F02-0794-4FF5-BBF3-1C6340E09EC0}" type="slidenum">
              <a:rPr smtClean="0"/>
              <a:pPr/>
              <a:t>135</a:t>
            </a:fld>
            <a:endParaRPr lang="it-IT" smtClean="0"/>
          </a:p>
        </p:txBody>
      </p:sp>
      <p:sp>
        <p:nvSpPr>
          <p:cNvPr id="359426" name="Rectangle 2"/>
          <p:cNvSpPr>
            <a:spLocks noGrp="1" noRot="1" noChangeArrowheads="1" noTextEdit="1"/>
          </p:cNvSpPr>
          <p:nvPr>
            <p:ph type="sldImg"/>
          </p:nvPr>
        </p:nvSpPr>
        <p:spPr>
          <a:ln/>
        </p:spPr>
      </p:sp>
      <p:sp>
        <p:nvSpPr>
          <p:cNvPr id="35942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3" name="Rectangle 7"/>
          <p:cNvSpPr>
            <a:spLocks noGrp="1" noChangeArrowheads="1"/>
          </p:cNvSpPr>
          <p:nvPr>
            <p:ph type="sldNum" sz="quarter" idx="5"/>
          </p:nvPr>
        </p:nvSpPr>
        <p:spPr>
          <a:noFill/>
        </p:spPr>
        <p:txBody>
          <a:bodyPr/>
          <a:lstStyle/>
          <a:p>
            <a:fld id="{10865679-AB8B-4775-B13D-4560F48482C1}" type="slidenum">
              <a:rPr smtClean="0"/>
              <a:pPr/>
              <a:t>136</a:t>
            </a:fld>
            <a:endParaRPr lang="it-IT" smtClean="0"/>
          </a:p>
        </p:txBody>
      </p:sp>
      <p:sp>
        <p:nvSpPr>
          <p:cNvPr id="361474" name="Rectangle 2"/>
          <p:cNvSpPr>
            <a:spLocks noGrp="1" noRot="1" noChangeArrowheads="1" noTextEdit="1"/>
          </p:cNvSpPr>
          <p:nvPr>
            <p:ph type="sldImg"/>
          </p:nvPr>
        </p:nvSpPr>
        <p:spPr>
          <a:ln/>
        </p:spPr>
      </p:sp>
      <p:sp>
        <p:nvSpPr>
          <p:cNvPr id="36147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1" name="Rectangle 7"/>
          <p:cNvSpPr>
            <a:spLocks noGrp="1" noChangeArrowheads="1"/>
          </p:cNvSpPr>
          <p:nvPr>
            <p:ph type="sldNum" sz="quarter" idx="5"/>
          </p:nvPr>
        </p:nvSpPr>
        <p:spPr>
          <a:noFill/>
        </p:spPr>
        <p:txBody>
          <a:bodyPr/>
          <a:lstStyle/>
          <a:p>
            <a:fld id="{1EAF23E1-814A-4C9E-B014-B299F2E799E3}" type="slidenum">
              <a:rPr smtClean="0"/>
              <a:pPr/>
              <a:t>137</a:t>
            </a:fld>
            <a:endParaRPr lang="it-IT" smtClean="0"/>
          </a:p>
        </p:txBody>
      </p:sp>
      <p:sp>
        <p:nvSpPr>
          <p:cNvPr id="363522" name="Rectangle 2"/>
          <p:cNvSpPr>
            <a:spLocks noGrp="1" noRot="1" noChangeArrowheads="1" noTextEdit="1"/>
          </p:cNvSpPr>
          <p:nvPr>
            <p:ph type="sldImg"/>
          </p:nvPr>
        </p:nvSpPr>
        <p:spPr>
          <a:ln/>
        </p:spPr>
      </p:sp>
      <p:sp>
        <p:nvSpPr>
          <p:cNvPr id="36352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69" name="Rectangle 7"/>
          <p:cNvSpPr>
            <a:spLocks noGrp="1" noChangeArrowheads="1"/>
          </p:cNvSpPr>
          <p:nvPr>
            <p:ph type="sldNum" sz="quarter" idx="5"/>
          </p:nvPr>
        </p:nvSpPr>
        <p:spPr>
          <a:noFill/>
        </p:spPr>
        <p:txBody>
          <a:bodyPr/>
          <a:lstStyle/>
          <a:p>
            <a:fld id="{F013993B-4B0A-43A2-9D05-42FC70AF6436}" type="slidenum">
              <a:rPr smtClean="0"/>
              <a:pPr/>
              <a:t>138</a:t>
            </a:fld>
            <a:endParaRPr lang="it-IT" smtClean="0"/>
          </a:p>
        </p:txBody>
      </p:sp>
      <p:sp>
        <p:nvSpPr>
          <p:cNvPr id="365570" name="Rectangle 2"/>
          <p:cNvSpPr>
            <a:spLocks noGrp="1" noRot="1" noChangeArrowheads="1" noTextEdit="1"/>
          </p:cNvSpPr>
          <p:nvPr>
            <p:ph type="sldImg"/>
          </p:nvPr>
        </p:nvSpPr>
        <p:spPr>
          <a:ln/>
        </p:spPr>
      </p:sp>
      <p:sp>
        <p:nvSpPr>
          <p:cNvPr id="36557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7" name="Rectangle 7"/>
          <p:cNvSpPr>
            <a:spLocks noGrp="1" noChangeArrowheads="1"/>
          </p:cNvSpPr>
          <p:nvPr>
            <p:ph type="sldNum" sz="quarter" idx="5"/>
          </p:nvPr>
        </p:nvSpPr>
        <p:spPr>
          <a:noFill/>
        </p:spPr>
        <p:txBody>
          <a:bodyPr/>
          <a:lstStyle/>
          <a:p>
            <a:fld id="{6F20BC41-E7F4-471A-B7EA-A24F0C227F7B}" type="slidenum">
              <a:rPr smtClean="0"/>
              <a:pPr/>
              <a:t>139</a:t>
            </a:fld>
            <a:endParaRPr lang="it-IT" smtClean="0"/>
          </a:p>
        </p:txBody>
      </p:sp>
      <p:sp>
        <p:nvSpPr>
          <p:cNvPr id="367618" name="Rectangle 2"/>
          <p:cNvSpPr>
            <a:spLocks noGrp="1" noRot="1" noChangeArrowheads="1" noTextEdit="1"/>
          </p:cNvSpPr>
          <p:nvPr>
            <p:ph type="sldImg"/>
          </p:nvPr>
        </p:nvSpPr>
        <p:spPr>
          <a:ln/>
        </p:spPr>
      </p:sp>
      <p:sp>
        <p:nvSpPr>
          <p:cNvPr id="36761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5" name="Rectangle 7"/>
          <p:cNvSpPr>
            <a:spLocks noGrp="1" noChangeArrowheads="1"/>
          </p:cNvSpPr>
          <p:nvPr>
            <p:ph type="sldNum" sz="quarter" idx="5"/>
          </p:nvPr>
        </p:nvSpPr>
        <p:spPr>
          <a:noFill/>
        </p:spPr>
        <p:txBody>
          <a:bodyPr/>
          <a:lstStyle/>
          <a:p>
            <a:fld id="{E2CC1D8C-7696-4EA6-889F-1F6AD766BA23}" type="slidenum">
              <a:rPr smtClean="0"/>
              <a:pPr/>
              <a:t>140</a:t>
            </a:fld>
            <a:endParaRPr lang="it-IT" smtClean="0"/>
          </a:p>
        </p:txBody>
      </p:sp>
      <p:sp>
        <p:nvSpPr>
          <p:cNvPr id="369666" name="Rectangle 2"/>
          <p:cNvSpPr>
            <a:spLocks noGrp="1" noRot="1" noChangeArrowheads="1" noTextEdit="1"/>
          </p:cNvSpPr>
          <p:nvPr>
            <p:ph type="sldImg"/>
          </p:nvPr>
        </p:nvSpPr>
        <p:spPr>
          <a:ln/>
        </p:spPr>
      </p:sp>
      <p:sp>
        <p:nvSpPr>
          <p:cNvPr id="36966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13" name="Rectangle 7"/>
          <p:cNvSpPr>
            <a:spLocks noGrp="1" noChangeArrowheads="1"/>
          </p:cNvSpPr>
          <p:nvPr>
            <p:ph type="sldNum" sz="quarter" idx="5"/>
          </p:nvPr>
        </p:nvSpPr>
        <p:spPr>
          <a:noFill/>
        </p:spPr>
        <p:txBody>
          <a:bodyPr/>
          <a:lstStyle/>
          <a:p>
            <a:fld id="{ED1D67CA-9CED-4DAE-B0B5-30B8785688F1}" type="slidenum">
              <a:rPr smtClean="0"/>
              <a:pPr/>
              <a:t>141</a:t>
            </a:fld>
            <a:endParaRPr lang="it-IT" smtClean="0"/>
          </a:p>
        </p:txBody>
      </p:sp>
      <p:sp>
        <p:nvSpPr>
          <p:cNvPr id="371714" name="Rectangle 2"/>
          <p:cNvSpPr>
            <a:spLocks noGrp="1" noRot="1" noChangeArrowheads="1" noTextEdit="1"/>
          </p:cNvSpPr>
          <p:nvPr>
            <p:ph type="sldImg"/>
          </p:nvPr>
        </p:nvSpPr>
        <p:spPr>
          <a:ln/>
        </p:spPr>
      </p:sp>
      <p:sp>
        <p:nvSpPr>
          <p:cNvPr id="37171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1" name="Rectangle 7"/>
          <p:cNvSpPr>
            <a:spLocks noGrp="1" noChangeArrowheads="1"/>
          </p:cNvSpPr>
          <p:nvPr>
            <p:ph type="sldNum" sz="quarter" idx="5"/>
          </p:nvPr>
        </p:nvSpPr>
        <p:spPr>
          <a:noFill/>
        </p:spPr>
        <p:txBody>
          <a:bodyPr/>
          <a:lstStyle/>
          <a:p>
            <a:fld id="{A24E5E59-A7DB-4159-9B92-17254CF39EED}" type="slidenum">
              <a:rPr smtClean="0"/>
              <a:pPr/>
              <a:t>142</a:t>
            </a:fld>
            <a:endParaRPr lang="it-IT" smtClean="0"/>
          </a:p>
        </p:txBody>
      </p:sp>
      <p:sp>
        <p:nvSpPr>
          <p:cNvPr id="373762" name="Rectangle 2"/>
          <p:cNvSpPr>
            <a:spLocks noGrp="1" noRot="1" noChangeArrowheads="1" noTextEdit="1"/>
          </p:cNvSpPr>
          <p:nvPr>
            <p:ph type="sldImg"/>
          </p:nvPr>
        </p:nvSpPr>
        <p:spPr>
          <a:ln/>
        </p:spPr>
      </p:sp>
      <p:sp>
        <p:nvSpPr>
          <p:cNvPr id="37376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09" name="Rectangle 7"/>
          <p:cNvSpPr>
            <a:spLocks noGrp="1" noChangeArrowheads="1"/>
          </p:cNvSpPr>
          <p:nvPr>
            <p:ph type="sldNum" sz="quarter" idx="5"/>
          </p:nvPr>
        </p:nvSpPr>
        <p:spPr>
          <a:noFill/>
        </p:spPr>
        <p:txBody>
          <a:bodyPr/>
          <a:lstStyle/>
          <a:p>
            <a:fld id="{721F344B-17CD-475D-91FB-4B1DEFF33887}" type="slidenum">
              <a:rPr smtClean="0"/>
              <a:pPr/>
              <a:t>143</a:t>
            </a:fld>
            <a:endParaRPr lang="it-IT" smtClean="0"/>
          </a:p>
        </p:txBody>
      </p:sp>
      <p:sp>
        <p:nvSpPr>
          <p:cNvPr id="375810" name="Rectangle 2"/>
          <p:cNvSpPr>
            <a:spLocks noGrp="1" noRot="1" noChangeArrowheads="1" noTextEdit="1"/>
          </p:cNvSpPr>
          <p:nvPr>
            <p:ph type="sldImg"/>
          </p:nvPr>
        </p:nvSpPr>
        <p:spPr>
          <a:ln/>
        </p:spPr>
      </p:sp>
      <p:sp>
        <p:nvSpPr>
          <p:cNvPr id="37581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7" name="Rectangle 7"/>
          <p:cNvSpPr>
            <a:spLocks noGrp="1" noChangeArrowheads="1"/>
          </p:cNvSpPr>
          <p:nvPr>
            <p:ph type="sldNum" sz="quarter" idx="5"/>
          </p:nvPr>
        </p:nvSpPr>
        <p:spPr>
          <a:noFill/>
        </p:spPr>
        <p:txBody>
          <a:bodyPr/>
          <a:lstStyle/>
          <a:p>
            <a:fld id="{1B1A1D51-8FD1-4157-82DB-14B54258A100}" type="slidenum">
              <a:rPr smtClean="0"/>
              <a:pPr/>
              <a:t>144</a:t>
            </a:fld>
            <a:endParaRPr lang="it-IT" smtClean="0"/>
          </a:p>
        </p:txBody>
      </p:sp>
      <p:sp>
        <p:nvSpPr>
          <p:cNvPr id="377858" name="Rectangle 2"/>
          <p:cNvSpPr>
            <a:spLocks noGrp="1" noRot="1" noChangeArrowheads="1" noTextEdit="1"/>
          </p:cNvSpPr>
          <p:nvPr>
            <p:ph type="sldImg"/>
          </p:nvPr>
        </p:nvSpPr>
        <p:spPr>
          <a:ln/>
        </p:spPr>
      </p:sp>
      <p:sp>
        <p:nvSpPr>
          <p:cNvPr id="37785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5" name="Rectangle 7"/>
          <p:cNvSpPr>
            <a:spLocks noGrp="1" noChangeArrowheads="1"/>
          </p:cNvSpPr>
          <p:nvPr>
            <p:ph type="sldNum" sz="quarter" idx="5"/>
          </p:nvPr>
        </p:nvSpPr>
        <p:spPr>
          <a:noFill/>
        </p:spPr>
        <p:txBody>
          <a:bodyPr/>
          <a:lstStyle/>
          <a:p>
            <a:fld id="{E9229050-A831-4EE5-95E9-FB2B624B6A40}" type="slidenum">
              <a:rPr smtClean="0"/>
              <a:pPr/>
              <a:t>145</a:t>
            </a:fld>
            <a:endParaRPr lang="it-IT" smtClean="0"/>
          </a:p>
        </p:txBody>
      </p:sp>
      <p:sp>
        <p:nvSpPr>
          <p:cNvPr id="379906" name="Rectangle 2"/>
          <p:cNvSpPr>
            <a:spLocks noGrp="1" noRot="1" noChangeArrowheads="1" noTextEdit="1"/>
          </p:cNvSpPr>
          <p:nvPr>
            <p:ph type="sldImg"/>
          </p:nvPr>
        </p:nvSpPr>
        <p:spPr>
          <a:ln/>
        </p:spPr>
      </p:sp>
      <p:sp>
        <p:nvSpPr>
          <p:cNvPr id="37990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3" name="Rectangle 7"/>
          <p:cNvSpPr>
            <a:spLocks noGrp="1" noChangeArrowheads="1"/>
          </p:cNvSpPr>
          <p:nvPr>
            <p:ph type="sldNum" sz="quarter" idx="5"/>
          </p:nvPr>
        </p:nvSpPr>
        <p:spPr>
          <a:noFill/>
        </p:spPr>
        <p:txBody>
          <a:bodyPr/>
          <a:lstStyle/>
          <a:p>
            <a:fld id="{D2C24C7F-0A6D-46DC-AFE6-AD99E8DCFE34}" type="slidenum">
              <a:rPr smtClean="0"/>
              <a:pPr/>
              <a:t>146</a:t>
            </a:fld>
            <a:endParaRPr lang="it-IT" smtClean="0"/>
          </a:p>
        </p:txBody>
      </p:sp>
      <p:sp>
        <p:nvSpPr>
          <p:cNvPr id="381954" name="Rectangle 2"/>
          <p:cNvSpPr>
            <a:spLocks noGrp="1" noRot="1" noChangeArrowheads="1" noTextEdit="1"/>
          </p:cNvSpPr>
          <p:nvPr>
            <p:ph type="sldImg"/>
          </p:nvPr>
        </p:nvSpPr>
        <p:spPr>
          <a:ln/>
        </p:spPr>
      </p:sp>
      <p:sp>
        <p:nvSpPr>
          <p:cNvPr id="38195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49" name="Rectangle 7"/>
          <p:cNvSpPr>
            <a:spLocks noGrp="1" noChangeArrowheads="1"/>
          </p:cNvSpPr>
          <p:nvPr>
            <p:ph type="sldNum" sz="quarter" idx="5"/>
          </p:nvPr>
        </p:nvSpPr>
        <p:spPr>
          <a:noFill/>
        </p:spPr>
        <p:txBody>
          <a:bodyPr/>
          <a:lstStyle/>
          <a:p>
            <a:fld id="{71036D4E-1561-464B-B30E-CD7C024534BC}" type="slidenum">
              <a:rPr smtClean="0"/>
              <a:pPr/>
              <a:t>147</a:t>
            </a:fld>
            <a:endParaRPr lang="it-IT" smtClean="0"/>
          </a:p>
        </p:txBody>
      </p:sp>
      <p:sp>
        <p:nvSpPr>
          <p:cNvPr id="386050" name="Rectangle 2"/>
          <p:cNvSpPr>
            <a:spLocks noGrp="1" noRot="1" noChangeArrowheads="1" noTextEdit="1"/>
          </p:cNvSpPr>
          <p:nvPr>
            <p:ph type="sldImg"/>
          </p:nvPr>
        </p:nvSpPr>
        <p:spPr>
          <a:ln/>
        </p:spPr>
      </p:sp>
      <p:sp>
        <p:nvSpPr>
          <p:cNvPr id="38605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097" name="Rectangle 7"/>
          <p:cNvSpPr>
            <a:spLocks noGrp="1" noChangeArrowheads="1"/>
          </p:cNvSpPr>
          <p:nvPr>
            <p:ph type="sldNum" sz="quarter" idx="5"/>
          </p:nvPr>
        </p:nvSpPr>
        <p:spPr>
          <a:noFill/>
        </p:spPr>
        <p:txBody>
          <a:bodyPr/>
          <a:lstStyle/>
          <a:p>
            <a:fld id="{CE7975D4-E20A-46A6-81F1-2A52953F8CD1}" type="slidenum">
              <a:rPr smtClean="0"/>
              <a:pPr/>
              <a:t>148</a:t>
            </a:fld>
            <a:endParaRPr lang="it-IT" smtClean="0"/>
          </a:p>
        </p:txBody>
      </p:sp>
      <p:sp>
        <p:nvSpPr>
          <p:cNvPr id="388098" name="Rectangle 2"/>
          <p:cNvSpPr>
            <a:spLocks noGrp="1" noRot="1" noChangeArrowheads="1" noTextEdit="1"/>
          </p:cNvSpPr>
          <p:nvPr>
            <p:ph type="sldImg"/>
          </p:nvPr>
        </p:nvSpPr>
        <p:spPr>
          <a:ln/>
        </p:spPr>
      </p:sp>
      <p:sp>
        <p:nvSpPr>
          <p:cNvPr id="38809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5" name="Rectangle 7"/>
          <p:cNvSpPr>
            <a:spLocks noGrp="1" noChangeArrowheads="1"/>
          </p:cNvSpPr>
          <p:nvPr>
            <p:ph type="sldNum" sz="quarter" idx="5"/>
          </p:nvPr>
        </p:nvSpPr>
        <p:spPr>
          <a:noFill/>
        </p:spPr>
        <p:txBody>
          <a:bodyPr/>
          <a:lstStyle/>
          <a:p>
            <a:fld id="{09A14729-C257-4728-8F4E-141C4BDBF991}" type="slidenum">
              <a:rPr smtClean="0"/>
              <a:pPr/>
              <a:t>149</a:t>
            </a:fld>
            <a:endParaRPr lang="it-IT" smtClean="0"/>
          </a:p>
        </p:txBody>
      </p:sp>
      <p:sp>
        <p:nvSpPr>
          <p:cNvPr id="390146" name="Rectangle 2"/>
          <p:cNvSpPr>
            <a:spLocks noGrp="1" noRot="1" noChangeArrowheads="1" noTextEdit="1"/>
          </p:cNvSpPr>
          <p:nvPr>
            <p:ph type="sldImg"/>
          </p:nvPr>
        </p:nvSpPr>
        <p:spPr>
          <a:ln/>
        </p:spPr>
      </p:sp>
      <p:sp>
        <p:nvSpPr>
          <p:cNvPr id="39014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3" name="Rectangle 7"/>
          <p:cNvSpPr>
            <a:spLocks noGrp="1" noChangeArrowheads="1"/>
          </p:cNvSpPr>
          <p:nvPr>
            <p:ph type="sldNum" sz="quarter" idx="5"/>
          </p:nvPr>
        </p:nvSpPr>
        <p:spPr>
          <a:noFill/>
        </p:spPr>
        <p:txBody>
          <a:bodyPr/>
          <a:lstStyle/>
          <a:p>
            <a:fld id="{B38394E1-C806-4B32-8D1F-21CAD6DA6B17}" type="slidenum">
              <a:rPr smtClean="0"/>
              <a:pPr/>
              <a:t>150</a:t>
            </a:fld>
            <a:endParaRPr lang="it-IT" smtClean="0"/>
          </a:p>
        </p:txBody>
      </p:sp>
      <p:sp>
        <p:nvSpPr>
          <p:cNvPr id="392194" name="Rectangle 2"/>
          <p:cNvSpPr>
            <a:spLocks noGrp="1" noRot="1" noChangeArrowheads="1" noTextEdit="1"/>
          </p:cNvSpPr>
          <p:nvPr>
            <p:ph type="sldImg"/>
          </p:nvPr>
        </p:nvSpPr>
        <p:spPr>
          <a:ln/>
        </p:spPr>
      </p:sp>
      <p:sp>
        <p:nvSpPr>
          <p:cNvPr id="39219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241" name="Rectangle 7"/>
          <p:cNvSpPr>
            <a:spLocks noGrp="1" noChangeArrowheads="1"/>
          </p:cNvSpPr>
          <p:nvPr>
            <p:ph type="sldNum" sz="quarter" idx="5"/>
          </p:nvPr>
        </p:nvSpPr>
        <p:spPr>
          <a:noFill/>
        </p:spPr>
        <p:txBody>
          <a:bodyPr/>
          <a:lstStyle/>
          <a:p>
            <a:fld id="{6340B412-7B27-4BEB-8044-38A1DA862FAF}" type="slidenum">
              <a:rPr smtClean="0"/>
              <a:pPr/>
              <a:t>151</a:t>
            </a:fld>
            <a:endParaRPr lang="it-IT" smtClean="0"/>
          </a:p>
        </p:txBody>
      </p:sp>
      <p:sp>
        <p:nvSpPr>
          <p:cNvPr id="394242" name="Rectangle 2"/>
          <p:cNvSpPr>
            <a:spLocks noGrp="1" noRot="1" noChangeArrowheads="1" noTextEdit="1"/>
          </p:cNvSpPr>
          <p:nvPr>
            <p:ph type="sldImg"/>
          </p:nvPr>
        </p:nvSpPr>
        <p:spPr>
          <a:ln/>
        </p:spPr>
      </p:sp>
      <p:sp>
        <p:nvSpPr>
          <p:cNvPr id="39424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289" name="Rectangle 7"/>
          <p:cNvSpPr>
            <a:spLocks noGrp="1" noChangeArrowheads="1"/>
          </p:cNvSpPr>
          <p:nvPr>
            <p:ph type="sldNum" sz="quarter" idx="5"/>
          </p:nvPr>
        </p:nvSpPr>
        <p:spPr>
          <a:noFill/>
        </p:spPr>
        <p:txBody>
          <a:bodyPr/>
          <a:lstStyle/>
          <a:p>
            <a:fld id="{25FA5176-2532-4210-B62F-C2FA0A19E8BD}" type="slidenum">
              <a:rPr smtClean="0"/>
              <a:pPr/>
              <a:t>152</a:t>
            </a:fld>
            <a:endParaRPr lang="it-IT" smtClean="0"/>
          </a:p>
        </p:txBody>
      </p:sp>
      <p:sp>
        <p:nvSpPr>
          <p:cNvPr id="396290" name="Rectangle 2"/>
          <p:cNvSpPr>
            <a:spLocks noGrp="1" noRot="1" noChangeArrowheads="1" noTextEdit="1"/>
          </p:cNvSpPr>
          <p:nvPr>
            <p:ph type="sldImg"/>
          </p:nvPr>
        </p:nvSpPr>
        <p:spPr>
          <a:ln/>
        </p:spPr>
      </p:sp>
      <p:sp>
        <p:nvSpPr>
          <p:cNvPr id="39629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337" name="Rectangle 7"/>
          <p:cNvSpPr>
            <a:spLocks noGrp="1" noChangeArrowheads="1"/>
          </p:cNvSpPr>
          <p:nvPr>
            <p:ph type="sldNum" sz="quarter" idx="5"/>
          </p:nvPr>
        </p:nvSpPr>
        <p:spPr>
          <a:noFill/>
        </p:spPr>
        <p:txBody>
          <a:bodyPr/>
          <a:lstStyle/>
          <a:p>
            <a:fld id="{A9BCFD2F-A50E-4614-BA03-142965FAC1E7}" type="slidenum">
              <a:rPr smtClean="0"/>
              <a:pPr/>
              <a:t>153</a:t>
            </a:fld>
            <a:endParaRPr lang="it-IT" smtClean="0"/>
          </a:p>
        </p:txBody>
      </p:sp>
      <p:sp>
        <p:nvSpPr>
          <p:cNvPr id="398338" name="Rectangle 2"/>
          <p:cNvSpPr>
            <a:spLocks noGrp="1" noRot="1" noChangeArrowheads="1" noTextEdit="1"/>
          </p:cNvSpPr>
          <p:nvPr>
            <p:ph type="sldImg"/>
          </p:nvPr>
        </p:nvSpPr>
        <p:spPr>
          <a:ln/>
        </p:spPr>
      </p:sp>
      <p:sp>
        <p:nvSpPr>
          <p:cNvPr id="39833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8817" name="Rectangle 7"/>
          <p:cNvSpPr>
            <a:spLocks noGrp="1" noChangeArrowheads="1"/>
          </p:cNvSpPr>
          <p:nvPr>
            <p:ph type="sldNum" sz="quarter" idx="5"/>
          </p:nvPr>
        </p:nvSpPr>
        <p:spPr>
          <a:noFill/>
        </p:spPr>
        <p:txBody>
          <a:bodyPr/>
          <a:lstStyle/>
          <a:p>
            <a:fld id="{A627F353-86FE-47AF-9A72-988079B2DD17}" type="slidenum">
              <a:rPr smtClean="0"/>
              <a:pPr/>
              <a:t>154</a:t>
            </a:fld>
            <a:endParaRPr lang="it-IT" smtClean="0"/>
          </a:p>
        </p:txBody>
      </p:sp>
      <p:sp>
        <p:nvSpPr>
          <p:cNvPr id="418818" name="Rectangle 2"/>
          <p:cNvSpPr>
            <a:spLocks noGrp="1" noRot="1" noChangeArrowheads="1" noTextEdit="1"/>
          </p:cNvSpPr>
          <p:nvPr>
            <p:ph type="sldImg"/>
          </p:nvPr>
        </p:nvSpPr>
        <p:spPr>
          <a:ln/>
        </p:spPr>
      </p:sp>
      <p:sp>
        <p:nvSpPr>
          <p:cNvPr id="41881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5" name="Rectangle 7"/>
          <p:cNvSpPr>
            <a:spLocks noGrp="1" noChangeArrowheads="1"/>
          </p:cNvSpPr>
          <p:nvPr>
            <p:ph type="sldNum" sz="quarter" idx="5"/>
          </p:nvPr>
        </p:nvSpPr>
        <p:spPr>
          <a:noFill/>
        </p:spPr>
        <p:txBody>
          <a:bodyPr/>
          <a:lstStyle/>
          <a:p>
            <a:fld id="{5AE92ED3-0899-4057-9800-38B2DCD46F3D}" type="slidenum">
              <a:rPr smtClean="0"/>
              <a:pPr/>
              <a:t>155</a:t>
            </a:fld>
            <a:endParaRPr lang="it-IT" smtClean="0"/>
          </a:p>
        </p:txBody>
      </p:sp>
      <p:sp>
        <p:nvSpPr>
          <p:cNvPr id="420866" name="Rectangle 2"/>
          <p:cNvSpPr>
            <a:spLocks noGrp="1" noRot="1" noChangeArrowheads="1" noTextEdit="1"/>
          </p:cNvSpPr>
          <p:nvPr>
            <p:ph type="sldImg"/>
          </p:nvPr>
        </p:nvSpPr>
        <p:spPr>
          <a:ln/>
        </p:spPr>
      </p:sp>
      <p:sp>
        <p:nvSpPr>
          <p:cNvPr id="42086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3" name="Rectangle 7"/>
          <p:cNvSpPr>
            <a:spLocks noGrp="1" noChangeArrowheads="1"/>
          </p:cNvSpPr>
          <p:nvPr>
            <p:ph type="sldNum" sz="quarter" idx="5"/>
          </p:nvPr>
        </p:nvSpPr>
        <p:spPr>
          <a:noFill/>
        </p:spPr>
        <p:txBody>
          <a:bodyPr/>
          <a:lstStyle/>
          <a:p>
            <a:fld id="{A7639149-CBA1-42A6-8E84-51652E62AE78}" type="slidenum">
              <a:rPr smtClean="0"/>
              <a:pPr/>
              <a:t>156</a:t>
            </a:fld>
            <a:endParaRPr lang="it-IT" smtClean="0"/>
          </a:p>
        </p:txBody>
      </p:sp>
      <p:sp>
        <p:nvSpPr>
          <p:cNvPr id="422914" name="Rectangle 2"/>
          <p:cNvSpPr>
            <a:spLocks noGrp="1" noRot="1" noChangeArrowheads="1" noTextEdit="1"/>
          </p:cNvSpPr>
          <p:nvPr>
            <p:ph type="sldImg"/>
          </p:nvPr>
        </p:nvSpPr>
        <p:spPr>
          <a:ln/>
        </p:spPr>
      </p:sp>
      <p:sp>
        <p:nvSpPr>
          <p:cNvPr id="42291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1" name="Rectangle 7"/>
          <p:cNvSpPr>
            <a:spLocks noGrp="1" noChangeArrowheads="1"/>
          </p:cNvSpPr>
          <p:nvPr>
            <p:ph type="sldNum" sz="quarter" idx="5"/>
          </p:nvPr>
        </p:nvSpPr>
        <p:spPr>
          <a:noFill/>
        </p:spPr>
        <p:txBody>
          <a:bodyPr/>
          <a:lstStyle/>
          <a:p>
            <a:fld id="{5F75678A-B587-4173-8940-08E280723189}" type="slidenum">
              <a:rPr smtClean="0"/>
              <a:pPr/>
              <a:t>157</a:t>
            </a:fld>
            <a:endParaRPr lang="it-IT" smtClean="0"/>
          </a:p>
        </p:txBody>
      </p:sp>
      <p:sp>
        <p:nvSpPr>
          <p:cNvPr id="424962" name="Rectangle 2"/>
          <p:cNvSpPr>
            <a:spLocks noGrp="1" noRot="1" noChangeArrowheads="1" noTextEdit="1"/>
          </p:cNvSpPr>
          <p:nvPr>
            <p:ph type="sldImg"/>
          </p:nvPr>
        </p:nvSpPr>
        <p:spPr>
          <a:ln/>
        </p:spPr>
      </p:sp>
      <p:sp>
        <p:nvSpPr>
          <p:cNvPr id="42496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09" name="Rectangle 7"/>
          <p:cNvSpPr>
            <a:spLocks noGrp="1" noChangeArrowheads="1"/>
          </p:cNvSpPr>
          <p:nvPr>
            <p:ph type="sldNum" sz="quarter" idx="5"/>
          </p:nvPr>
        </p:nvSpPr>
        <p:spPr>
          <a:noFill/>
        </p:spPr>
        <p:txBody>
          <a:bodyPr/>
          <a:lstStyle/>
          <a:p>
            <a:fld id="{0A021AB3-777B-4F39-B07C-FD22F1DF9EE7}" type="slidenum">
              <a:rPr smtClean="0"/>
              <a:pPr/>
              <a:t>158</a:t>
            </a:fld>
            <a:endParaRPr lang="it-IT" smtClean="0"/>
          </a:p>
        </p:txBody>
      </p:sp>
      <p:sp>
        <p:nvSpPr>
          <p:cNvPr id="427010" name="Rectangle 2"/>
          <p:cNvSpPr>
            <a:spLocks noGrp="1" noRot="1" noChangeArrowheads="1" noTextEdit="1"/>
          </p:cNvSpPr>
          <p:nvPr>
            <p:ph type="sldImg"/>
          </p:nvPr>
        </p:nvSpPr>
        <p:spPr>
          <a:ln/>
        </p:spPr>
      </p:sp>
      <p:sp>
        <p:nvSpPr>
          <p:cNvPr id="42701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7" name="Rectangle 7"/>
          <p:cNvSpPr>
            <a:spLocks noGrp="1" noChangeArrowheads="1"/>
          </p:cNvSpPr>
          <p:nvPr>
            <p:ph type="sldNum" sz="quarter" idx="5"/>
          </p:nvPr>
        </p:nvSpPr>
        <p:spPr>
          <a:noFill/>
        </p:spPr>
        <p:txBody>
          <a:bodyPr/>
          <a:lstStyle/>
          <a:p>
            <a:fld id="{E4D122C3-AA9D-4DC3-B853-F5B16ABBAC14}" type="slidenum">
              <a:rPr smtClean="0"/>
              <a:pPr/>
              <a:t>159</a:t>
            </a:fld>
            <a:endParaRPr lang="it-IT" smtClean="0"/>
          </a:p>
        </p:txBody>
      </p:sp>
      <p:sp>
        <p:nvSpPr>
          <p:cNvPr id="429058" name="Rectangle 2"/>
          <p:cNvSpPr>
            <a:spLocks noGrp="1" noRot="1" noChangeArrowheads="1" noTextEdit="1"/>
          </p:cNvSpPr>
          <p:nvPr>
            <p:ph type="sldImg"/>
          </p:nvPr>
        </p:nvSpPr>
        <p:spPr>
          <a:ln/>
        </p:spPr>
      </p:sp>
      <p:sp>
        <p:nvSpPr>
          <p:cNvPr id="42905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105" name="Rectangle 7"/>
          <p:cNvSpPr>
            <a:spLocks noGrp="1" noChangeArrowheads="1"/>
          </p:cNvSpPr>
          <p:nvPr>
            <p:ph type="sldNum" sz="quarter" idx="5"/>
          </p:nvPr>
        </p:nvSpPr>
        <p:spPr>
          <a:noFill/>
        </p:spPr>
        <p:txBody>
          <a:bodyPr/>
          <a:lstStyle/>
          <a:p>
            <a:fld id="{82B48287-7279-4128-A069-F753FCD54A21}" type="slidenum">
              <a:rPr smtClean="0"/>
              <a:pPr/>
              <a:t>160</a:t>
            </a:fld>
            <a:endParaRPr lang="it-IT" smtClean="0"/>
          </a:p>
        </p:txBody>
      </p:sp>
      <p:sp>
        <p:nvSpPr>
          <p:cNvPr id="431106" name="Rectangle 2"/>
          <p:cNvSpPr>
            <a:spLocks noGrp="1" noRot="1" noChangeArrowheads="1" noTextEdit="1"/>
          </p:cNvSpPr>
          <p:nvPr>
            <p:ph type="sldImg"/>
          </p:nvPr>
        </p:nvSpPr>
        <p:spPr>
          <a:ln/>
        </p:spPr>
      </p:sp>
      <p:sp>
        <p:nvSpPr>
          <p:cNvPr id="43110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3" name="Rectangle 7"/>
          <p:cNvSpPr>
            <a:spLocks noGrp="1" noChangeArrowheads="1"/>
          </p:cNvSpPr>
          <p:nvPr>
            <p:ph type="sldNum" sz="quarter" idx="5"/>
          </p:nvPr>
        </p:nvSpPr>
        <p:spPr>
          <a:noFill/>
        </p:spPr>
        <p:txBody>
          <a:bodyPr/>
          <a:lstStyle/>
          <a:p>
            <a:fld id="{ED68AF2D-D35A-4042-889B-20232926CFFB}" type="slidenum">
              <a:rPr smtClean="0"/>
              <a:pPr/>
              <a:t>161</a:t>
            </a:fld>
            <a:endParaRPr lang="it-IT" smtClean="0"/>
          </a:p>
        </p:txBody>
      </p:sp>
      <p:sp>
        <p:nvSpPr>
          <p:cNvPr id="433154" name="Rectangle 2"/>
          <p:cNvSpPr>
            <a:spLocks noGrp="1" noRot="1" noChangeArrowheads="1" noTextEdit="1"/>
          </p:cNvSpPr>
          <p:nvPr>
            <p:ph type="sldImg"/>
          </p:nvPr>
        </p:nvSpPr>
        <p:spPr>
          <a:ln/>
        </p:spPr>
      </p:sp>
      <p:sp>
        <p:nvSpPr>
          <p:cNvPr id="43315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1" name="Rectangle 7"/>
          <p:cNvSpPr>
            <a:spLocks noGrp="1" noChangeArrowheads="1"/>
          </p:cNvSpPr>
          <p:nvPr>
            <p:ph type="sldNum" sz="quarter" idx="5"/>
          </p:nvPr>
        </p:nvSpPr>
        <p:spPr>
          <a:noFill/>
        </p:spPr>
        <p:txBody>
          <a:bodyPr/>
          <a:lstStyle/>
          <a:p>
            <a:fld id="{FECF583F-FEDC-4E73-B685-94FE5F2CB04D}" type="slidenum">
              <a:rPr smtClean="0"/>
              <a:pPr/>
              <a:t>162</a:t>
            </a:fld>
            <a:endParaRPr lang="it-IT" smtClean="0"/>
          </a:p>
        </p:txBody>
      </p:sp>
      <p:sp>
        <p:nvSpPr>
          <p:cNvPr id="435202" name="Rectangle 2"/>
          <p:cNvSpPr>
            <a:spLocks noGrp="1" noRot="1" noChangeArrowheads="1" noTextEdit="1"/>
          </p:cNvSpPr>
          <p:nvPr>
            <p:ph type="sldImg"/>
          </p:nvPr>
        </p:nvSpPr>
        <p:spPr>
          <a:ln/>
        </p:spPr>
      </p:sp>
      <p:sp>
        <p:nvSpPr>
          <p:cNvPr id="43520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7249" name="Rectangle 7"/>
          <p:cNvSpPr>
            <a:spLocks noGrp="1" noChangeArrowheads="1"/>
          </p:cNvSpPr>
          <p:nvPr>
            <p:ph type="sldNum" sz="quarter" idx="5"/>
          </p:nvPr>
        </p:nvSpPr>
        <p:spPr>
          <a:noFill/>
        </p:spPr>
        <p:txBody>
          <a:bodyPr/>
          <a:lstStyle/>
          <a:p>
            <a:fld id="{727C88AE-2249-444B-8FF9-9607C591A255}" type="slidenum">
              <a:rPr smtClean="0"/>
              <a:pPr/>
              <a:t>163</a:t>
            </a:fld>
            <a:endParaRPr lang="it-IT" smtClean="0"/>
          </a:p>
        </p:txBody>
      </p:sp>
      <p:sp>
        <p:nvSpPr>
          <p:cNvPr id="437250" name="Rectangle 2"/>
          <p:cNvSpPr>
            <a:spLocks noGrp="1" noRot="1" noChangeArrowheads="1" noTextEdit="1"/>
          </p:cNvSpPr>
          <p:nvPr>
            <p:ph type="sldImg"/>
          </p:nvPr>
        </p:nvSpPr>
        <p:spPr>
          <a:ln/>
        </p:spPr>
      </p:sp>
      <p:sp>
        <p:nvSpPr>
          <p:cNvPr id="43725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7" name="Rectangle 7"/>
          <p:cNvSpPr>
            <a:spLocks noGrp="1" noChangeArrowheads="1"/>
          </p:cNvSpPr>
          <p:nvPr>
            <p:ph type="sldNum" sz="quarter" idx="5"/>
          </p:nvPr>
        </p:nvSpPr>
        <p:spPr>
          <a:noFill/>
        </p:spPr>
        <p:txBody>
          <a:bodyPr/>
          <a:lstStyle/>
          <a:p>
            <a:fld id="{A95970C3-3521-4A86-9715-46CBCEE94F86}" type="slidenum">
              <a:rPr smtClean="0"/>
              <a:pPr/>
              <a:t>164</a:t>
            </a:fld>
            <a:endParaRPr lang="it-IT" smtClean="0"/>
          </a:p>
        </p:txBody>
      </p:sp>
      <p:sp>
        <p:nvSpPr>
          <p:cNvPr id="439298" name="Rectangle 2"/>
          <p:cNvSpPr>
            <a:spLocks noGrp="1" noRot="1" noChangeArrowheads="1" noTextEdit="1"/>
          </p:cNvSpPr>
          <p:nvPr>
            <p:ph type="sldImg"/>
          </p:nvPr>
        </p:nvSpPr>
        <p:spPr>
          <a:ln/>
        </p:spPr>
      </p:sp>
      <p:sp>
        <p:nvSpPr>
          <p:cNvPr id="43929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1345" name="Rectangle 7"/>
          <p:cNvSpPr>
            <a:spLocks noGrp="1" noChangeArrowheads="1"/>
          </p:cNvSpPr>
          <p:nvPr>
            <p:ph type="sldNum" sz="quarter" idx="5"/>
          </p:nvPr>
        </p:nvSpPr>
        <p:spPr>
          <a:noFill/>
        </p:spPr>
        <p:txBody>
          <a:bodyPr/>
          <a:lstStyle/>
          <a:p>
            <a:fld id="{4D1B6260-6EBA-41D6-8759-CE308E3661AC}" type="slidenum">
              <a:rPr smtClean="0"/>
              <a:pPr/>
              <a:t>165</a:t>
            </a:fld>
            <a:endParaRPr lang="it-IT" smtClean="0"/>
          </a:p>
        </p:txBody>
      </p:sp>
      <p:sp>
        <p:nvSpPr>
          <p:cNvPr id="441346" name="Rectangle 2"/>
          <p:cNvSpPr>
            <a:spLocks noGrp="1" noRot="1" noChangeArrowheads="1" noTextEdit="1"/>
          </p:cNvSpPr>
          <p:nvPr>
            <p:ph type="sldImg"/>
          </p:nvPr>
        </p:nvSpPr>
        <p:spPr>
          <a:ln/>
        </p:spPr>
      </p:sp>
      <p:sp>
        <p:nvSpPr>
          <p:cNvPr id="44134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3" name="Rectangle 7"/>
          <p:cNvSpPr>
            <a:spLocks noGrp="1" noChangeArrowheads="1"/>
          </p:cNvSpPr>
          <p:nvPr>
            <p:ph type="sldNum" sz="quarter" idx="5"/>
          </p:nvPr>
        </p:nvSpPr>
        <p:spPr>
          <a:noFill/>
        </p:spPr>
        <p:txBody>
          <a:bodyPr/>
          <a:lstStyle/>
          <a:p>
            <a:fld id="{22D68A0B-0E6A-4132-8F40-5C78CC61B529}" type="slidenum">
              <a:rPr smtClean="0"/>
              <a:pPr/>
              <a:t>166</a:t>
            </a:fld>
            <a:endParaRPr lang="it-IT" smtClean="0"/>
          </a:p>
        </p:txBody>
      </p:sp>
      <p:sp>
        <p:nvSpPr>
          <p:cNvPr id="443394" name="Rectangle 2"/>
          <p:cNvSpPr>
            <a:spLocks noGrp="1" noRot="1" noChangeArrowheads="1" noTextEdit="1"/>
          </p:cNvSpPr>
          <p:nvPr>
            <p:ph type="sldImg"/>
          </p:nvPr>
        </p:nvSpPr>
        <p:spPr>
          <a:ln/>
        </p:spPr>
      </p:sp>
      <p:sp>
        <p:nvSpPr>
          <p:cNvPr id="44339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1" name="Rectangle 7"/>
          <p:cNvSpPr>
            <a:spLocks noGrp="1" noChangeArrowheads="1"/>
          </p:cNvSpPr>
          <p:nvPr>
            <p:ph type="sldNum" sz="quarter" idx="5"/>
          </p:nvPr>
        </p:nvSpPr>
        <p:spPr>
          <a:noFill/>
        </p:spPr>
        <p:txBody>
          <a:bodyPr/>
          <a:lstStyle/>
          <a:p>
            <a:fld id="{929B52BE-1431-404D-9A9B-CF0C525BD3ED}" type="slidenum">
              <a:rPr smtClean="0"/>
              <a:pPr/>
              <a:t>167</a:t>
            </a:fld>
            <a:endParaRPr lang="it-IT" smtClean="0"/>
          </a:p>
        </p:txBody>
      </p:sp>
      <p:sp>
        <p:nvSpPr>
          <p:cNvPr id="445442" name="Rectangle 2"/>
          <p:cNvSpPr>
            <a:spLocks noGrp="1" noRot="1" noChangeArrowheads="1" noTextEdit="1"/>
          </p:cNvSpPr>
          <p:nvPr>
            <p:ph type="sldImg"/>
          </p:nvPr>
        </p:nvSpPr>
        <p:spPr>
          <a:ln/>
        </p:spPr>
      </p:sp>
      <p:sp>
        <p:nvSpPr>
          <p:cNvPr id="44544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7489" name="Rectangle 7"/>
          <p:cNvSpPr>
            <a:spLocks noGrp="1" noChangeArrowheads="1"/>
          </p:cNvSpPr>
          <p:nvPr>
            <p:ph type="sldNum" sz="quarter" idx="5"/>
          </p:nvPr>
        </p:nvSpPr>
        <p:spPr>
          <a:noFill/>
        </p:spPr>
        <p:txBody>
          <a:bodyPr/>
          <a:lstStyle/>
          <a:p>
            <a:fld id="{12444694-0067-4905-9D37-8680B4B361DE}" type="slidenum">
              <a:rPr smtClean="0"/>
              <a:pPr/>
              <a:t>168</a:t>
            </a:fld>
            <a:endParaRPr lang="it-IT" smtClean="0"/>
          </a:p>
        </p:txBody>
      </p:sp>
      <p:sp>
        <p:nvSpPr>
          <p:cNvPr id="447490" name="Rectangle 2"/>
          <p:cNvSpPr>
            <a:spLocks noGrp="1" noRot="1" noChangeArrowheads="1" noTextEdit="1"/>
          </p:cNvSpPr>
          <p:nvPr>
            <p:ph type="sldImg"/>
          </p:nvPr>
        </p:nvSpPr>
        <p:spPr>
          <a:ln/>
        </p:spPr>
      </p:sp>
      <p:sp>
        <p:nvSpPr>
          <p:cNvPr id="44749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537" name="Rectangle 7"/>
          <p:cNvSpPr>
            <a:spLocks noGrp="1" noChangeArrowheads="1"/>
          </p:cNvSpPr>
          <p:nvPr>
            <p:ph type="sldNum" sz="quarter" idx="5"/>
          </p:nvPr>
        </p:nvSpPr>
        <p:spPr>
          <a:noFill/>
        </p:spPr>
        <p:txBody>
          <a:bodyPr/>
          <a:lstStyle/>
          <a:p>
            <a:fld id="{D811156A-468E-477C-86DB-E9DDFD978973}" type="slidenum">
              <a:rPr smtClean="0"/>
              <a:pPr/>
              <a:t>169</a:t>
            </a:fld>
            <a:endParaRPr lang="it-IT" smtClean="0"/>
          </a:p>
        </p:txBody>
      </p:sp>
      <p:sp>
        <p:nvSpPr>
          <p:cNvPr id="449538" name="Rectangle 2"/>
          <p:cNvSpPr>
            <a:spLocks noGrp="1" noRot="1" noChangeArrowheads="1" noTextEdit="1"/>
          </p:cNvSpPr>
          <p:nvPr>
            <p:ph type="sldImg"/>
          </p:nvPr>
        </p:nvSpPr>
        <p:spPr>
          <a:ln/>
        </p:spPr>
      </p:sp>
      <p:sp>
        <p:nvSpPr>
          <p:cNvPr id="44953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5" name="Rectangle 7"/>
          <p:cNvSpPr>
            <a:spLocks noGrp="1" noChangeArrowheads="1"/>
          </p:cNvSpPr>
          <p:nvPr>
            <p:ph type="sldNum" sz="quarter" idx="5"/>
          </p:nvPr>
        </p:nvSpPr>
        <p:spPr>
          <a:noFill/>
        </p:spPr>
        <p:txBody>
          <a:bodyPr/>
          <a:lstStyle/>
          <a:p>
            <a:fld id="{5842CB2E-2556-4B91-9693-9546BA2BB436}" type="slidenum">
              <a:rPr smtClean="0"/>
              <a:pPr/>
              <a:t>170</a:t>
            </a:fld>
            <a:endParaRPr lang="it-IT" smtClean="0"/>
          </a:p>
        </p:txBody>
      </p:sp>
      <p:sp>
        <p:nvSpPr>
          <p:cNvPr id="451586" name="Rectangle 2"/>
          <p:cNvSpPr>
            <a:spLocks noGrp="1" noRot="1" noChangeArrowheads="1" noTextEdit="1"/>
          </p:cNvSpPr>
          <p:nvPr>
            <p:ph type="sldImg"/>
          </p:nvPr>
        </p:nvSpPr>
        <p:spPr>
          <a:ln/>
        </p:spPr>
      </p:sp>
      <p:sp>
        <p:nvSpPr>
          <p:cNvPr id="45158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3" name="Rectangle 7"/>
          <p:cNvSpPr>
            <a:spLocks noGrp="1" noChangeArrowheads="1"/>
          </p:cNvSpPr>
          <p:nvPr>
            <p:ph type="sldNum" sz="quarter" idx="5"/>
          </p:nvPr>
        </p:nvSpPr>
        <p:spPr>
          <a:noFill/>
        </p:spPr>
        <p:txBody>
          <a:bodyPr/>
          <a:lstStyle/>
          <a:p>
            <a:fld id="{05E0CEE7-D998-4979-BA38-525DE8B5D10D}" type="slidenum">
              <a:rPr smtClean="0"/>
              <a:pPr/>
              <a:t>171</a:t>
            </a:fld>
            <a:endParaRPr lang="it-IT" smtClean="0"/>
          </a:p>
        </p:txBody>
      </p:sp>
      <p:sp>
        <p:nvSpPr>
          <p:cNvPr id="453634" name="Rectangle 2"/>
          <p:cNvSpPr>
            <a:spLocks noGrp="1" noRot="1" noChangeArrowheads="1" noTextEdit="1"/>
          </p:cNvSpPr>
          <p:nvPr>
            <p:ph type="sldImg"/>
          </p:nvPr>
        </p:nvSpPr>
        <p:spPr>
          <a:ln/>
        </p:spPr>
      </p:sp>
      <p:sp>
        <p:nvSpPr>
          <p:cNvPr id="45363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1" name="Rectangle 7"/>
          <p:cNvSpPr>
            <a:spLocks noGrp="1" noChangeArrowheads="1"/>
          </p:cNvSpPr>
          <p:nvPr>
            <p:ph type="sldNum" sz="quarter" idx="5"/>
          </p:nvPr>
        </p:nvSpPr>
        <p:spPr>
          <a:noFill/>
        </p:spPr>
        <p:txBody>
          <a:bodyPr/>
          <a:lstStyle/>
          <a:p>
            <a:fld id="{EAFAFCEC-E286-4318-A08D-C2577FEBAB7C}" type="slidenum">
              <a:rPr smtClean="0"/>
              <a:pPr/>
              <a:t>172</a:t>
            </a:fld>
            <a:endParaRPr lang="it-IT" smtClean="0"/>
          </a:p>
        </p:txBody>
      </p:sp>
      <p:sp>
        <p:nvSpPr>
          <p:cNvPr id="455682" name="Rectangle 2"/>
          <p:cNvSpPr>
            <a:spLocks noGrp="1" noRot="1" noChangeArrowheads="1" noTextEdit="1"/>
          </p:cNvSpPr>
          <p:nvPr>
            <p:ph type="sldImg"/>
          </p:nvPr>
        </p:nvSpPr>
        <p:spPr>
          <a:ln/>
        </p:spPr>
      </p:sp>
      <p:sp>
        <p:nvSpPr>
          <p:cNvPr id="45568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729" name="Rectangle 7"/>
          <p:cNvSpPr>
            <a:spLocks noGrp="1" noChangeArrowheads="1"/>
          </p:cNvSpPr>
          <p:nvPr>
            <p:ph type="sldNum" sz="quarter" idx="5"/>
          </p:nvPr>
        </p:nvSpPr>
        <p:spPr>
          <a:noFill/>
        </p:spPr>
        <p:txBody>
          <a:bodyPr/>
          <a:lstStyle/>
          <a:p>
            <a:fld id="{A817F7DC-879C-464C-8DB0-B5AF0548E335}" type="slidenum">
              <a:rPr smtClean="0"/>
              <a:pPr/>
              <a:t>173</a:t>
            </a:fld>
            <a:endParaRPr lang="it-IT" smtClean="0"/>
          </a:p>
        </p:txBody>
      </p:sp>
      <p:sp>
        <p:nvSpPr>
          <p:cNvPr id="457730" name="Rectangle 2"/>
          <p:cNvSpPr>
            <a:spLocks noGrp="1" noRot="1" noChangeArrowheads="1" noTextEdit="1"/>
          </p:cNvSpPr>
          <p:nvPr>
            <p:ph type="sldImg"/>
          </p:nvPr>
        </p:nvSpPr>
        <p:spPr>
          <a:ln/>
        </p:spPr>
      </p:sp>
      <p:sp>
        <p:nvSpPr>
          <p:cNvPr id="45773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9777" name="Rectangle 7"/>
          <p:cNvSpPr>
            <a:spLocks noGrp="1" noChangeArrowheads="1"/>
          </p:cNvSpPr>
          <p:nvPr>
            <p:ph type="sldNum" sz="quarter" idx="5"/>
          </p:nvPr>
        </p:nvSpPr>
        <p:spPr>
          <a:noFill/>
        </p:spPr>
        <p:txBody>
          <a:bodyPr/>
          <a:lstStyle/>
          <a:p>
            <a:fld id="{06EAC05E-E65E-48ED-A027-7D769FF032E9}" type="slidenum">
              <a:rPr smtClean="0"/>
              <a:pPr/>
              <a:t>174</a:t>
            </a:fld>
            <a:endParaRPr lang="it-IT" smtClean="0"/>
          </a:p>
        </p:txBody>
      </p:sp>
      <p:sp>
        <p:nvSpPr>
          <p:cNvPr id="459778" name="Rectangle 2"/>
          <p:cNvSpPr>
            <a:spLocks noGrp="1" noRot="1" noChangeArrowheads="1" noTextEdit="1"/>
          </p:cNvSpPr>
          <p:nvPr>
            <p:ph type="sldImg"/>
          </p:nvPr>
        </p:nvSpPr>
        <p:spPr>
          <a:ln/>
        </p:spPr>
      </p:sp>
      <p:sp>
        <p:nvSpPr>
          <p:cNvPr id="45977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1825" name="Rectangle 7"/>
          <p:cNvSpPr>
            <a:spLocks noGrp="1" noChangeArrowheads="1"/>
          </p:cNvSpPr>
          <p:nvPr>
            <p:ph type="sldNum" sz="quarter" idx="5"/>
          </p:nvPr>
        </p:nvSpPr>
        <p:spPr>
          <a:noFill/>
        </p:spPr>
        <p:txBody>
          <a:bodyPr/>
          <a:lstStyle/>
          <a:p>
            <a:fld id="{369C0D5C-76F8-4EE7-80C7-855234F90993}" type="slidenum">
              <a:rPr smtClean="0"/>
              <a:pPr/>
              <a:t>175</a:t>
            </a:fld>
            <a:endParaRPr lang="it-IT" smtClean="0"/>
          </a:p>
        </p:txBody>
      </p:sp>
      <p:sp>
        <p:nvSpPr>
          <p:cNvPr id="461826" name="Rectangle 2"/>
          <p:cNvSpPr>
            <a:spLocks noGrp="1" noRot="1" noChangeArrowheads="1" noTextEdit="1"/>
          </p:cNvSpPr>
          <p:nvPr>
            <p:ph type="sldImg"/>
          </p:nvPr>
        </p:nvSpPr>
        <p:spPr>
          <a:ln/>
        </p:spPr>
      </p:sp>
      <p:sp>
        <p:nvSpPr>
          <p:cNvPr id="46182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3" name="Rectangle 7"/>
          <p:cNvSpPr>
            <a:spLocks noGrp="1" noChangeArrowheads="1"/>
          </p:cNvSpPr>
          <p:nvPr>
            <p:ph type="sldNum" sz="quarter" idx="5"/>
          </p:nvPr>
        </p:nvSpPr>
        <p:spPr>
          <a:noFill/>
        </p:spPr>
        <p:txBody>
          <a:bodyPr/>
          <a:lstStyle/>
          <a:p>
            <a:fld id="{60C6447A-DD64-41F8-9FB0-E5892B574D9F}" type="slidenum">
              <a:rPr smtClean="0"/>
              <a:pPr/>
              <a:t>176</a:t>
            </a:fld>
            <a:endParaRPr lang="it-IT" smtClean="0"/>
          </a:p>
        </p:txBody>
      </p:sp>
      <p:sp>
        <p:nvSpPr>
          <p:cNvPr id="463874" name="Rectangle 2"/>
          <p:cNvSpPr>
            <a:spLocks noGrp="1" noRot="1" noChangeArrowheads="1" noTextEdit="1"/>
          </p:cNvSpPr>
          <p:nvPr>
            <p:ph type="sldImg"/>
          </p:nvPr>
        </p:nvSpPr>
        <p:spPr>
          <a:ln/>
        </p:spPr>
      </p:sp>
      <p:sp>
        <p:nvSpPr>
          <p:cNvPr id="46387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5921" name="Rectangle 7"/>
          <p:cNvSpPr>
            <a:spLocks noGrp="1" noChangeArrowheads="1"/>
          </p:cNvSpPr>
          <p:nvPr>
            <p:ph type="sldNum" sz="quarter" idx="5"/>
          </p:nvPr>
        </p:nvSpPr>
        <p:spPr>
          <a:noFill/>
        </p:spPr>
        <p:txBody>
          <a:bodyPr/>
          <a:lstStyle/>
          <a:p>
            <a:fld id="{8FF9FDB4-699D-442B-B53D-7C40EF8949B8}" type="slidenum">
              <a:rPr smtClean="0"/>
              <a:pPr/>
              <a:t>177</a:t>
            </a:fld>
            <a:endParaRPr lang="it-IT" smtClean="0"/>
          </a:p>
        </p:txBody>
      </p:sp>
      <p:sp>
        <p:nvSpPr>
          <p:cNvPr id="465922" name="Rectangle 2"/>
          <p:cNvSpPr>
            <a:spLocks noGrp="1" noRot="1" noChangeArrowheads="1" noTextEdit="1"/>
          </p:cNvSpPr>
          <p:nvPr>
            <p:ph type="sldImg"/>
          </p:nvPr>
        </p:nvSpPr>
        <p:spPr>
          <a:ln/>
        </p:spPr>
      </p:sp>
      <p:sp>
        <p:nvSpPr>
          <p:cNvPr id="46592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7969" name="Rectangle 7"/>
          <p:cNvSpPr>
            <a:spLocks noGrp="1" noChangeArrowheads="1"/>
          </p:cNvSpPr>
          <p:nvPr>
            <p:ph type="sldNum" sz="quarter" idx="5"/>
          </p:nvPr>
        </p:nvSpPr>
        <p:spPr>
          <a:noFill/>
        </p:spPr>
        <p:txBody>
          <a:bodyPr/>
          <a:lstStyle/>
          <a:p>
            <a:fld id="{E47D12CA-35C0-4141-8458-37C8637D01E2}" type="slidenum">
              <a:rPr smtClean="0"/>
              <a:pPr/>
              <a:t>178</a:t>
            </a:fld>
            <a:endParaRPr lang="it-IT" smtClean="0"/>
          </a:p>
        </p:txBody>
      </p:sp>
      <p:sp>
        <p:nvSpPr>
          <p:cNvPr id="467970" name="Rectangle 2"/>
          <p:cNvSpPr>
            <a:spLocks noGrp="1" noRot="1" noChangeArrowheads="1" noTextEdit="1"/>
          </p:cNvSpPr>
          <p:nvPr>
            <p:ph type="sldImg"/>
          </p:nvPr>
        </p:nvSpPr>
        <p:spPr>
          <a:ln/>
        </p:spPr>
      </p:sp>
      <p:sp>
        <p:nvSpPr>
          <p:cNvPr id="467971"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017" name="Rectangle 7"/>
          <p:cNvSpPr>
            <a:spLocks noGrp="1" noChangeArrowheads="1"/>
          </p:cNvSpPr>
          <p:nvPr>
            <p:ph type="sldNum" sz="quarter" idx="5"/>
          </p:nvPr>
        </p:nvSpPr>
        <p:spPr>
          <a:noFill/>
        </p:spPr>
        <p:txBody>
          <a:bodyPr/>
          <a:lstStyle/>
          <a:p>
            <a:fld id="{FC84F0F6-DB44-4859-A397-96239E1FD42F}" type="slidenum">
              <a:rPr smtClean="0"/>
              <a:pPr/>
              <a:t>179</a:t>
            </a:fld>
            <a:endParaRPr lang="it-IT" smtClean="0"/>
          </a:p>
        </p:txBody>
      </p:sp>
      <p:sp>
        <p:nvSpPr>
          <p:cNvPr id="470018" name="Rectangle 2"/>
          <p:cNvSpPr>
            <a:spLocks noGrp="1" noRot="1" noChangeArrowheads="1" noTextEdit="1"/>
          </p:cNvSpPr>
          <p:nvPr>
            <p:ph type="sldImg"/>
          </p:nvPr>
        </p:nvSpPr>
        <p:spPr>
          <a:ln/>
        </p:spPr>
      </p:sp>
      <p:sp>
        <p:nvSpPr>
          <p:cNvPr id="47001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257" name="Rectangle 7"/>
          <p:cNvSpPr>
            <a:spLocks noGrp="1" noChangeArrowheads="1"/>
          </p:cNvSpPr>
          <p:nvPr>
            <p:ph type="sldNum" sz="quarter" idx="5"/>
          </p:nvPr>
        </p:nvSpPr>
        <p:spPr>
          <a:noFill/>
        </p:spPr>
        <p:txBody>
          <a:bodyPr/>
          <a:lstStyle/>
          <a:p>
            <a:fld id="{9921FA05-C443-482E-B194-514C3902C559}" type="slidenum">
              <a:rPr smtClean="0"/>
              <a:pPr/>
              <a:t>180</a:t>
            </a:fld>
            <a:endParaRPr lang="it-IT" smtClean="0"/>
          </a:p>
        </p:txBody>
      </p:sp>
      <p:sp>
        <p:nvSpPr>
          <p:cNvPr id="480258" name="Rectangle 2"/>
          <p:cNvSpPr>
            <a:spLocks noGrp="1" noRot="1" noChangeArrowheads="1" noTextEdit="1"/>
          </p:cNvSpPr>
          <p:nvPr>
            <p:ph type="sldImg"/>
          </p:nvPr>
        </p:nvSpPr>
        <p:spPr>
          <a:ln/>
        </p:spPr>
      </p:sp>
      <p:sp>
        <p:nvSpPr>
          <p:cNvPr id="480259"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305" name="Rectangle 7"/>
          <p:cNvSpPr>
            <a:spLocks noGrp="1" noChangeArrowheads="1"/>
          </p:cNvSpPr>
          <p:nvPr>
            <p:ph type="sldNum" sz="quarter" idx="5"/>
          </p:nvPr>
        </p:nvSpPr>
        <p:spPr>
          <a:noFill/>
        </p:spPr>
        <p:txBody>
          <a:bodyPr/>
          <a:lstStyle/>
          <a:p>
            <a:fld id="{97D02AC6-9DCD-4F66-8A85-19580AA31A0F}" type="slidenum">
              <a:rPr smtClean="0"/>
              <a:pPr/>
              <a:t>181</a:t>
            </a:fld>
            <a:endParaRPr lang="it-IT" smtClean="0"/>
          </a:p>
        </p:txBody>
      </p:sp>
      <p:sp>
        <p:nvSpPr>
          <p:cNvPr id="482306" name="Rectangle 2"/>
          <p:cNvSpPr>
            <a:spLocks noGrp="1" noRot="1" noChangeArrowheads="1" noTextEdit="1"/>
          </p:cNvSpPr>
          <p:nvPr>
            <p:ph type="sldImg"/>
          </p:nvPr>
        </p:nvSpPr>
        <p:spPr>
          <a:ln/>
        </p:spPr>
      </p:sp>
      <p:sp>
        <p:nvSpPr>
          <p:cNvPr id="482307"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4353" name="Rectangle 7"/>
          <p:cNvSpPr>
            <a:spLocks noGrp="1" noChangeArrowheads="1"/>
          </p:cNvSpPr>
          <p:nvPr>
            <p:ph type="sldNum" sz="quarter" idx="5"/>
          </p:nvPr>
        </p:nvSpPr>
        <p:spPr>
          <a:noFill/>
        </p:spPr>
        <p:txBody>
          <a:bodyPr/>
          <a:lstStyle/>
          <a:p>
            <a:fld id="{907EFCE3-D2C9-418D-A131-E77835288655}" type="slidenum">
              <a:rPr smtClean="0"/>
              <a:pPr/>
              <a:t>182</a:t>
            </a:fld>
            <a:endParaRPr lang="it-IT" smtClean="0"/>
          </a:p>
        </p:txBody>
      </p:sp>
      <p:sp>
        <p:nvSpPr>
          <p:cNvPr id="484354" name="Rectangle 2"/>
          <p:cNvSpPr>
            <a:spLocks noGrp="1" noRot="1" noChangeArrowheads="1" noTextEdit="1"/>
          </p:cNvSpPr>
          <p:nvPr>
            <p:ph type="sldImg"/>
          </p:nvPr>
        </p:nvSpPr>
        <p:spPr>
          <a:ln/>
        </p:spPr>
      </p:sp>
      <p:sp>
        <p:nvSpPr>
          <p:cNvPr id="484355"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notesSlides/notesSlide1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401" name="Rectangle 7"/>
          <p:cNvSpPr>
            <a:spLocks noGrp="1" noChangeArrowheads="1"/>
          </p:cNvSpPr>
          <p:nvPr>
            <p:ph type="sldNum" sz="quarter" idx="5"/>
          </p:nvPr>
        </p:nvSpPr>
        <p:spPr>
          <a:noFill/>
        </p:spPr>
        <p:txBody>
          <a:bodyPr/>
          <a:lstStyle/>
          <a:p>
            <a:fld id="{DCF0CB92-CD14-41F0-8A6A-8AECC5DDA515}" type="slidenum">
              <a:rPr smtClean="0"/>
              <a:pPr/>
              <a:t>183</a:t>
            </a:fld>
            <a:endParaRPr lang="it-IT" smtClean="0"/>
          </a:p>
        </p:txBody>
      </p:sp>
      <p:sp>
        <p:nvSpPr>
          <p:cNvPr id="486402" name="Rectangle 2"/>
          <p:cNvSpPr>
            <a:spLocks noGrp="1" noRot="1" noChangeArrowheads="1" noTextEdit="1"/>
          </p:cNvSpPr>
          <p:nvPr>
            <p:ph type="sldImg"/>
          </p:nvPr>
        </p:nvSpPr>
        <p:spPr>
          <a:ln/>
        </p:spPr>
      </p:sp>
      <p:sp>
        <p:nvSpPr>
          <p:cNvPr id="486403" name="Rectangle 3"/>
          <p:cNvSpPr>
            <a:spLocks noGrp="1" noChangeArrowheads="1"/>
          </p:cNvSpPr>
          <p:nvPr>
            <p:ph type="body" idx="1"/>
          </p:nvPr>
        </p:nvSpPr>
        <p:spPr>
          <a:noFill/>
          <a:ln/>
        </p:spPr>
        <p:txBody>
          <a:bodyPr/>
          <a:lstStyle/>
          <a:p>
            <a:pPr eaLnBrk="1" hangingPunct="1"/>
            <a:endParaRPr lang="it-IT" noProof="1"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7"/>
          <p:cNvGrpSpPr>
            <a:grpSpLocks/>
          </p:cNvGrpSpPr>
          <p:nvPr/>
        </p:nvGrpSpPr>
        <p:grpSpPr bwMode="auto">
          <a:xfrm>
            <a:off x="228600" y="2889250"/>
            <a:ext cx="8610600" cy="201613"/>
            <a:chOff x="144" y="1680"/>
            <a:chExt cx="5424" cy="144"/>
          </a:xfrm>
        </p:grpSpPr>
        <p:sp>
          <p:nvSpPr>
            <p:cNvPr id="5" name="Rectangle 8"/>
            <p:cNvSpPr>
              <a:spLocks noChangeArrowheads="1"/>
            </p:cNvSpPr>
            <p:nvPr userDrawn="1"/>
          </p:nvSpPr>
          <p:spPr bwMode="auto">
            <a:xfrm>
              <a:off x="144" y="1680"/>
              <a:ext cx="1808" cy="144"/>
            </a:xfrm>
            <a:prstGeom prst="rect">
              <a:avLst/>
            </a:prstGeom>
            <a:solidFill>
              <a:schemeClr val="bg2"/>
            </a:solidFill>
            <a:ln w="9525">
              <a:noFill/>
              <a:miter lim="800000"/>
              <a:headEnd/>
              <a:tailEnd/>
            </a:ln>
            <a:effectLst/>
          </p:spPr>
          <p:txBody>
            <a:bodyPr wrap="none" anchor="ctr"/>
            <a:lstStyle/>
            <a:p>
              <a:pPr>
                <a:defRPr/>
              </a:pPr>
              <a:endParaRPr lang="it-IT"/>
            </a:p>
          </p:txBody>
        </p:sp>
        <p:sp>
          <p:nvSpPr>
            <p:cNvPr id="6" name="Rectangle 9"/>
            <p:cNvSpPr>
              <a:spLocks noChangeArrowheads="1"/>
            </p:cNvSpPr>
            <p:nvPr userDrawn="1"/>
          </p:nvSpPr>
          <p:spPr bwMode="auto">
            <a:xfrm>
              <a:off x="1952" y="1680"/>
              <a:ext cx="1808" cy="144"/>
            </a:xfrm>
            <a:prstGeom prst="rect">
              <a:avLst/>
            </a:prstGeom>
            <a:solidFill>
              <a:schemeClr val="accent1"/>
            </a:solidFill>
            <a:ln w="9525">
              <a:noFill/>
              <a:miter lim="800000"/>
              <a:headEnd/>
              <a:tailEnd/>
            </a:ln>
            <a:effectLst/>
          </p:spPr>
          <p:txBody>
            <a:bodyPr wrap="none" anchor="ctr"/>
            <a:lstStyle/>
            <a:p>
              <a:pPr>
                <a:defRPr/>
              </a:pPr>
              <a:endParaRPr lang="it-IT"/>
            </a:p>
          </p:txBody>
        </p:sp>
        <p:sp>
          <p:nvSpPr>
            <p:cNvPr id="7" name="Rectangle 10"/>
            <p:cNvSpPr>
              <a:spLocks noChangeArrowheads="1"/>
            </p:cNvSpPr>
            <p:nvPr userDrawn="1"/>
          </p:nvSpPr>
          <p:spPr bwMode="auto">
            <a:xfrm>
              <a:off x="3760" y="1680"/>
              <a:ext cx="1808" cy="144"/>
            </a:xfrm>
            <a:prstGeom prst="rect">
              <a:avLst/>
            </a:prstGeom>
            <a:solidFill>
              <a:schemeClr val="tx2"/>
            </a:solidFill>
            <a:ln w="9525">
              <a:noFill/>
              <a:miter lim="800000"/>
              <a:headEnd/>
              <a:tailEnd/>
            </a:ln>
            <a:effectLst/>
          </p:spPr>
          <p:txBody>
            <a:bodyPr wrap="none" anchor="ctr"/>
            <a:lstStyle/>
            <a:p>
              <a:pPr>
                <a:defRPr/>
              </a:pPr>
              <a:endParaRPr lang="it-IT"/>
            </a:p>
          </p:txBody>
        </p:sp>
      </p:grpSp>
      <p:sp>
        <p:nvSpPr>
          <p:cNvPr id="227330" name="Rectangle 2"/>
          <p:cNvSpPr>
            <a:spLocks noGrp="1" noChangeArrowheads="1"/>
          </p:cNvSpPr>
          <p:nvPr>
            <p:ph type="ctrTitle"/>
          </p:nvPr>
        </p:nvSpPr>
        <p:spPr>
          <a:xfrm>
            <a:off x="685800" y="685800"/>
            <a:ext cx="7772400" cy="2127250"/>
          </a:xfrm>
        </p:spPr>
        <p:txBody>
          <a:bodyPr/>
          <a:lstStyle>
            <a:lvl1pPr algn="ctr">
              <a:defRPr sz="5800"/>
            </a:lvl1pPr>
          </a:lstStyle>
          <a:p>
            <a:r>
              <a:rPr lang="it-IT"/>
              <a:t>Fare clic per modificare lo stile del titolo</a:t>
            </a:r>
          </a:p>
        </p:txBody>
      </p:sp>
      <p:sp>
        <p:nvSpPr>
          <p:cNvPr id="227331" name="Rectangle 3"/>
          <p:cNvSpPr>
            <a:spLocks noGrp="1" noChangeArrowheads="1"/>
          </p:cNvSpPr>
          <p:nvPr>
            <p:ph type="subTitle" idx="1"/>
          </p:nvPr>
        </p:nvSpPr>
        <p:spPr>
          <a:xfrm>
            <a:off x="1371600" y="3270250"/>
            <a:ext cx="6400800" cy="2209800"/>
          </a:xfrm>
        </p:spPr>
        <p:txBody>
          <a:bodyPr/>
          <a:lstStyle>
            <a:lvl1pPr marL="0" indent="0" algn="ctr">
              <a:buFont typeface="Wingdings" pitchFamily="2" charset="2"/>
              <a:buNone/>
              <a:defRPr sz="3000"/>
            </a:lvl1pPr>
          </a:lstStyle>
          <a:p>
            <a:r>
              <a:rPr lang="it-IT"/>
              <a:t>Fare clic per modificare lo stile del sottotitolo dello schema</a:t>
            </a:r>
          </a:p>
        </p:txBody>
      </p:sp>
      <p:sp>
        <p:nvSpPr>
          <p:cNvPr id="8" name="Rectangle 4"/>
          <p:cNvSpPr>
            <a:spLocks noGrp="1" noChangeArrowheads="1"/>
          </p:cNvSpPr>
          <p:nvPr>
            <p:ph type="dt" sz="half" idx="10"/>
          </p:nvPr>
        </p:nvSpPr>
        <p:spPr/>
        <p:txBody>
          <a:bodyPr/>
          <a:lstStyle>
            <a:lvl1pPr>
              <a:defRPr/>
            </a:lvl1pPr>
          </a:lstStyle>
          <a:p>
            <a:pPr>
              <a:defRPr/>
            </a:pPr>
            <a:endParaRPr lang="it-IT"/>
          </a:p>
        </p:txBody>
      </p:sp>
      <p:sp>
        <p:nvSpPr>
          <p:cNvPr id="9" name="Rectangle 5"/>
          <p:cNvSpPr>
            <a:spLocks noGrp="1" noChangeArrowheads="1"/>
          </p:cNvSpPr>
          <p:nvPr>
            <p:ph type="ftr" sz="quarter" idx="11"/>
          </p:nvPr>
        </p:nvSpPr>
        <p:spPr/>
        <p:txBody>
          <a:bodyPr/>
          <a:lstStyle>
            <a:lvl1pPr>
              <a:defRPr/>
            </a:lvl1pPr>
          </a:lstStyle>
          <a:p>
            <a:pPr>
              <a:defRPr/>
            </a:pPr>
            <a:endParaRPr lang="it-IT"/>
          </a:p>
        </p:txBody>
      </p:sp>
      <p:sp>
        <p:nvSpPr>
          <p:cNvPr id="10" name="Rectangle 6"/>
          <p:cNvSpPr>
            <a:spLocks noGrp="1" noChangeArrowheads="1"/>
          </p:cNvSpPr>
          <p:nvPr>
            <p:ph type="sldNum" sz="quarter" idx="12"/>
          </p:nvPr>
        </p:nvSpPr>
        <p:spPr/>
        <p:txBody>
          <a:bodyPr/>
          <a:lstStyle>
            <a:lvl1pPr>
              <a:defRPr/>
            </a:lvl1pPr>
          </a:lstStyle>
          <a:p>
            <a:pPr>
              <a:defRPr/>
            </a:pPr>
            <a:fld id="{BF8AF511-A4A4-4850-84F9-90CEC6D6367F}" type="slidenum">
              <a:rPr lang="it-IT"/>
              <a:pPr>
                <a:defRPr/>
              </a:pPr>
              <a:t>‹#›</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F8C124C5-7D62-4F54-A8A9-E699BF6A61A7}" type="slidenum">
              <a:rPr lang="it-IT"/>
              <a:pPr>
                <a:defRPr/>
              </a:pPr>
              <a:t>‹#›</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it-I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C6E4B163-5C2D-4DE8-9271-18361BD89772}" type="slidenum">
              <a:rPr lang="it-IT"/>
              <a:pPr>
                <a:defRPr/>
              </a:pPr>
              <a:t>‹#›</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A1942B5C-8932-4617-9CCA-2DB55DCA1D5F}" type="slidenum">
              <a:rPr lang="it-IT"/>
              <a:pPr>
                <a:defRPr/>
              </a:pPr>
              <a:t>‹#›</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it-I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72FFC482-EE89-4A57-8231-15EC93DAB127}" type="slidenum">
              <a:rPr lang="it-IT"/>
              <a:pPr>
                <a:defRPr/>
              </a:pPr>
              <a:t>‹#›</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7506670E-B87A-48C8-8353-193506201453}" type="slidenum">
              <a:rPr lang="it-IT"/>
              <a:pPr>
                <a:defRPr/>
              </a:pPr>
              <a:t>‹#›</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F4B90174-8B27-4F33-8146-1F4748229B0E}" type="slidenum">
              <a:rPr lang="it-IT"/>
              <a:pPr>
                <a:defRPr/>
              </a:pPr>
              <a:t>‹#›</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it-I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A34CD448-1325-449C-8FA9-268D8552B8B9}" type="slidenum">
              <a:rPr lang="it-IT"/>
              <a:pPr>
                <a:defRPr/>
              </a:pPr>
              <a:t>‹#›</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it-I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E451B7C8-77C4-4DE6-A9D8-6A4960EBA621}" type="slidenum">
              <a:rPr lang="it-IT"/>
              <a:pPr>
                <a:defRPr/>
              </a:pPr>
              <a:t>‹#›</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C46B639B-8DA8-4342-ACAF-F70A730B15C7}" type="slidenum">
              <a:rPr lang="it-IT"/>
              <a:pPr>
                <a:defRPr/>
              </a:pPr>
              <a:t>‹#›</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a:t>Click to edit Master title style</a:t>
            </a:r>
            <a:endParaRPr lang="it-IT"/>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2C1ABB0F-456A-4FF6-B41B-D13C53CE51F4}" type="slidenum">
              <a:rPr lang="it-IT"/>
              <a:pPr>
                <a:defRPr/>
              </a:pPr>
              <a:t>‹#›</a:t>
            </a:fld>
            <a:endParaRPr lang="it-I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w="9525">
              <a:noFill/>
              <a:miter lim="800000"/>
              <a:headEnd/>
              <a:tailEnd/>
            </a:ln>
            <a:effectLst/>
          </p:spPr>
          <p:txBody>
            <a:bodyPr wrap="none" anchor="ctr"/>
            <a:lstStyle/>
            <a:p>
              <a:pPr algn="ctr">
                <a:defRPr/>
              </a:pPr>
              <a:endParaRPr lang="it-IT" sz="2400" noProof="1">
                <a:latin typeface="Times New Roman" pitchFamily="18"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w="9525">
                <a:noFill/>
                <a:miter lim="800000"/>
                <a:headEnd/>
                <a:tailEnd/>
              </a:ln>
              <a:effectLst/>
            </p:spPr>
            <p:txBody>
              <a:bodyPr wrap="none" anchor="ctr"/>
              <a:lstStyle/>
              <a:p>
                <a:pPr algn="ctr">
                  <a:defRPr/>
                </a:pPr>
                <a:endParaRPr lang="it-IT" sz="2400" noProof="1">
                  <a:latin typeface="Times New Roman" pitchFamily="18"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w="9525">
                <a:noFill/>
                <a:miter lim="800000"/>
                <a:headEnd/>
                <a:tailEnd/>
              </a:ln>
              <a:effectLst/>
            </p:spPr>
            <p:txBody>
              <a:bodyPr wrap="none" anchor="ctr"/>
              <a:lstStyle/>
              <a:p>
                <a:pPr algn="ctr">
                  <a:defRPr/>
                </a:pPr>
                <a:endParaRPr lang="it-IT" sz="2400" noProof="1">
                  <a:latin typeface="Times New Roman" pitchFamily="18"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ffectLst/>
            </p:spPr>
            <p:txBody>
              <a:bodyPr/>
              <a:lstStyle/>
              <a:p>
                <a:pPr>
                  <a:defRPr/>
                </a:pPr>
                <a:endParaRPr lang="it-IT"/>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w="9525">
                <a:noFill/>
                <a:miter lim="800000"/>
                <a:headEnd/>
                <a:tailEnd/>
              </a:ln>
              <a:effectLst/>
            </p:spPr>
            <p:txBody>
              <a:bodyPr wrap="none" anchor="ctr"/>
              <a:lstStyle/>
              <a:p>
                <a:pPr algn="ctr">
                  <a:defRPr/>
                </a:pPr>
                <a:endParaRPr lang="it-IT" sz="2400" noProof="1">
                  <a:latin typeface="Times New Roman" pitchFamily="18"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ffectLst/>
            </p:spPr>
            <p:txBody>
              <a:bodyPr/>
              <a:lstStyle/>
              <a:p>
                <a:pPr>
                  <a:defRPr/>
                </a:pPr>
                <a:endParaRPr lang="it-IT"/>
              </a:p>
            </p:txBody>
          </p:sp>
        </p:grpSp>
      </p:grpSp>
      <p:sp>
        <p:nvSpPr>
          <p:cNvPr id="242699" name="Rectangle 11"/>
          <p:cNvSpPr>
            <a:spLocks noGrp="1" noChangeArrowheads="1"/>
          </p:cNvSpPr>
          <p:nvPr>
            <p:ph type="ctrTitle"/>
          </p:nvPr>
        </p:nvSpPr>
        <p:spPr>
          <a:xfrm>
            <a:off x="2057400" y="1143000"/>
            <a:ext cx="6629400" cy="2209800"/>
          </a:xfrm>
        </p:spPr>
        <p:txBody>
          <a:bodyPr/>
          <a:lstStyle>
            <a:lvl1pPr>
              <a:defRPr sz="4800"/>
            </a:lvl1pPr>
          </a:lstStyle>
          <a:p>
            <a:r>
              <a:rPr lang="it-IT"/>
              <a:t>Fare clic per modificare lo stile del titolo</a:t>
            </a:r>
          </a:p>
        </p:txBody>
      </p:sp>
      <p:sp>
        <p:nvSpPr>
          <p:cNvPr id="242700"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r>
              <a:rPr lang="it-IT"/>
              <a:t>Fare clic per modificare lo stile del sottotitolo dello schema</a:t>
            </a:r>
          </a:p>
        </p:txBody>
      </p:sp>
      <p:sp>
        <p:nvSpPr>
          <p:cNvPr id="13" name="Rectangle 13"/>
          <p:cNvSpPr>
            <a:spLocks noGrp="1" noChangeArrowheads="1"/>
          </p:cNvSpPr>
          <p:nvPr>
            <p:ph type="dt" sz="half" idx="10"/>
          </p:nvPr>
        </p:nvSpPr>
        <p:spPr>
          <a:xfrm>
            <a:off x="912813" y="6251575"/>
            <a:ext cx="1905000" cy="457200"/>
          </a:xfrm>
        </p:spPr>
        <p:txBody>
          <a:bodyPr/>
          <a:lstStyle>
            <a:lvl1pPr>
              <a:defRPr/>
            </a:lvl1pPr>
          </a:lstStyle>
          <a:p>
            <a:pPr>
              <a:defRPr/>
            </a:pPr>
            <a:endParaRPr lang="it-IT"/>
          </a:p>
        </p:txBody>
      </p:sp>
      <p:sp>
        <p:nvSpPr>
          <p:cNvPr id="14" name="Rectangle 14"/>
          <p:cNvSpPr>
            <a:spLocks noGrp="1" noChangeArrowheads="1"/>
          </p:cNvSpPr>
          <p:nvPr>
            <p:ph type="ftr" sz="quarter" idx="11"/>
          </p:nvPr>
        </p:nvSpPr>
        <p:spPr>
          <a:xfrm>
            <a:off x="3354388" y="6248400"/>
            <a:ext cx="2895600" cy="457200"/>
          </a:xfrm>
        </p:spPr>
        <p:txBody>
          <a:bodyPr/>
          <a:lstStyle>
            <a:lvl1pPr>
              <a:defRPr/>
            </a:lvl1pPr>
          </a:lstStyle>
          <a:p>
            <a:pPr>
              <a:defRPr/>
            </a:pPr>
            <a:endParaRPr lang="it-IT"/>
          </a:p>
        </p:txBody>
      </p:sp>
      <p:sp>
        <p:nvSpPr>
          <p:cNvPr id="15" name="Rectangle 15"/>
          <p:cNvSpPr>
            <a:spLocks noGrp="1" noChangeArrowheads="1"/>
          </p:cNvSpPr>
          <p:nvPr>
            <p:ph type="sldNum" sz="quarter" idx="12"/>
          </p:nvPr>
        </p:nvSpPr>
        <p:spPr/>
        <p:txBody>
          <a:bodyPr/>
          <a:lstStyle>
            <a:lvl1pPr>
              <a:defRPr/>
            </a:lvl1pPr>
          </a:lstStyle>
          <a:p>
            <a:pPr>
              <a:defRPr/>
            </a:pPr>
            <a:fld id="{63FE292D-D593-451B-A564-F70DAF909F1F}" type="slidenum">
              <a:rPr lang="it-IT"/>
              <a:pPr>
                <a:defRPr/>
              </a:pPr>
              <a:t>‹#›</a:t>
            </a:fld>
            <a:endParaRPr lang="it-IT"/>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9"/>
          <p:cNvSpPr>
            <a:spLocks noGrp="1" noChangeArrowheads="1"/>
          </p:cNvSpPr>
          <p:nvPr>
            <p:ph type="dt" sz="half" idx="10"/>
          </p:nvPr>
        </p:nvSpPr>
        <p:spPr>
          <a:ln/>
        </p:spPr>
        <p:txBody>
          <a:bodyPr/>
          <a:lstStyle>
            <a:lvl1pPr>
              <a:defRPr/>
            </a:lvl1pPr>
          </a:lstStyle>
          <a:p>
            <a:pPr>
              <a:defRPr/>
            </a:pPr>
            <a:endParaRPr lang="it-IT"/>
          </a:p>
        </p:txBody>
      </p:sp>
      <p:sp>
        <p:nvSpPr>
          <p:cNvPr id="5" name="Rectangle 10"/>
          <p:cNvSpPr>
            <a:spLocks noGrp="1" noChangeArrowheads="1"/>
          </p:cNvSpPr>
          <p:nvPr>
            <p:ph type="ftr" sz="quarter" idx="11"/>
          </p:nvPr>
        </p:nvSpPr>
        <p:spPr>
          <a:ln/>
        </p:spPr>
        <p:txBody>
          <a:bodyPr/>
          <a:lstStyle>
            <a:lvl1pPr>
              <a:defRPr/>
            </a:lvl1pPr>
          </a:lstStyle>
          <a:p>
            <a:pPr>
              <a:defRPr/>
            </a:pPr>
            <a:endParaRPr lang="it-IT"/>
          </a:p>
        </p:txBody>
      </p:sp>
      <p:sp>
        <p:nvSpPr>
          <p:cNvPr id="6" name="Rectangle 11"/>
          <p:cNvSpPr>
            <a:spLocks noGrp="1" noChangeArrowheads="1"/>
          </p:cNvSpPr>
          <p:nvPr>
            <p:ph type="sldNum" sz="quarter" idx="12"/>
          </p:nvPr>
        </p:nvSpPr>
        <p:spPr>
          <a:ln/>
        </p:spPr>
        <p:txBody>
          <a:bodyPr/>
          <a:lstStyle>
            <a:lvl1pPr>
              <a:defRPr/>
            </a:lvl1pPr>
          </a:lstStyle>
          <a:p>
            <a:pPr>
              <a:defRPr/>
            </a:pPr>
            <a:fld id="{E163897B-8FAA-43E3-9825-DE20FD385F3B}" type="slidenum">
              <a:rPr lang="it-IT"/>
              <a:pPr>
                <a:defRPr/>
              </a:pPr>
              <a:t>‹#›</a:t>
            </a:fld>
            <a:endParaRPr lang="it-IT"/>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it-I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it-IT"/>
          </a:p>
        </p:txBody>
      </p:sp>
      <p:sp>
        <p:nvSpPr>
          <p:cNvPr id="5" name="Rectangle 10"/>
          <p:cNvSpPr>
            <a:spLocks noGrp="1" noChangeArrowheads="1"/>
          </p:cNvSpPr>
          <p:nvPr>
            <p:ph type="ftr" sz="quarter" idx="11"/>
          </p:nvPr>
        </p:nvSpPr>
        <p:spPr>
          <a:ln/>
        </p:spPr>
        <p:txBody>
          <a:bodyPr/>
          <a:lstStyle>
            <a:lvl1pPr>
              <a:defRPr/>
            </a:lvl1pPr>
          </a:lstStyle>
          <a:p>
            <a:pPr>
              <a:defRPr/>
            </a:pPr>
            <a:endParaRPr lang="it-IT"/>
          </a:p>
        </p:txBody>
      </p:sp>
      <p:sp>
        <p:nvSpPr>
          <p:cNvPr id="6" name="Rectangle 11"/>
          <p:cNvSpPr>
            <a:spLocks noGrp="1" noChangeArrowheads="1"/>
          </p:cNvSpPr>
          <p:nvPr>
            <p:ph type="sldNum" sz="quarter" idx="12"/>
          </p:nvPr>
        </p:nvSpPr>
        <p:spPr>
          <a:ln/>
        </p:spPr>
        <p:txBody>
          <a:bodyPr/>
          <a:lstStyle>
            <a:lvl1pPr>
              <a:defRPr/>
            </a:lvl1pPr>
          </a:lstStyle>
          <a:p>
            <a:pPr>
              <a:defRPr/>
            </a:pPr>
            <a:fld id="{20BD1979-97E2-4D02-849F-215BACAB97AA}" type="slidenum">
              <a:rPr lang="it-IT"/>
              <a:pPr>
                <a:defRPr/>
              </a:pPr>
              <a:t>‹#›</a:t>
            </a:fld>
            <a:endParaRPr lang="it-IT"/>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Rectangle 9"/>
          <p:cNvSpPr>
            <a:spLocks noGrp="1" noChangeArrowheads="1"/>
          </p:cNvSpPr>
          <p:nvPr>
            <p:ph type="dt" sz="half" idx="10"/>
          </p:nvPr>
        </p:nvSpPr>
        <p:spPr>
          <a:ln/>
        </p:spPr>
        <p:txBody>
          <a:bodyPr/>
          <a:lstStyle>
            <a:lvl1pPr>
              <a:defRPr/>
            </a:lvl1pPr>
          </a:lstStyle>
          <a:p>
            <a:pPr>
              <a:defRPr/>
            </a:pPr>
            <a:endParaRPr lang="it-IT"/>
          </a:p>
        </p:txBody>
      </p:sp>
      <p:sp>
        <p:nvSpPr>
          <p:cNvPr id="6" name="Rectangle 10"/>
          <p:cNvSpPr>
            <a:spLocks noGrp="1" noChangeArrowheads="1"/>
          </p:cNvSpPr>
          <p:nvPr>
            <p:ph type="ftr" sz="quarter" idx="11"/>
          </p:nvPr>
        </p:nvSpPr>
        <p:spPr>
          <a:ln/>
        </p:spPr>
        <p:txBody>
          <a:bodyPr/>
          <a:lstStyle>
            <a:lvl1pPr>
              <a:defRPr/>
            </a:lvl1pPr>
          </a:lstStyle>
          <a:p>
            <a:pPr>
              <a:defRPr/>
            </a:pPr>
            <a:endParaRPr lang="it-IT"/>
          </a:p>
        </p:txBody>
      </p:sp>
      <p:sp>
        <p:nvSpPr>
          <p:cNvPr id="7" name="Rectangle 11"/>
          <p:cNvSpPr>
            <a:spLocks noGrp="1" noChangeArrowheads="1"/>
          </p:cNvSpPr>
          <p:nvPr>
            <p:ph type="sldNum" sz="quarter" idx="12"/>
          </p:nvPr>
        </p:nvSpPr>
        <p:spPr>
          <a:ln/>
        </p:spPr>
        <p:txBody>
          <a:bodyPr/>
          <a:lstStyle>
            <a:lvl1pPr>
              <a:defRPr/>
            </a:lvl1pPr>
          </a:lstStyle>
          <a:p>
            <a:pPr>
              <a:defRPr/>
            </a:pPr>
            <a:fld id="{E8919417-5C52-47B7-8D8F-62793315C272}" type="slidenum">
              <a:rPr lang="it-IT"/>
              <a:pPr>
                <a:defRPr/>
              </a:pPr>
              <a:t>‹#›</a:t>
            </a:fld>
            <a:endParaRPr lang="it-IT"/>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it-I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7" name="Rectangle 9"/>
          <p:cNvSpPr>
            <a:spLocks noGrp="1" noChangeArrowheads="1"/>
          </p:cNvSpPr>
          <p:nvPr>
            <p:ph type="dt" sz="half" idx="10"/>
          </p:nvPr>
        </p:nvSpPr>
        <p:spPr>
          <a:ln/>
        </p:spPr>
        <p:txBody>
          <a:bodyPr/>
          <a:lstStyle>
            <a:lvl1pPr>
              <a:defRPr/>
            </a:lvl1pPr>
          </a:lstStyle>
          <a:p>
            <a:pPr>
              <a:defRPr/>
            </a:pPr>
            <a:endParaRPr lang="it-IT"/>
          </a:p>
        </p:txBody>
      </p:sp>
      <p:sp>
        <p:nvSpPr>
          <p:cNvPr id="8" name="Rectangle 10"/>
          <p:cNvSpPr>
            <a:spLocks noGrp="1" noChangeArrowheads="1"/>
          </p:cNvSpPr>
          <p:nvPr>
            <p:ph type="ftr" sz="quarter" idx="11"/>
          </p:nvPr>
        </p:nvSpPr>
        <p:spPr>
          <a:ln/>
        </p:spPr>
        <p:txBody>
          <a:bodyPr/>
          <a:lstStyle>
            <a:lvl1pPr>
              <a:defRPr/>
            </a:lvl1pPr>
          </a:lstStyle>
          <a:p>
            <a:pPr>
              <a:defRPr/>
            </a:pPr>
            <a:endParaRPr lang="it-IT"/>
          </a:p>
        </p:txBody>
      </p:sp>
      <p:sp>
        <p:nvSpPr>
          <p:cNvPr id="9" name="Rectangle 11"/>
          <p:cNvSpPr>
            <a:spLocks noGrp="1" noChangeArrowheads="1"/>
          </p:cNvSpPr>
          <p:nvPr>
            <p:ph type="sldNum" sz="quarter" idx="12"/>
          </p:nvPr>
        </p:nvSpPr>
        <p:spPr>
          <a:ln/>
        </p:spPr>
        <p:txBody>
          <a:bodyPr/>
          <a:lstStyle>
            <a:lvl1pPr>
              <a:defRPr/>
            </a:lvl1pPr>
          </a:lstStyle>
          <a:p>
            <a:pPr>
              <a:defRPr/>
            </a:pPr>
            <a:fld id="{1AFB0084-F511-45F1-886A-08E9DC34F43C}" type="slidenum">
              <a:rPr lang="it-IT"/>
              <a:pPr>
                <a:defRPr/>
              </a:pPr>
              <a:t>‹#›</a:t>
            </a:fld>
            <a:endParaRPr lang="it-IT"/>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Rectangle 9"/>
          <p:cNvSpPr>
            <a:spLocks noGrp="1" noChangeArrowheads="1"/>
          </p:cNvSpPr>
          <p:nvPr>
            <p:ph type="dt" sz="half" idx="10"/>
          </p:nvPr>
        </p:nvSpPr>
        <p:spPr>
          <a:ln/>
        </p:spPr>
        <p:txBody>
          <a:bodyPr/>
          <a:lstStyle>
            <a:lvl1pPr>
              <a:defRPr/>
            </a:lvl1pPr>
          </a:lstStyle>
          <a:p>
            <a:pPr>
              <a:defRPr/>
            </a:pPr>
            <a:endParaRPr lang="it-IT"/>
          </a:p>
        </p:txBody>
      </p:sp>
      <p:sp>
        <p:nvSpPr>
          <p:cNvPr id="4" name="Rectangle 10"/>
          <p:cNvSpPr>
            <a:spLocks noGrp="1" noChangeArrowheads="1"/>
          </p:cNvSpPr>
          <p:nvPr>
            <p:ph type="ftr" sz="quarter" idx="11"/>
          </p:nvPr>
        </p:nvSpPr>
        <p:spPr>
          <a:ln/>
        </p:spPr>
        <p:txBody>
          <a:bodyPr/>
          <a:lstStyle>
            <a:lvl1pPr>
              <a:defRPr/>
            </a:lvl1pPr>
          </a:lstStyle>
          <a:p>
            <a:pPr>
              <a:defRPr/>
            </a:pPr>
            <a:endParaRPr lang="it-IT"/>
          </a:p>
        </p:txBody>
      </p:sp>
      <p:sp>
        <p:nvSpPr>
          <p:cNvPr id="5" name="Rectangle 11"/>
          <p:cNvSpPr>
            <a:spLocks noGrp="1" noChangeArrowheads="1"/>
          </p:cNvSpPr>
          <p:nvPr>
            <p:ph type="sldNum" sz="quarter" idx="12"/>
          </p:nvPr>
        </p:nvSpPr>
        <p:spPr>
          <a:ln/>
        </p:spPr>
        <p:txBody>
          <a:bodyPr/>
          <a:lstStyle>
            <a:lvl1pPr>
              <a:defRPr/>
            </a:lvl1pPr>
          </a:lstStyle>
          <a:p>
            <a:pPr>
              <a:defRPr/>
            </a:pPr>
            <a:fld id="{9251CD32-8C2C-4188-AC2E-822B45CA13F4}" type="slidenum">
              <a:rPr lang="it-IT"/>
              <a:pPr>
                <a:defRPr/>
              </a:pPr>
              <a:t>‹#›</a:t>
            </a:fld>
            <a:endParaRPr lang="it-I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it-IT"/>
          </a:p>
        </p:txBody>
      </p:sp>
      <p:sp>
        <p:nvSpPr>
          <p:cNvPr id="3" name="Rectangle 10"/>
          <p:cNvSpPr>
            <a:spLocks noGrp="1" noChangeArrowheads="1"/>
          </p:cNvSpPr>
          <p:nvPr>
            <p:ph type="ftr" sz="quarter" idx="11"/>
          </p:nvPr>
        </p:nvSpPr>
        <p:spPr>
          <a:ln/>
        </p:spPr>
        <p:txBody>
          <a:bodyPr/>
          <a:lstStyle>
            <a:lvl1pPr>
              <a:defRPr/>
            </a:lvl1pPr>
          </a:lstStyle>
          <a:p>
            <a:pPr>
              <a:defRPr/>
            </a:pPr>
            <a:endParaRPr lang="it-IT"/>
          </a:p>
        </p:txBody>
      </p:sp>
      <p:sp>
        <p:nvSpPr>
          <p:cNvPr id="4" name="Rectangle 11"/>
          <p:cNvSpPr>
            <a:spLocks noGrp="1" noChangeArrowheads="1"/>
          </p:cNvSpPr>
          <p:nvPr>
            <p:ph type="sldNum" sz="quarter" idx="12"/>
          </p:nvPr>
        </p:nvSpPr>
        <p:spPr>
          <a:ln/>
        </p:spPr>
        <p:txBody>
          <a:bodyPr/>
          <a:lstStyle>
            <a:lvl1pPr>
              <a:defRPr/>
            </a:lvl1pPr>
          </a:lstStyle>
          <a:p>
            <a:pPr>
              <a:defRPr/>
            </a:pPr>
            <a:fld id="{0CCA7293-101A-440B-9B8E-EA2BF0541A31}" type="slidenum">
              <a:rPr lang="it-IT"/>
              <a:pPr>
                <a:defRPr/>
              </a:pPr>
              <a:t>‹#›</a:t>
            </a:fld>
            <a:endParaRPr lang="it-IT"/>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it-I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it-IT"/>
          </a:p>
        </p:txBody>
      </p:sp>
      <p:sp>
        <p:nvSpPr>
          <p:cNvPr id="6" name="Rectangle 10"/>
          <p:cNvSpPr>
            <a:spLocks noGrp="1" noChangeArrowheads="1"/>
          </p:cNvSpPr>
          <p:nvPr>
            <p:ph type="ftr" sz="quarter" idx="11"/>
          </p:nvPr>
        </p:nvSpPr>
        <p:spPr>
          <a:ln/>
        </p:spPr>
        <p:txBody>
          <a:bodyPr/>
          <a:lstStyle>
            <a:lvl1pPr>
              <a:defRPr/>
            </a:lvl1pPr>
          </a:lstStyle>
          <a:p>
            <a:pPr>
              <a:defRPr/>
            </a:pPr>
            <a:endParaRPr lang="it-IT"/>
          </a:p>
        </p:txBody>
      </p:sp>
      <p:sp>
        <p:nvSpPr>
          <p:cNvPr id="7" name="Rectangle 11"/>
          <p:cNvSpPr>
            <a:spLocks noGrp="1" noChangeArrowheads="1"/>
          </p:cNvSpPr>
          <p:nvPr>
            <p:ph type="sldNum" sz="quarter" idx="12"/>
          </p:nvPr>
        </p:nvSpPr>
        <p:spPr>
          <a:ln/>
        </p:spPr>
        <p:txBody>
          <a:bodyPr/>
          <a:lstStyle>
            <a:lvl1pPr>
              <a:defRPr/>
            </a:lvl1pPr>
          </a:lstStyle>
          <a:p>
            <a:pPr>
              <a:defRPr/>
            </a:pPr>
            <a:fld id="{A0720F1D-64C7-4321-ADAF-AFCDE7B2FE73}" type="slidenum">
              <a:rPr lang="it-IT"/>
              <a:pPr>
                <a:defRPr/>
              </a:pPr>
              <a:t>‹#›</a:t>
            </a:fld>
            <a:endParaRPr lang="it-IT"/>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it-I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it-IT"/>
          </a:p>
        </p:txBody>
      </p:sp>
      <p:sp>
        <p:nvSpPr>
          <p:cNvPr id="6" name="Rectangle 10"/>
          <p:cNvSpPr>
            <a:spLocks noGrp="1" noChangeArrowheads="1"/>
          </p:cNvSpPr>
          <p:nvPr>
            <p:ph type="ftr" sz="quarter" idx="11"/>
          </p:nvPr>
        </p:nvSpPr>
        <p:spPr>
          <a:ln/>
        </p:spPr>
        <p:txBody>
          <a:bodyPr/>
          <a:lstStyle>
            <a:lvl1pPr>
              <a:defRPr/>
            </a:lvl1pPr>
          </a:lstStyle>
          <a:p>
            <a:pPr>
              <a:defRPr/>
            </a:pPr>
            <a:endParaRPr lang="it-IT"/>
          </a:p>
        </p:txBody>
      </p:sp>
      <p:sp>
        <p:nvSpPr>
          <p:cNvPr id="7" name="Rectangle 11"/>
          <p:cNvSpPr>
            <a:spLocks noGrp="1" noChangeArrowheads="1"/>
          </p:cNvSpPr>
          <p:nvPr>
            <p:ph type="sldNum" sz="quarter" idx="12"/>
          </p:nvPr>
        </p:nvSpPr>
        <p:spPr>
          <a:ln/>
        </p:spPr>
        <p:txBody>
          <a:bodyPr/>
          <a:lstStyle>
            <a:lvl1pPr>
              <a:defRPr/>
            </a:lvl1pPr>
          </a:lstStyle>
          <a:p>
            <a:pPr>
              <a:defRPr/>
            </a:pPr>
            <a:fld id="{4991CFAE-54F4-4702-9803-F085CD5EC8DD}" type="slidenum">
              <a:rPr lang="it-IT"/>
              <a:pPr>
                <a:defRPr/>
              </a:pPr>
              <a:t>‹#›</a:t>
            </a:fld>
            <a:endParaRPr lang="it-IT"/>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9"/>
          <p:cNvSpPr>
            <a:spLocks noGrp="1" noChangeArrowheads="1"/>
          </p:cNvSpPr>
          <p:nvPr>
            <p:ph type="dt" sz="half" idx="10"/>
          </p:nvPr>
        </p:nvSpPr>
        <p:spPr>
          <a:ln/>
        </p:spPr>
        <p:txBody>
          <a:bodyPr/>
          <a:lstStyle>
            <a:lvl1pPr>
              <a:defRPr/>
            </a:lvl1pPr>
          </a:lstStyle>
          <a:p>
            <a:pPr>
              <a:defRPr/>
            </a:pPr>
            <a:endParaRPr lang="it-IT"/>
          </a:p>
        </p:txBody>
      </p:sp>
      <p:sp>
        <p:nvSpPr>
          <p:cNvPr id="5" name="Rectangle 10"/>
          <p:cNvSpPr>
            <a:spLocks noGrp="1" noChangeArrowheads="1"/>
          </p:cNvSpPr>
          <p:nvPr>
            <p:ph type="ftr" sz="quarter" idx="11"/>
          </p:nvPr>
        </p:nvSpPr>
        <p:spPr>
          <a:ln/>
        </p:spPr>
        <p:txBody>
          <a:bodyPr/>
          <a:lstStyle>
            <a:lvl1pPr>
              <a:defRPr/>
            </a:lvl1pPr>
          </a:lstStyle>
          <a:p>
            <a:pPr>
              <a:defRPr/>
            </a:pPr>
            <a:endParaRPr lang="it-IT"/>
          </a:p>
        </p:txBody>
      </p:sp>
      <p:sp>
        <p:nvSpPr>
          <p:cNvPr id="6" name="Rectangle 11"/>
          <p:cNvSpPr>
            <a:spLocks noGrp="1" noChangeArrowheads="1"/>
          </p:cNvSpPr>
          <p:nvPr>
            <p:ph type="sldNum" sz="quarter" idx="12"/>
          </p:nvPr>
        </p:nvSpPr>
        <p:spPr>
          <a:ln/>
        </p:spPr>
        <p:txBody>
          <a:bodyPr/>
          <a:lstStyle>
            <a:lvl1pPr>
              <a:defRPr/>
            </a:lvl1pPr>
          </a:lstStyle>
          <a:p>
            <a:pPr>
              <a:defRPr/>
            </a:pPr>
            <a:fld id="{017FD120-F053-43F8-B1D4-596C85FC9740}" type="slidenum">
              <a:rPr lang="it-IT"/>
              <a:pPr>
                <a:defRPr/>
              </a:pPr>
              <a:t>‹#›</a:t>
            </a:fld>
            <a:endParaRPr lang="it-IT"/>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a:t>Click to edit Master title style</a:t>
            </a:r>
            <a:endParaRPr lang="it-IT"/>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9"/>
          <p:cNvSpPr>
            <a:spLocks noGrp="1" noChangeArrowheads="1"/>
          </p:cNvSpPr>
          <p:nvPr>
            <p:ph type="dt" sz="half" idx="10"/>
          </p:nvPr>
        </p:nvSpPr>
        <p:spPr>
          <a:ln/>
        </p:spPr>
        <p:txBody>
          <a:bodyPr/>
          <a:lstStyle>
            <a:lvl1pPr>
              <a:defRPr/>
            </a:lvl1pPr>
          </a:lstStyle>
          <a:p>
            <a:pPr>
              <a:defRPr/>
            </a:pPr>
            <a:endParaRPr lang="it-IT"/>
          </a:p>
        </p:txBody>
      </p:sp>
      <p:sp>
        <p:nvSpPr>
          <p:cNvPr id="5" name="Rectangle 10"/>
          <p:cNvSpPr>
            <a:spLocks noGrp="1" noChangeArrowheads="1"/>
          </p:cNvSpPr>
          <p:nvPr>
            <p:ph type="ftr" sz="quarter" idx="11"/>
          </p:nvPr>
        </p:nvSpPr>
        <p:spPr>
          <a:ln/>
        </p:spPr>
        <p:txBody>
          <a:bodyPr/>
          <a:lstStyle>
            <a:lvl1pPr>
              <a:defRPr/>
            </a:lvl1pPr>
          </a:lstStyle>
          <a:p>
            <a:pPr>
              <a:defRPr/>
            </a:pPr>
            <a:endParaRPr lang="it-IT"/>
          </a:p>
        </p:txBody>
      </p:sp>
      <p:sp>
        <p:nvSpPr>
          <p:cNvPr id="6" name="Rectangle 11"/>
          <p:cNvSpPr>
            <a:spLocks noGrp="1" noChangeArrowheads="1"/>
          </p:cNvSpPr>
          <p:nvPr>
            <p:ph type="sldNum" sz="quarter" idx="12"/>
          </p:nvPr>
        </p:nvSpPr>
        <p:spPr>
          <a:ln/>
        </p:spPr>
        <p:txBody>
          <a:bodyPr/>
          <a:lstStyle>
            <a:lvl1pPr>
              <a:defRPr/>
            </a:lvl1pPr>
          </a:lstStyle>
          <a:p>
            <a:pPr>
              <a:defRPr/>
            </a:pPr>
            <a:fld id="{3DFBF295-3B63-4E6C-B250-E359BE22EF62}" type="slidenum">
              <a:rPr lang="it-IT"/>
              <a:pPr>
                <a:defRPr/>
              </a:pPr>
              <a:t>‹#›</a:t>
            </a:fld>
            <a:endParaRPr lang="it-IT"/>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5867400" cy="6858000"/>
            <a:chOff x="0" y="0"/>
            <a:chExt cx="3696" cy="4320"/>
          </a:xfrm>
        </p:grpSpPr>
        <p:sp>
          <p:nvSpPr>
            <p:cNvPr id="5" name="Rectangle 3"/>
            <p:cNvSpPr>
              <a:spLocks noChangeArrowheads="1"/>
            </p:cNvSpPr>
            <p:nvPr/>
          </p:nvSpPr>
          <p:spPr bwMode="auto">
            <a:xfrm>
              <a:off x="0" y="0"/>
              <a:ext cx="2880" cy="4320"/>
            </a:xfrm>
            <a:prstGeom prst="rect">
              <a:avLst/>
            </a:prstGeom>
            <a:solidFill>
              <a:schemeClr val="accent2"/>
            </a:solidFill>
            <a:ln w="9525">
              <a:noFill/>
              <a:miter lim="800000"/>
              <a:headEnd/>
              <a:tailEnd/>
            </a:ln>
            <a:effectLst/>
          </p:spPr>
          <p:txBody>
            <a:bodyPr wrap="none" anchor="ctr"/>
            <a:lstStyle/>
            <a:p>
              <a:pPr algn="ctr">
                <a:defRPr/>
              </a:pPr>
              <a:endParaRPr kumimoji="1" lang="it-IT" sz="2400" noProof="1">
                <a:latin typeface="Times New Roman" pitchFamily="18" charset="0"/>
              </a:endParaRPr>
            </a:p>
          </p:txBody>
        </p:sp>
        <p:sp>
          <p:nvSpPr>
            <p:cNvPr id="6" name="AutoShape 4"/>
            <p:cNvSpPr>
              <a:spLocks noChangeArrowheads="1"/>
            </p:cNvSpPr>
            <p:nvPr/>
          </p:nvSpPr>
          <p:spPr bwMode="white">
            <a:xfrm>
              <a:off x="432" y="624"/>
              <a:ext cx="3264" cy="1200"/>
            </a:xfrm>
            <a:prstGeom prst="roundRect">
              <a:avLst>
                <a:gd name="adj" fmla="val 50000"/>
              </a:avLst>
            </a:prstGeom>
            <a:solidFill>
              <a:schemeClr val="bg1"/>
            </a:solidFill>
            <a:ln w="9525">
              <a:noFill/>
              <a:round/>
              <a:headEnd/>
              <a:tailEnd/>
            </a:ln>
            <a:effectLst/>
          </p:spPr>
          <p:txBody>
            <a:bodyPr wrap="none" anchor="ctr"/>
            <a:lstStyle/>
            <a:p>
              <a:pPr algn="ctr">
                <a:defRPr/>
              </a:pPr>
              <a:endParaRPr kumimoji="1" lang="it-IT" sz="2400" noProof="1">
                <a:latin typeface="Times New Roman" pitchFamily="18" charset="0"/>
              </a:endParaRPr>
            </a:p>
          </p:txBody>
        </p:sp>
      </p:grpSp>
      <p:grpSp>
        <p:nvGrpSpPr>
          <p:cNvPr id="7" name="Group 5"/>
          <p:cNvGrpSpPr>
            <a:grpSpLocks/>
          </p:cNvGrpSpPr>
          <p:nvPr/>
        </p:nvGrpSpPr>
        <p:grpSpPr bwMode="auto">
          <a:xfrm>
            <a:off x="3632200" y="4889500"/>
            <a:ext cx="4876800" cy="319088"/>
            <a:chOff x="2288" y="3080"/>
            <a:chExt cx="3072" cy="201"/>
          </a:xfrm>
        </p:grpSpPr>
        <p:sp>
          <p:nvSpPr>
            <p:cNvPr id="8" name="AutoShape 6"/>
            <p:cNvSpPr>
              <a:spLocks noChangeArrowheads="1"/>
            </p:cNvSpPr>
            <p:nvPr/>
          </p:nvSpPr>
          <p:spPr bwMode="auto">
            <a:xfrm flipH="1">
              <a:off x="2288" y="3080"/>
              <a:ext cx="2914" cy="200"/>
            </a:xfrm>
            <a:prstGeom prst="roundRect">
              <a:avLst>
                <a:gd name="adj" fmla="val 0"/>
              </a:avLst>
            </a:prstGeom>
            <a:solidFill>
              <a:schemeClr val="hlink"/>
            </a:solidFill>
            <a:ln w="9525">
              <a:noFill/>
              <a:round/>
              <a:headEnd/>
              <a:tailEnd/>
            </a:ln>
            <a:effectLst/>
          </p:spPr>
          <p:txBody>
            <a:bodyPr wrap="none" anchor="ctr"/>
            <a:lstStyle/>
            <a:p>
              <a:pPr>
                <a:defRPr/>
              </a:pPr>
              <a:endParaRPr lang="it-IT"/>
            </a:p>
          </p:txBody>
        </p:sp>
        <p:sp>
          <p:nvSpPr>
            <p:cNvPr id="9" name="AutoShape 7"/>
            <p:cNvSpPr>
              <a:spLocks noChangeArrowheads="1"/>
            </p:cNvSpPr>
            <p:nvPr/>
          </p:nvSpPr>
          <p:spPr bwMode="auto">
            <a:xfrm>
              <a:off x="5196" y="3080"/>
              <a:ext cx="164" cy="201"/>
            </a:xfrm>
            <a:prstGeom prst="flowChartDelay">
              <a:avLst/>
            </a:prstGeom>
            <a:solidFill>
              <a:schemeClr val="hlink"/>
            </a:solidFill>
            <a:ln w="9525">
              <a:noFill/>
              <a:miter lim="800000"/>
              <a:headEnd/>
              <a:tailEnd/>
            </a:ln>
            <a:effectLst/>
          </p:spPr>
          <p:txBody>
            <a:bodyPr wrap="none" anchor="ctr"/>
            <a:lstStyle/>
            <a:p>
              <a:pPr>
                <a:defRPr/>
              </a:pPr>
              <a:endParaRPr lang="it-IT"/>
            </a:p>
          </p:txBody>
        </p:sp>
      </p:grpSp>
      <p:sp>
        <p:nvSpPr>
          <p:cNvPr id="269320" name="Rectangle 8"/>
          <p:cNvSpPr>
            <a:spLocks noGrp="1" noChangeArrowheads="1"/>
          </p:cNvSpPr>
          <p:nvPr>
            <p:ph type="subTitle" idx="1"/>
          </p:nvPr>
        </p:nvSpPr>
        <p:spPr>
          <a:xfrm>
            <a:off x="4673600" y="2927350"/>
            <a:ext cx="4013200" cy="1822450"/>
          </a:xfrm>
        </p:spPr>
        <p:txBody>
          <a:bodyPr anchor="b"/>
          <a:lstStyle>
            <a:lvl1pPr marL="0" indent="0">
              <a:buFont typeface="Wingdings" pitchFamily="2" charset="2"/>
              <a:buNone/>
              <a:defRPr>
                <a:solidFill>
                  <a:schemeClr val="tx2"/>
                </a:solidFill>
              </a:defRPr>
            </a:lvl1pPr>
          </a:lstStyle>
          <a:p>
            <a:r>
              <a:rPr lang="it-IT"/>
              <a:t>Fare clic per modificare lo stile del sottotitolo dello schema</a:t>
            </a:r>
          </a:p>
        </p:txBody>
      </p:sp>
      <p:sp>
        <p:nvSpPr>
          <p:cNvPr id="269324" name="AutoShape 12"/>
          <p:cNvSpPr>
            <a:spLocks noGrp="1" noChangeArrowheads="1"/>
          </p:cNvSpPr>
          <p:nvPr>
            <p:ph type="ctrTitle" sz="quarter"/>
          </p:nvPr>
        </p:nvSpPr>
        <p:spPr>
          <a:xfrm>
            <a:off x="685800" y="990600"/>
            <a:ext cx="8229600" cy="1905000"/>
          </a:xfrm>
          <a:prstGeom prst="roundRect">
            <a:avLst>
              <a:gd name="adj" fmla="val 50000"/>
            </a:avLst>
          </a:prstGeom>
        </p:spPr>
        <p:txBody>
          <a:bodyPr anchor="ctr"/>
          <a:lstStyle>
            <a:lvl1pPr algn="ctr">
              <a:defRPr>
                <a:solidFill>
                  <a:schemeClr val="tx1"/>
                </a:solidFill>
              </a:defRPr>
            </a:lvl1pPr>
          </a:lstStyle>
          <a:p>
            <a:r>
              <a:rPr lang="it-IT"/>
              <a:t>Fare clic per modificare lo stile del titolo</a:t>
            </a:r>
          </a:p>
        </p:txBody>
      </p:sp>
      <p:sp>
        <p:nvSpPr>
          <p:cNvPr id="10" name="Rectangle 9"/>
          <p:cNvSpPr>
            <a:spLocks noGrp="1" noChangeArrowheads="1"/>
          </p:cNvSpPr>
          <p:nvPr>
            <p:ph type="dt" sz="quarter" idx="10"/>
          </p:nvPr>
        </p:nvSpPr>
        <p:spPr/>
        <p:txBody>
          <a:bodyPr/>
          <a:lstStyle>
            <a:lvl1pPr>
              <a:defRPr>
                <a:solidFill>
                  <a:schemeClr val="bg1"/>
                </a:solidFill>
              </a:defRPr>
            </a:lvl1pPr>
          </a:lstStyle>
          <a:p>
            <a:pPr>
              <a:defRPr/>
            </a:pPr>
            <a:endParaRPr lang="it-IT"/>
          </a:p>
        </p:txBody>
      </p:sp>
      <p:sp>
        <p:nvSpPr>
          <p:cNvPr id="11" name="Rectangle 10"/>
          <p:cNvSpPr>
            <a:spLocks noGrp="1" noChangeArrowheads="1"/>
          </p:cNvSpPr>
          <p:nvPr>
            <p:ph type="ftr" sz="quarter" idx="11"/>
          </p:nvPr>
        </p:nvSpPr>
        <p:spPr/>
        <p:txBody>
          <a:bodyPr/>
          <a:lstStyle>
            <a:lvl1pPr algn="r">
              <a:defRPr/>
            </a:lvl1pPr>
          </a:lstStyle>
          <a:p>
            <a:pPr>
              <a:defRPr/>
            </a:pPr>
            <a:endParaRPr lang="it-IT"/>
          </a:p>
        </p:txBody>
      </p:sp>
      <p:sp>
        <p:nvSpPr>
          <p:cNvPr id="12" name="Rectangle 11"/>
          <p:cNvSpPr>
            <a:spLocks noGrp="1" noChangeArrowheads="1"/>
          </p:cNvSpPr>
          <p:nvPr>
            <p:ph type="sldNum" sz="quarter" idx="12"/>
          </p:nvPr>
        </p:nvSpPr>
        <p:spPr>
          <a:xfrm>
            <a:off x="76200" y="6248400"/>
            <a:ext cx="587375" cy="488950"/>
          </a:xfrm>
        </p:spPr>
        <p:txBody>
          <a:bodyPr anchorCtr="0"/>
          <a:lstStyle>
            <a:lvl1pPr>
              <a:defRPr/>
            </a:lvl1pPr>
          </a:lstStyle>
          <a:p>
            <a:pPr>
              <a:defRPr/>
            </a:pPr>
            <a:fld id="{59586660-FDBC-4178-8AC6-3B8983FEDC17}" type="slidenum">
              <a:rPr lang="it-IT"/>
              <a:pPr>
                <a:defRPr/>
              </a:pPr>
              <a:t>‹#›</a:t>
            </a:fld>
            <a:endParaRPr lang="it-IT"/>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11"/>
          <p:cNvSpPr>
            <a:spLocks noGrp="1" noChangeArrowheads="1"/>
          </p:cNvSpPr>
          <p:nvPr>
            <p:ph type="dt" sz="half" idx="10"/>
          </p:nvPr>
        </p:nvSpPr>
        <p:spPr>
          <a:ln/>
        </p:spPr>
        <p:txBody>
          <a:bodyPr/>
          <a:lstStyle>
            <a:lvl1pPr>
              <a:defRPr/>
            </a:lvl1pPr>
          </a:lstStyle>
          <a:p>
            <a:pPr>
              <a:defRPr/>
            </a:pPr>
            <a:endParaRPr lang="it-IT"/>
          </a:p>
        </p:txBody>
      </p:sp>
      <p:sp>
        <p:nvSpPr>
          <p:cNvPr id="5" name="Rectangle 12"/>
          <p:cNvSpPr>
            <a:spLocks noGrp="1" noChangeArrowheads="1"/>
          </p:cNvSpPr>
          <p:nvPr>
            <p:ph type="ftr" sz="quarter" idx="11"/>
          </p:nvPr>
        </p:nvSpPr>
        <p:spPr>
          <a:ln/>
        </p:spPr>
        <p:txBody>
          <a:bodyPr/>
          <a:lstStyle>
            <a:lvl1pPr>
              <a:defRPr/>
            </a:lvl1pPr>
          </a:lstStyle>
          <a:p>
            <a:pPr>
              <a:defRPr/>
            </a:pPr>
            <a:endParaRPr lang="it-IT"/>
          </a:p>
        </p:txBody>
      </p:sp>
      <p:sp>
        <p:nvSpPr>
          <p:cNvPr id="6" name="Rectangle 13"/>
          <p:cNvSpPr>
            <a:spLocks noGrp="1" noChangeArrowheads="1"/>
          </p:cNvSpPr>
          <p:nvPr>
            <p:ph type="sldNum" sz="quarter" idx="12"/>
          </p:nvPr>
        </p:nvSpPr>
        <p:spPr>
          <a:ln/>
        </p:spPr>
        <p:txBody>
          <a:bodyPr/>
          <a:lstStyle>
            <a:lvl1pPr>
              <a:defRPr/>
            </a:lvl1pPr>
          </a:lstStyle>
          <a:p>
            <a:pPr>
              <a:defRPr/>
            </a:pPr>
            <a:fld id="{E5567719-3B2F-49F4-8177-832084F661C2}" type="slidenum">
              <a:rPr lang="it-IT"/>
              <a:pPr>
                <a:defRPr/>
              </a:pPr>
              <a:t>‹#›</a:t>
            </a:fld>
            <a:endParaRPr lang="it-IT"/>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it-I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it-IT"/>
          </a:p>
        </p:txBody>
      </p:sp>
      <p:sp>
        <p:nvSpPr>
          <p:cNvPr id="5" name="Rectangle 12"/>
          <p:cNvSpPr>
            <a:spLocks noGrp="1" noChangeArrowheads="1"/>
          </p:cNvSpPr>
          <p:nvPr>
            <p:ph type="ftr" sz="quarter" idx="11"/>
          </p:nvPr>
        </p:nvSpPr>
        <p:spPr>
          <a:ln/>
        </p:spPr>
        <p:txBody>
          <a:bodyPr/>
          <a:lstStyle>
            <a:lvl1pPr>
              <a:defRPr/>
            </a:lvl1pPr>
          </a:lstStyle>
          <a:p>
            <a:pPr>
              <a:defRPr/>
            </a:pPr>
            <a:endParaRPr lang="it-IT"/>
          </a:p>
        </p:txBody>
      </p:sp>
      <p:sp>
        <p:nvSpPr>
          <p:cNvPr id="6" name="Rectangle 13"/>
          <p:cNvSpPr>
            <a:spLocks noGrp="1" noChangeArrowheads="1"/>
          </p:cNvSpPr>
          <p:nvPr>
            <p:ph type="sldNum" sz="quarter" idx="12"/>
          </p:nvPr>
        </p:nvSpPr>
        <p:spPr>
          <a:ln/>
        </p:spPr>
        <p:txBody>
          <a:bodyPr/>
          <a:lstStyle>
            <a:lvl1pPr>
              <a:defRPr/>
            </a:lvl1pPr>
          </a:lstStyle>
          <a:p>
            <a:pPr>
              <a:defRPr/>
            </a:pPr>
            <a:fld id="{CC94CDDC-338A-4EA3-B7FD-42E5585C083E}" type="slidenum">
              <a:rPr lang="it-IT"/>
              <a:pPr>
                <a:defRPr/>
              </a:pPr>
              <a:t>‹#›</a:t>
            </a:fld>
            <a:endParaRPr lang="it-IT"/>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Content Placeholder 2"/>
          <p:cNvSpPr>
            <a:spLocks noGrp="1"/>
          </p:cNvSpPr>
          <p:nvPr>
            <p:ph sz="half" idx="1"/>
          </p:nvPr>
        </p:nvSpPr>
        <p:spPr>
          <a:xfrm>
            <a:off x="838200" y="2362200"/>
            <a:ext cx="3770313"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Content Placeholder 3"/>
          <p:cNvSpPr>
            <a:spLocks noGrp="1"/>
          </p:cNvSpPr>
          <p:nvPr>
            <p:ph sz="half" idx="2"/>
          </p:nvPr>
        </p:nvSpPr>
        <p:spPr>
          <a:xfrm>
            <a:off x="4760913" y="2362200"/>
            <a:ext cx="3770312"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Rectangle 11"/>
          <p:cNvSpPr>
            <a:spLocks noGrp="1" noChangeArrowheads="1"/>
          </p:cNvSpPr>
          <p:nvPr>
            <p:ph type="dt" sz="half" idx="10"/>
          </p:nvPr>
        </p:nvSpPr>
        <p:spPr>
          <a:ln/>
        </p:spPr>
        <p:txBody>
          <a:bodyPr/>
          <a:lstStyle>
            <a:lvl1pPr>
              <a:defRPr/>
            </a:lvl1pPr>
          </a:lstStyle>
          <a:p>
            <a:pPr>
              <a:defRPr/>
            </a:pPr>
            <a:endParaRPr lang="it-IT"/>
          </a:p>
        </p:txBody>
      </p:sp>
      <p:sp>
        <p:nvSpPr>
          <p:cNvPr id="6" name="Rectangle 12"/>
          <p:cNvSpPr>
            <a:spLocks noGrp="1" noChangeArrowheads="1"/>
          </p:cNvSpPr>
          <p:nvPr>
            <p:ph type="ftr" sz="quarter" idx="11"/>
          </p:nvPr>
        </p:nvSpPr>
        <p:spPr>
          <a:ln/>
        </p:spPr>
        <p:txBody>
          <a:bodyPr/>
          <a:lstStyle>
            <a:lvl1pPr>
              <a:defRPr/>
            </a:lvl1pPr>
          </a:lstStyle>
          <a:p>
            <a:pPr>
              <a:defRPr/>
            </a:pPr>
            <a:endParaRPr lang="it-IT"/>
          </a:p>
        </p:txBody>
      </p:sp>
      <p:sp>
        <p:nvSpPr>
          <p:cNvPr id="7" name="Rectangle 13"/>
          <p:cNvSpPr>
            <a:spLocks noGrp="1" noChangeArrowheads="1"/>
          </p:cNvSpPr>
          <p:nvPr>
            <p:ph type="sldNum" sz="quarter" idx="12"/>
          </p:nvPr>
        </p:nvSpPr>
        <p:spPr>
          <a:ln/>
        </p:spPr>
        <p:txBody>
          <a:bodyPr/>
          <a:lstStyle>
            <a:lvl1pPr>
              <a:defRPr/>
            </a:lvl1pPr>
          </a:lstStyle>
          <a:p>
            <a:pPr>
              <a:defRPr/>
            </a:pPr>
            <a:fld id="{33B27A82-8FF8-4A07-BDEB-070B44E12F87}" type="slidenum">
              <a:rPr lang="it-IT"/>
              <a:pPr>
                <a:defRPr/>
              </a:pPr>
              <a:t>‹#›</a:t>
            </a:fld>
            <a:endParaRPr lang="it-IT"/>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it-I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7" name="Rectangle 11"/>
          <p:cNvSpPr>
            <a:spLocks noGrp="1" noChangeArrowheads="1"/>
          </p:cNvSpPr>
          <p:nvPr>
            <p:ph type="dt" sz="half" idx="10"/>
          </p:nvPr>
        </p:nvSpPr>
        <p:spPr>
          <a:ln/>
        </p:spPr>
        <p:txBody>
          <a:bodyPr/>
          <a:lstStyle>
            <a:lvl1pPr>
              <a:defRPr/>
            </a:lvl1pPr>
          </a:lstStyle>
          <a:p>
            <a:pPr>
              <a:defRPr/>
            </a:pPr>
            <a:endParaRPr lang="it-IT"/>
          </a:p>
        </p:txBody>
      </p:sp>
      <p:sp>
        <p:nvSpPr>
          <p:cNvPr id="8" name="Rectangle 12"/>
          <p:cNvSpPr>
            <a:spLocks noGrp="1" noChangeArrowheads="1"/>
          </p:cNvSpPr>
          <p:nvPr>
            <p:ph type="ftr" sz="quarter" idx="11"/>
          </p:nvPr>
        </p:nvSpPr>
        <p:spPr>
          <a:ln/>
        </p:spPr>
        <p:txBody>
          <a:bodyPr/>
          <a:lstStyle>
            <a:lvl1pPr>
              <a:defRPr/>
            </a:lvl1pPr>
          </a:lstStyle>
          <a:p>
            <a:pPr>
              <a:defRPr/>
            </a:pPr>
            <a:endParaRPr lang="it-IT"/>
          </a:p>
        </p:txBody>
      </p:sp>
      <p:sp>
        <p:nvSpPr>
          <p:cNvPr id="9" name="Rectangle 13"/>
          <p:cNvSpPr>
            <a:spLocks noGrp="1" noChangeArrowheads="1"/>
          </p:cNvSpPr>
          <p:nvPr>
            <p:ph type="sldNum" sz="quarter" idx="12"/>
          </p:nvPr>
        </p:nvSpPr>
        <p:spPr>
          <a:ln/>
        </p:spPr>
        <p:txBody>
          <a:bodyPr/>
          <a:lstStyle>
            <a:lvl1pPr>
              <a:defRPr/>
            </a:lvl1pPr>
          </a:lstStyle>
          <a:p>
            <a:pPr>
              <a:defRPr/>
            </a:pPr>
            <a:fld id="{5D6556A3-A117-40A4-8AC3-96E13D3F3C61}" type="slidenum">
              <a:rPr lang="it-IT"/>
              <a:pPr>
                <a:defRPr/>
              </a:pPr>
              <a:t>‹#›</a:t>
            </a:fld>
            <a:endParaRPr lang="it-IT"/>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Rectangle 11"/>
          <p:cNvSpPr>
            <a:spLocks noGrp="1" noChangeArrowheads="1"/>
          </p:cNvSpPr>
          <p:nvPr>
            <p:ph type="dt" sz="half" idx="10"/>
          </p:nvPr>
        </p:nvSpPr>
        <p:spPr>
          <a:ln/>
        </p:spPr>
        <p:txBody>
          <a:bodyPr/>
          <a:lstStyle>
            <a:lvl1pPr>
              <a:defRPr/>
            </a:lvl1pPr>
          </a:lstStyle>
          <a:p>
            <a:pPr>
              <a:defRPr/>
            </a:pPr>
            <a:endParaRPr lang="it-IT"/>
          </a:p>
        </p:txBody>
      </p:sp>
      <p:sp>
        <p:nvSpPr>
          <p:cNvPr id="4" name="Rectangle 12"/>
          <p:cNvSpPr>
            <a:spLocks noGrp="1" noChangeArrowheads="1"/>
          </p:cNvSpPr>
          <p:nvPr>
            <p:ph type="ftr" sz="quarter" idx="11"/>
          </p:nvPr>
        </p:nvSpPr>
        <p:spPr>
          <a:ln/>
        </p:spPr>
        <p:txBody>
          <a:bodyPr/>
          <a:lstStyle>
            <a:lvl1pPr>
              <a:defRPr/>
            </a:lvl1pPr>
          </a:lstStyle>
          <a:p>
            <a:pPr>
              <a:defRPr/>
            </a:pPr>
            <a:endParaRPr lang="it-IT"/>
          </a:p>
        </p:txBody>
      </p:sp>
      <p:sp>
        <p:nvSpPr>
          <p:cNvPr id="5" name="Rectangle 13"/>
          <p:cNvSpPr>
            <a:spLocks noGrp="1" noChangeArrowheads="1"/>
          </p:cNvSpPr>
          <p:nvPr>
            <p:ph type="sldNum" sz="quarter" idx="12"/>
          </p:nvPr>
        </p:nvSpPr>
        <p:spPr>
          <a:ln/>
        </p:spPr>
        <p:txBody>
          <a:bodyPr/>
          <a:lstStyle>
            <a:lvl1pPr>
              <a:defRPr/>
            </a:lvl1pPr>
          </a:lstStyle>
          <a:p>
            <a:pPr>
              <a:defRPr/>
            </a:pPr>
            <a:fld id="{8C0F409E-4C2A-4123-96C5-BE7121157D1A}" type="slidenum">
              <a:rPr lang="it-IT"/>
              <a:pPr>
                <a:defRPr/>
              </a:pPr>
              <a:t>‹#›</a:t>
            </a:fld>
            <a:endParaRPr lang="it-IT"/>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it-IT"/>
          </a:p>
        </p:txBody>
      </p:sp>
      <p:sp>
        <p:nvSpPr>
          <p:cNvPr id="3" name="Rectangle 12"/>
          <p:cNvSpPr>
            <a:spLocks noGrp="1" noChangeArrowheads="1"/>
          </p:cNvSpPr>
          <p:nvPr>
            <p:ph type="ftr" sz="quarter" idx="11"/>
          </p:nvPr>
        </p:nvSpPr>
        <p:spPr>
          <a:ln/>
        </p:spPr>
        <p:txBody>
          <a:bodyPr/>
          <a:lstStyle>
            <a:lvl1pPr>
              <a:defRPr/>
            </a:lvl1pPr>
          </a:lstStyle>
          <a:p>
            <a:pPr>
              <a:defRPr/>
            </a:pPr>
            <a:endParaRPr lang="it-IT"/>
          </a:p>
        </p:txBody>
      </p:sp>
      <p:sp>
        <p:nvSpPr>
          <p:cNvPr id="4" name="Rectangle 13"/>
          <p:cNvSpPr>
            <a:spLocks noGrp="1" noChangeArrowheads="1"/>
          </p:cNvSpPr>
          <p:nvPr>
            <p:ph type="sldNum" sz="quarter" idx="12"/>
          </p:nvPr>
        </p:nvSpPr>
        <p:spPr>
          <a:ln/>
        </p:spPr>
        <p:txBody>
          <a:bodyPr/>
          <a:lstStyle>
            <a:lvl1pPr>
              <a:defRPr/>
            </a:lvl1pPr>
          </a:lstStyle>
          <a:p>
            <a:pPr>
              <a:defRPr/>
            </a:pPr>
            <a:fld id="{6DD35108-770E-40E8-BCF4-AA125A13C0A6}" type="slidenum">
              <a:rPr lang="it-IT"/>
              <a:pPr>
                <a:defRPr/>
              </a:pPr>
              <a:t>‹#›</a:t>
            </a:fld>
            <a:endParaRPr lang="it-IT"/>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it-I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it-IT"/>
          </a:p>
        </p:txBody>
      </p:sp>
      <p:sp>
        <p:nvSpPr>
          <p:cNvPr id="6" name="Rectangle 12"/>
          <p:cNvSpPr>
            <a:spLocks noGrp="1" noChangeArrowheads="1"/>
          </p:cNvSpPr>
          <p:nvPr>
            <p:ph type="ftr" sz="quarter" idx="11"/>
          </p:nvPr>
        </p:nvSpPr>
        <p:spPr>
          <a:ln/>
        </p:spPr>
        <p:txBody>
          <a:bodyPr/>
          <a:lstStyle>
            <a:lvl1pPr>
              <a:defRPr/>
            </a:lvl1pPr>
          </a:lstStyle>
          <a:p>
            <a:pPr>
              <a:defRPr/>
            </a:pPr>
            <a:endParaRPr lang="it-IT"/>
          </a:p>
        </p:txBody>
      </p:sp>
      <p:sp>
        <p:nvSpPr>
          <p:cNvPr id="7" name="Rectangle 13"/>
          <p:cNvSpPr>
            <a:spLocks noGrp="1" noChangeArrowheads="1"/>
          </p:cNvSpPr>
          <p:nvPr>
            <p:ph type="sldNum" sz="quarter" idx="12"/>
          </p:nvPr>
        </p:nvSpPr>
        <p:spPr>
          <a:ln/>
        </p:spPr>
        <p:txBody>
          <a:bodyPr/>
          <a:lstStyle>
            <a:lvl1pPr>
              <a:defRPr/>
            </a:lvl1pPr>
          </a:lstStyle>
          <a:p>
            <a:pPr>
              <a:defRPr/>
            </a:pPr>
            <a:fld id="{876592E0-7E01-4152-8C56-CFBFAACE46A0}" type="slidenum">
              <a:rPr lang="it-IT"/>
              <a:pPr>
                <a:defRPr/>
              </a:pPr>
              <a:t>‹#›</a:t>
            </a:fld>
            <a:endParaRPr lang="it-IT"/>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it-I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it-IT"/>
          </a:p>
        </p:txBody>
      </p:sp>
      <p:sp>
        <p:nvSpPr>
          <p:cNvPr id="6" name="Rectangle 12"/>
          <p:cNvSpPr>
            <a:spLocks noGrp="1" noChangeArrowheads="1"/>
          </p:cNvSpPr>
          <p:nvPr>
            <p:ph type="ftr" sz="quarter" idx="11"/>
          </p:nvPr>
        </p:nvSpPr>
        <p:spPr>
          <a:ln/>
        </p:spPr>
        <p:txBody>
          <a:bodyPr/>
          <a:lstStyle>
            <a:lvl1pPr>
              <a:defRPr/>
            </a:lvl1pPr>
          </a:lstStyle>
          <a:p>
            <a:pPr>
              <a:defRPr/>
            </a:pPr>
            <a:endParaRPr lang="it-IT"/>
          </a:p>
        </p:txBody>
      </p:sp>
      <p:sp>
        <p:nvSpPr>
          <p:cNvPr id="7" name="Rectangle 13"/>
          <p:cNvSpPr>
            <a:spLocks noGrp="1" noChangeArrowheads="1"/>
          </p:cNvSpPr>
          <p:nvPr>
            <p:ph type="sldNum" sz="quarter" idx="12"/>
          </p:nvPr>
        </p:nvSpPr>
        <p:spPr>
          <a:ln/>
        </p:spPr>
        <p:txBody>
          <a:bodyPr/>
          <a:lstStyle>
            <a:lvl1pPr>
              <a:defRPr/>
            </a:lvl1pPr>
          </a:lstStyle>
          <a:p>
            <a:pPr>
              <a:defRPr/>
            </a:pPr>
            <a:fld id="{8DD96B5C-B05E-4DCB-B565-C08B729CABDA}" type="slidenum">
              <a:rPr lang="it-IT"/>
              <a:pPr>
                <a:defRPr/>
              </a:pPr>
              <a:t>‹#›</a:t>
            </a:fld>
            <a:endParaRPr lang="it-IT"/>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11"/>
          <p:cNvSpPr>
            <a:spLocks noGrp="1" noChangeArrowheads="1"/>
          </p:cNvSpPr>
          <p:nvPr>
            <p:ph type="dt" sz="half" idx="10"/>
          </p:nvPr>
        </p:nvSpPr>
        <p:spPr>
          <a:ln/>
        </p:spPr>
        <p:txBody>
          <a:bodyPr/>
          <a:lstStyle>
            <a:lvl1pPr>
              <a:defRPr/>
            </a:lvl1pPr>
          </a:lstStyle>
          <a:p>
            <a:pPr>
              <a:defRPr/>
            </a:pPr>
            <a:endParaRPr lang="it-IT"/>
          </a:p>
        </p:txBody>
      </p:sp>
      <p:sp>
        <p:nvSpPr>
          <p:cNvPr id="5" name="Rectangle 12"/>
          <p:cNvSpPr>
            <a:spLocks noGrp="1" noChangeArrowheads="1"/>
          </p:cNvSpPr>
          <p:nvPr>
            <p:ph type="ftr" sz="quarter" idx="11"/>
          </p:nvPr>
        </p:nvSpPr>
        <p:spPr>
          <a:ln/>
        </p:spPr>
        <p:txBody>
          <a:bodyPr/>
          <a:lstStyle>
            <a:lvl1pPr>
              <a:defRPr/>
            </a:lvl1pPr>
          </a:lstStyle>
          <a:p>
            <a:pPr>
              <a:defRPr/>
            </a:pPr>
            <a:endParaRPr lang="it-IT"/>
          </a:p>
        </p:txBody>
      </p:sp>
      <p:sp>
        <p:nvSpPr>
          <p:cNvPr id="6" name="Rectangle 13"/>
          <p:cNvSpPr>
            <a:spLocks noGrp="1" noChangeArrowheads="1"/>
          </p:cNvSpPr>
          <p:nvPr>
            <p:ph type="sldNum" sz="quarter" idx="12"/>
          </p:nvPr>
        </p:nvSpPr>
        <p:spPr>
          <a:ln/>
        </p:spPr>
        <p:txBody>
          <a:bodyPr/>
          <a:lstStyle>
            <a:lvl1pPr>
              <a:defRPr/>
            </a:lvl1pPr>
          </a:lstStyle>
          <a:p>
            <a:pPr>
              <a:defRPr/>
            </a:pPr>
            <a:fld id="{1CEE1D45-EDE1-4705-AA6C-E7A50B0DF887}" type="slidenum">
              <a:rPr lang="it-IT"/>
              <a:pPr>
                <a:defRPr/>
              </a:pPr>
              <a:t>‹#›</a:t>
            </a:fld>
            <a:endParaRPr lang="it-IT"/>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762000"/>
            <a:ext cx="1981200" cy="5324475"/>
          </a:xfrm>
        </p:spPr>
        <p:txBody>
          <a:bodyPr vert="eaVert"/>
          <a:lstStyle/>
          <a:p>
            <a:r>
              <a:rPr lang="en-US"/>
              <a:t>Click to edit Master title style</a:t>
            </a:r>
            <a:endParaRPr lang="it-IT"/>
          </a:p>
        </p:txBody>
      </p:sp>
      <p:sp>
        <p:nvSpPr>
          <p:cNvPr id="3" name="Vertical Text Placeholder 2"/>
          <p:cNvSpPr>
            <a:spLocks noGrp="1"/>
          </p:cNvSpPr>
          <p:nvPr>
            <p:ph type="body" orient="vert" idx="1"/>
          </p:nvPr>
        </p:nvSpPr>
        <p:spPr>
          <a:xfrm>
            <a:off x="762000" y="762000"/>
            <a:ext cx="5791200" cy="5324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11"/>
          <p:cNvSpPr>
            <a:spLocks noGrp="1" noChangeArrowheads="1"/>
          </p:cNvSpPr>
          <p:nvPr>
            <p:ph type="dt" sz="half" idx="10"/>
          </p:nvPr>
        </p:nvSpPr>
        <p:spPr>
          <a:ln/>
        </p:spPr>
        <p:txBody>
          <a:bodyPr/>
          <a:lstStyle>
            <a:lvl1pPr>
              <a:defRPr/>
            </a:lvl1pPr>
          </a:lstStyle>
          <a:p>
            <a:pPr>
              <a:defRPr/>
            </a:pPr>
            <a:endParaRPr lang="it-IT"/>
          </a:p>
        </p:txBody>
      </p:sp>
      <p:sp>
        <p:nvSpPr>
          <p:cNvPr id="5" name="Rectangle 12"/>
          <p:cNvSpPr>
            <a:spLocks noGrp="1" noChangeArrowheads="1"/>
          </p:cNvSpPr>
          <p:nvPr>
            <p:ph type="ftr" sz="quarter" idx="11"/>
          </p:nvPr>
        </p:nvSpPr>
        <p:spPr>
          <a:ln/>
        </p:spPr>
        <p:txBody>
          <a:bodyPr/>
          <a:lstStyle>
            <a:lvl1pPr>
              <a:defRPr/>
            </a:lvl1pPr>
          </a:lstStyle>
          <a:p>
            <a:pPr>
              <a:defRPr/>
            </a:pPr>
            <a:endParaRPr lang="it-IT"/>
          </a:p>
        </p:txBody>
      </p:sp>
      <p:sp>
        <p:nvSpPr>
          <p:cNvPr id="6" name="Rectangle 13"/>
          <p:cNvSpPr>
            <a:spLocks noGrp="1" noChangeArrowheads="1"/>
          </p:cNvSpPr>
          <p:nvPr>
            <p:ph type="sldNum" sz="quarter" idx="12"/>
          </p:nvPr>
        </p:nvSpPr>
        <p:spPr>
          <a:ln/>
        </p:spPr>
        <p:txBody>
          <a:bodyPr/>
          <a:lstStyle>
            <a:lvl1pPr>
              <a:defRPr/>
            </a:lvl1pPr>
          </a:lstStyle>
          <a:p>
            <a:pPr>
              <a:defRPr/>
            </a:pPr>
            <a:fld id="{E66595C1-C0DB-4089-BD36-815F87EAF028}" type="slidenum">
              <a:rPr lang="it-IT"/>
              <a:pPr>
                <a:defRPr/>
              </a:pPr>
              <a:t>‹#›</a:t>
            </a:fld>
            <a:endParaRPr lang="it-IT"/>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6"/>
          <p:cNvGrpSpPr>
            <a:grpSpLocks/>
          </p:cNvGrpSpPr>
          <p:nvPr/>
        </p:nvGrpSpPr>
        <p:grpSpPr bwMode="auto">
          <a:xfrm>
            <a:off x="0" y="914400"/>
            <a:ext cx="8686800" cy="2514600"/>
            <a:chOff x="0" y="576"/>
            <a:chExt cx="5472" cy="1584"/>
          </a:xfrm>
        </p:grpSpPr>
        <p:sp>
          <p:nvSpPr>
            <p:cNvPr id="5" name="Oval 7"/>
            <p:cNvSpPr>
              <a:spLocks noChangeArrowheads="1"/>
            </p:cNvSpPr>
            <p:nvPr/>
          </p:nvSpPr>
          <p:spPr bwMode="auto">
            <a:xfrm>
              <a:off x="144" y="576"/>
              <a:ext cx="1584" cy="1584"/>
            </a:xfrm>
            <a:prstGeom prst="ellipse">
              <a:avLst/>
            </a:prstGeom>
            <a:noFill/>
            <a:ln w="12700">
              <a:solidFill>
                <a:schemeClr val="accent1"/>
              </a:solidFill>
              <a:round/>
              <a:headEnd/>
              <a:tailEnd/>
            </a:ln>
            <a:effectLst/>
          </p:spPr>
          <p:txBody>
            <a:bodyPr wrap="none" anchor="ctr"/>
            <a:lstStyle/>
            <a:p>
              <a:pPr algn="ctr">
                <a:defRPr/>
              </a:pPr>
              <a:endParaRPr lang="it-IT" sz="1800" noProof="1">
                <a:latin typeface="Arial" charset="0"/>
              </a:endParaRPr>
            </a:p>
          </p:txBody>
        </p:sp>
        <p:sp>
          <p:nvSpPr>
            <p:cNvPr id="6" name="Rectangle 8"/>
            <p:cNvSpPr>
              <a:spLocks noChangeArrowheads="1"/>
            </p:cNvSpPr>
            <p:nvPr/>
          </p:nvSpPr>
          <p:spPr bwMode="hidden">
            <a:xfrm>
              <a:off x="0" y="1056"/>
              <a:ext cx="2976" cy="720"/>
            </a:xfrm>
            <a:prstGeom prst="rect">
              <a:avLst/>
            </a:prstGeom>
            <a:solidFill>
              <a:schemeClr val="accent2"/>
            </a:solidFill>
            <a:ln w="9525">
              <a:noFill/>
              <a:miter lim="800000"/>
              <a:headEnd/>
              <a:tailEnd/>
            </a:ln>
            <a:effectLst/>
          </p:spPr>
          <p:txBody>
            <a:bodyPr wrap="none" anchor="ctr"/>
            <a:lstStyle/>
            <a:p>
              <a:pPr algn="ctr">
                <a:defRPr/>
              </a:pPr>
              <a:endParaRPr lang="it-IT" sz="2400" noProof="1">
                <a:latin typeface="Times New Roman" pitchFamily="18" charset="0"/>
              </a:endParaRPr>
            </a:p>
          </p:txBody>
        </p:sp>
        <p:sp>
          <p:nvSpPr>
            <p:cNvPr id="7" name="Rectangle 9"/>
            <p:cNvSpPr>
              <a:spLocks noChangeArrowheads="1"/>
            </p:cNvSpPr>
            <p:nvPr/>
          </p:nvSpPr>
          <p:spPr bwMode="hidden">
            <a:xfrm>
              <a:off x="2496" y="1056"/>
              <a:ext cx="2976" cy="720"/>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lgn="ctr">
                <a:defRPr/>
              </a:pPr>
              <a:endParaRPr lang="it-IT" sz="2400" noProof="1">
                <a:latin typeface="Times New Roman" pitchFamily="18" charset="0"/>
              </a:endParaRPr>
            </a:p>
          </p:txBody>
        </p:sp>
        <p:sp>
          <p:nvSpPr>
            <p:cNvPr id="8" name="Freeform 10"/>
            <p:cNvSpPr>
              <a:spLocks noChangeArrowheads="1"/>
            </p:cNvSpPr>
            <p:nvPr/>
          </p:nvSpPr>
          <p:spPr bwMode="auto">
            <a:xfrm>
              <a:off x="384" y="960"/>
              <a:ext cx="144" cy="913"/>
            </a:xfrm>
            <a:custGeom>
              <a:avLst/>
              <a:gdLst/>
              <a:ahLst/>
              <a:cxnLst>
                <a:cxn ang="0">
                  <a:pos x="1000" y="1000"/>
                </a:cxn>
                <a:cxn ang="0">
                  <a:pos x="0" y="1000"/>
                </a:cxn>
                <a:cxn ang="0">
                  <a:pos x="0" y="0"/>
                </a:cxn>
                <a:cxn ang="0">
                  <a:pos x="1000" y="0"/>
                </a:cxn>
              </a:cxnLst>
              <a:rect l="0" t="0" r="r" b="b"/>
              <a:pathLst>
                <a:path w="1000" h="1000">
                  <a:moveTo>
                    <a:pt x="1000" y="1000"/>
                  </a:moveTo>
                  <a:lnTo>
                    <a:pt x="0" y="1000"/>
                  </a:lnTo>
                  <a:lnTo>
                    <a:pt x="0" y="0"/>
                  </a:lnTo>
                  <a:lnTo>
                    <a:pt x="1000" y="0"/>
                  </a:lnTo>
                </a:path>
              </a:pathLst>
            </a:custGeom>
            <a:noFill/>
            <a:ln w="76200" cmpd="sng">
              <a:solidFill>
                <a:schemeClr val="tx2"/>
              </a:solidFill>
              <a:miter lim="800000"/>
              <a:headEnd/>
              <a:tailEnd/>
            </a:ln>
          </p:spPr>
          <p:txBody>
            <a:bodyPr/>
            <a:lstStyle/>
            <a:p>
              <a:pPr>
                <a:defRPr/>
              </a:pPr>
              <a:endParaRPr lang="it-IT"/>
            </a:p>
          </p:txBody>
        </p:sp>
        <p:sp>
          <p:nvSpPr>
            <p:cNvPr id="9" name="Freeform 11"/>
            <p:cNvSpPr>
              <a:spLocks noChangeArrowheads="1"/>
            </p:cNvSpPr>
            <p:nvPr/>
          </p:nvSpPr>
          <p:spPr bwMode="auto">
            <a:xfrm>
              <a:off x="4944" y="762"/>
              <a:ext cx="165" cy="864"/>
            </a:xfrm>
            <a:custGeom>
              <a:avLst/>
              <a:gdLst/>
              <a:ahLst/>
              <a:cxnLst>
                <a:cxn ang="0">
                  <a:pos x="0" y="0"/>
                </a:cxn>
                <a:cxn ang="0">
                  <a:pos x="1000" y="0"/>
                </a:cxn>
                <a:cxn ang="0">
                  <a:pos x="1000" y="1000"/>
                </a:cxn>
                <a:cxn ang="0">
                  <a:pos x="0" y="1000"/>
                </a:cxn>
              </a:cxnLst>
              <a:rect l="0" t="0" r="r" b="b"/>
              <a:pathLst>
                <a:path w="1000" h="1000">
                  <a:moveTo>
                    <a:pt x="0" y="0"/>
                  </a:moveTo>
                  <a:lnTo>
                    <a:pt x="1000" y="0"/>
                  </a:lnTo>
                  <a:lnTo>
                    <a:pt x="1000" y="1000"/>
                  </a:lnTo>
                  <a:lnTo>
                    <a:pt x="0" y="1000"/>
                  </a:lnTo>
                </a:path>
              </a:pathLst>
            </a:custGeom>
            <a:noFill/>
            <a:ln w="76200" cap="flat" cmpd="sng">
              <a:solidFill>
                <a:schemeClr val="accent1"/>
              </a:solidFill>
              <a:prstDash val="solid"/>
              <a:miter lim="800000"/>
              <a:headEnd/>
              <a:tailEnd/>
            </a:ln>
          </p:spPr>
          <p:txBody>
            <a:bodyPr/>
            <a:lstStyle/>
            <a:p>
              <a:pPr>
                <a:defRPr/>
              </a:pPr>
              <a:endParaRPr lang="it-IT"/>
            </a:p>
          </p:txBody>
        </p:sp>
      </p:grpSp>
      <p:sp>
        <p:nvSpPr>
          <p:cNvPr id="281602" name="Rectangle 2"/>
          <p:cNvSpPr>
            <a:spLocks noGrp="1" noChangeArrowheads="1"/>
          </p:cNvSpPr>
          <p:nvPr>
            <p:ph type="subTitle" idx="1"/>
          </p:nvPr>
        </p:nvSpPr>
        <p:spPr>
          <a:xfrm>
            <a:off x="2286000" y="3581400"/>
            <a:ext cx="5638800" cy="1905000"/>
          </a:xfrm>
        </p:spPr>
        <p:txBody>
          <a:bodyPr/>
          <a:lstStyle>
            <a:lvl1pPr marL="0" indent="0">
              <a:buFont typeface="Wingdings" pitchFamily="2" charset="2"/>
              <a:buNone/>
              <a:defRPr/>
            </a:lvl1pPr>
          </a:lstStyle>
          <a:p>
            <a:r>
              <a:rPr lang="it-IT"/>
              <a:t>Fare clic per modificare lo stile del sottotitolo dello schema</a:t>
            </a:r>
          </a:p>
        </p:txBody>
      </p:sp>
      <p:sp>
        <p:nvSpPr>
          <p:cNvPr id="281612" name="Rectangle 12"/>
          <p:cNvSpPr>
            <a:spLocks noGrp="1" noChangeArrowheads="1"/>
          </p:cNvSpPr>
          <p:nvPr>
            <p:ph type="ctrTitle"/>
          </p:nvPr>
        </p:nvSpPr>
        <p:spPr>
          <a:xfrm>
            <a:off x="838200" y="1443038"/>
            <a:ext cx="7086600" cy="1600200"/>
          </a:xfrm>
        </p:spPr>
        <p:txBody>
          <a:bodyPr anchor="ctr"/>
          <a:lstStyle>
            <a:lvl1pPr>
              <a:defRPr/>
            </a:lvl1pPr>
          </a:lstStyle>
          <a:p>
            <a:r>
              <a:rPr lang="it-IT"/>
              <a:t>Fare clic per modificare lo stile del titolo</a:t>
            </a:r>
          </a:p>
        </p:txBody>
      </p:sp>
      <p:sp>
        <p:nvSpPr>
          <p:cNvPr id="10" name="Rectangle 3"/>
          <p:cNvSpPr>
            <a:spLocks noGrp="1" noChangeArrowheads="1"/>
          </p:cNvSpPr>
          <p:nvPr>
            <p:ph type="dt" sz="half" idx="10"/>
          </p:nvPr>
        </p:nvSpPr>
        <p:spPr>
          <a:xfrm>
            <a:off x="685800" y="6248400"/>
            <a:ext cx="1905000" cy="457200"/>
          </a:xfrm>
        </p:spPr>
        <p:txBody>
          <a:bodyPr/>
          <a:lstStyle>
            <a:lvl1pPr>
              <a:defRPr/>
            </a:lvl1pPr>
          </a:lstStyle>
          <a:p>
            <a:pPr>
              <a:defRPr/>
            </a:pPr>
            <a:endParaRPr lang="it-IT"/>
          </a:p>
        </p:txBody>
      </p:sp>
      <p:sp>
        <p:nvSpPr>
          <p:cNvPr id="11" name="Rectangle 4"/>
          <p:cNvSpPr>
            <a:spLocks noGrp="1" noChangeArrowheads="1"/>
          </p:cNvSpPr>
          <p:nvPr>
            <p:ph type="ftr" sz="quarter" idx="11"/>
          </p:nvPr>
        </p:nvSpPr>
        <p:spPr>
          <a:xfrm>
            <a:off x="3124200" y="6248400"/>
            <a:ext cx="2895600" cy="457200"/>
          </a:xfrm>
        </p:spPr>
        <p:txBody>
          <a:bodyPr/>
          <a:lstStyle>
            <a:lvl1pPr>
              <a:defRPr/>
            </a:lvl1pPr>
          </a:lstStyle>
          <a:p>
            <a:pPr>
              <a:defRPr/>
            </a:pPr>
            <a:endParaRPr lang="it-IT"/>
          </a:p>
        </p:txBody>
      </p:sp>
      <p:sp>
        <p:nvSpPr>
          <p:cNvPr id="12" name="Rectangle 5"/>
          <p:cNvSpPr>
            <a:spLocks noGrp="1" noChangeArrowheads="1"/>
          </p:cNvSpPr>
          <p:nvPr>
            <p:ph type="sldNum" sz="quarter" idx="12"/>
          </p:nvPr>
        </p:nvSpPr>
        <p:spPr>
          <a:xfrm>
            <a:off x="6553200" y="6248400"/>
            <a:ext cx="1905000" cy="457200"/>
          </a:xfrm>
        </p:spPr>
        <p:txBody>
          <a:bodyPr/>
          <a:lstStyle>
            <a:lvl1pPr>
              <a:defRPr/>
            </a:lvl1pPr>
          </a:lstStyle>
          <a:p>
            <a:pPr>
              <a:defRPr/>
            </a:pPr>
            <a:fld id="{CA0FC1EC-3650-460D-BDC8-706474FB0E5E}" type="slidenum">
              <a:rPr lang="it-IT"/>
              <a:pPr>
                <a:defRPr/>
              </a:pPr>
              <a:t>‹#›</a:t>
            </a:fld>
            <a:endParaRPr lang="it-IT"/>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6"/>
          <p:cNvSpPr>
            <a:spLocks noGrp="1" noChangeArrowheads="1"/>
          </p:cNvSpPr>
          <p:nvPr>
            <p:ph type="dt" sz="half" idx="10"/>
          </p:nvPr>
        </p:nvSpPr>
        <p:spPr>
          <a:ln/>
        </p:spPr>
        <p:txBody>
          <a:bodyPr/>
          <a:lstStyle>
            <a:lvl1pPr>
              <a:defRPr/>
            </a:lvl1pPr>
          </a:lstStyle>
          <a:p>
            <a:pPr>
              <a:defRPr/>
            </a:pPr>
            <a:endParaRPr lang="it-IT"/>
          </a:p>
        </p:txBody>
      </p:sp>
      <p:sp>
        <p:nvSpPr>
          <p:cNvPr id="5" name="Rectangle 7"/>
          <p:cNvSpPr>
            <a:spLocks noGrp="1" noChangeArrowheads="1"/>
          </p:cNvSpPr>
          <p:nvPr>
            <p:ph type="ftr" sz="quarter" idx="11"/>
          </p:nvPr>
        </p:nvSpPr>
        <p:spPr>
          <a:ln/>
        </p:spPr>
        <p:txBody>
          <a:bodyPr/>
          <a:lstStyle>
            <a:lvl1pPr>
              <a:defRPr/>
            </a:lvl1pPr>
          </a:lstStyle>
          <a:p>
            <a:pPr>
              <a:defRPr/>
            </a:pPr>
            <a:endParaRPr lang="it-IT"/>
          </a:p>
        </p:txBody>
      </p:sp>
      <p:sp>
        <p:nvSpPr>
          <p:cNvPr id="6" name="Rectangle 8"/>
          <p:cNvSpPr>
            <a:spLocks noGrp="1" noChangeArrowheads="1"/>
          </p:cNvSpPr>
          <p:nvPr>
            <p:ph type="sldNum" sz="quarter" idx="12"/>
          </p:nvPr>
        </p:nvSpPr>
        <p:spPr>
          <a:ln/>
        </p:spPr>
        <p:txBody>
          <a:bodyPr/>
          <a:lstStyle>
            <a:lvl1pPr>
              <a:defRPr/>
            </a:lvl1pPr>
          </a:lstStyle>
          <a:p>
            <a:pPr>
              <a:defRPr/>
            </a:pPr>
            <a:fld id="{211123A2-3CA9-4A21-95F9-ED885997D9FE}" type="slidenum">
              <a:rPr lang="it-IT"/>
              <a:pPr>
                <a:defRPr/>
              </a:pPr>
              <a:t>‹#›</a:t>
            </a:fld>
            <a:endParaRPr lang="it-IT"/>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it-I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6"/>
          <p:cNvSpPr>
            <a:spLocks noGrp="1" noChangeArrowheads="1"/>
          </p:cNvSpPr>
          <p:nvPr>
            <p:ph type="dt" sz="half" idx="10"/>
          </p:nvPr>
        </p:nvSpPr>
        <p:spPr>
          <a:ln/>
        </p:spPr>
        <p:txBody>
          <a:bodyPr/>
          <a:lstStyle>
            <a:lvl1pPr>
              <a:defRPr/>
            </a:lvl1pPr>
          </a:lstStyle>
          <a:p>
            <a:pPr>
              <a:defRPr/>
            </a:pPr>
            <a:endParaRPr lang="it-IT"/>
          </a:p>
        </p:txBody>
      </p:sp>
      <p:sp>
        <p:nvSpPr>
          <p:cNvPr id="5" name="Rectangle 7"/>
          <p:cNvSpPr>
            <a:spLocks noGrp="1" noChangeArrowheads="1"/>
          </p:cNvSpPr>
          <p:nvPr>
            <p:ph type="ftr" sz="quarter" idx="11"/>
          </p:nvPr>
        </p:nvSpPr>
        <p:spPr>
          <a:ln/>
        </p:spPr>
        <p:txBody>
          <a:bodyPr/>
          <a:lstStyle>
            <a:lvl1pPr>
              <a:defRPr/>
            </a:lvl1pPr>
          </a:lstStyle>
          <a:p>
            <a:pPr>
              <a:defRPr/>
            </a:pPr>
            <a:endParaRPr lang="it-IT"/>
          </a:p>
        </p:txBody>
      </p:sp>
      <p:sp>
        <p:nvSpPr>
          <p:cNvPr id="6" name="Rectangle 8"/>
          <p:cNvSpPr>
            <a:spLocks noGrp="1" noChangeArrowheads="1"/>
          </p:cNvSpPr>
          <p:nvPr>
            <p:ph type="sldNum" sz="quarter" idx="12"/>
          </p:nvPr>
        </p:nvSpPr>
        <p:spPr>
          <a:ln/>
        </p:spPr>
        <p:txBody>
          <a:bodyPr/>
          <a:lstStyle>
            <a:lvl1pPr>
              <a:defRPr/>
            </a:lvl1pPr>
          </a:lstStyle>
          <a:p>
            <a:pPr>
              <a:defRPr/>
            </a:pPr>
            <a:fld id="{67DA8FDD-A303-45C3-93D1-40719F4A7552}" type="slidenum">
              <a:rPr lang="it-IT"/>
              <a:pPr>
                <a:defRPr/>
              </a:pPr>
              <a:t>‹#›</a:t>
            </a:fld>
            <a:endParaRPr lang="it-IT"/>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Content Placeholder 2"/>
          <p:cNvSpPr>
            <a:spLocks noGrp="1"/>
          </p:cNvSpPr>
          <p:nvPr>
            <p:ph sz="half" idx="1"/>
          </p:nvPr>
        </p:nvSpPr>
        <p:spPr>
          <a:xfrm>
            <a:off x="949325" y="1981200"/>
            <a:ext cx="3754438"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Content Placeholder 3"/>
          <p:cNvSpPr>
            <a:spLocks noGrp="1"/>
          </p:cNvSpPr>
          <p:nvPr>
            <p:ph sz="half" idx="2"/>
          </p:nvPr>
        </p:nvSpPr>
        <p:spPr>
          <a:xfrm>
            <a:off x="4856163" y="1981200"/>
            <a:ext cx="3754437"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Rectangle 6"/>
          <p:cNvSpPr>
            <a:spLocks noGrp="1" noChangeArrowheads="1"/>
          </p:cNvSpPr>
          <p:nvPr>
            <p:ph type="dt" sz="half" idx="10"/>
          </p:nvPr>
        </p:nvSpPr>
        <p:spPr>
          <a:ln/>
        </p:spPr>
        <p:txBody>
          <a:bodyPr/>
          <a:lstStyle>
            <a:lvl1pPr>
              <a:defRPr/>
            </a:lvl1pPr>
          </a:lstStyle>
          <a:p>
            <a:pPr>
              <a:defRPr/>
            </a:pPr>
            <a:endParaRPr lang="it-IT"/>
          </a:p>
        </p:txBody>
      </p:sp>
      <p:sp>
        <p:nvSpPr>
          <p:cNvPr id="6" name="Rectangle 7"/>
          <p:cNvSpPr>
            <a:spLocks noGrp="1" noChangeArrowheads="1"/>
          </p:cNvSpPr>
          <p:nvPr>
            <p:ph type="ftr" sz="quarter" idx="11"/>
          </p:nvPr>
        </p:nvSpPr>
        <p:spPr>
          <a:ln/>
        </p:spPr>
        <p:txBody>
          <a:bodyPr/>
          <a:lstStyle>
            <a:lvl1pPr>
              <a:defRPr/>
            </a:lvl1pPr>
          </a:lstStyle>
          <a:p>
            <a:pPr>
              <a:defRPr/>
            </a:pPr>
            <a:endParaRPr lang="it-IT"/>
          </a:p>
        </p:txBody>
      </p:sp>
      <p:sp>
        <p:nvSpPr>
          <p:cNvPr id="7" name="Rectangle 8"/>
          <p:cNvSpPr>
            <a:spLocks noGrp="1" noChangeArrowheads="1"/>
          </p:cNvSpPr>
          <p:nvPr>
            <p:ph type="sldNum" sz="quarter" idx="12"/>
          </p:nvPr>
        </p:nvSpPr>
        <p:spPr>
          <a:ln/>
        </p:spPr>
        <p:txBody>
          <a:bodyPr/>
          <a:lstStyle>
            <a:lvl1pPr>
              <a:defRPr/>
            </a:lvl1pPr>
          </a:lstStyle>
          <a:p>
            <a:pPr>
              <a:defRPr/>
            </a:pPr>
            <a:fld id="{F8A31C26-7675-4540-8278-79647BC67EC4}" type="slidenum">
              <a:rPr lang="it-IT"/>
              <a:pPr>
                <a:defRPr/>
              </a:pPr>
              <a:t>‹#›</a:t>
            </a:fld>
            <a:endParaRPr lang="it-IT"/>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it-I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7" name="Rectangle 6"/>
          <p:cNvSpPr>
            <a:spLocks noGrp="1" noChangeArrowheads="1"/>
          </p:cNvSpPr>
          <p:nvPr>
            <p:ph type="dt" sz="half" idx="10"/>
          </p:nvPr>
        </p:nvSpPr>
        <p:spPr>
          <a:ln/>
        </p:spPr>
        <p:txBody>
          <a:bodyPr/>
          <a:lstStyle>
            <a:lvl1pPr>
              <a:defRPr/>
            </a:lvl1pPr>
          </a:lstStyle>
          <a:p>
            <a:pPr>
              <a:defRPr/>
            </a:pPr>
            <a:endParaRPr lang="it-IT"/>
          </a:p>
        </p:txBody>
      </p:sp>
      <p:sp>
        <p:nvSpPr>
          <p:cNvPr id="8" name="Rectangle 7"/>
          <p:cNvSpPr>
            <a:spLocks noGrp="1" noChangeArrowheads="1"/>
          </p:cNvSpPr>
          <p:nvPr>
            <p:ph type="ftr" sz="quarter" idx="11"/>
          </p:nvPr>
        </p:nvSpPr>
        <p:spPr>
          <a:ln/>
        </p:spPr>
        <p:txBody>
          <a:bodyPr/>
          <a:lstStyle>
            <a:lvl1pPr>
              <a:defRPr/>
            </a:lvl1pPr>
          </a:lstStyle>
          <a:p>
            <a:pPr>
              <a:defRPr/>
            </a:pPr>
            <a:endParaRPr lang="it-IT"/>
          </a:p>
        </p:txBody>
      </p:sp>
      <p:sp>
        <p:nvSpPr>
          <p:cNvPr id="9" name="Rectangle 8"/>
          <p:cNvSpPr>
            <a:spLocks noGrp="1" noChangeArrowheads="1"/>
          </p:cNvSpPr>
          <p:nvPr>
            <p:ph type="sldNum" sz="quarter" idx="12"/>
          </p:nvPr>
        </p:nvSpPr>
        <p:spPr>
          <a:ln/>
        </p:spPr>
        <p:txBody>
          <a:bodyPr/>
          <a:lstStyle>
            <a:lvl1pPr>
              <a:defRPr/>
            </a:lvl1pPr>
          </a:lstStyle>
          <a:p>
            <a:pPr>
              <a:defRPr/>
            </a:pPr>
            <a:fld id="{C51158ED-F440-46D6-A65B-40C7B7D5783F}" type="slidenum">
              <a:rPr lang="it-IT"/>
              <a:pPr>
                <a:defRPr/>
              </a:pPr>
              <a:t>‹#›</a:t>
            </a:fld>
            <a:endParaRPr lang="it-IT"/>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Rectangle 6"/>
          <p:cNvSpPr>
            <a:spLocks noGrp="1" noChangeArrowheads="1"/>
          </p:cNvSpPr>
          <p:nvPr>
            <p:ph type="dt" sz="half" idx="10"/>
          </p:nvPr>
        </p:nvSpPr>
        <p:spPr>
          <a:ln/>
        </p:spPr>
        <p:txBody>
          <a:bodyPr/>
          <a:lstStyle>
            <a:lvl1pPr>
              <a:defRPr/>
            </a:lvl1pPr>
          </a:lstStyle>
          <a:p>
            <a:pPr>
              <a:defRPr/>
            </a:pPr>
            <a:endParaRPr lang="it-IT"/>
          </a:p>
        </p:txBody>
      </p:sp>
      <p:sp>
        <p:nvSpPr>
          <p:cNvPr id="4" name="Rectangle 7"/>
          <p:cNvSpPr>
            <a:spLocks noGrp="1" noChangeArrowheads="1"/>
          </p:cNvSpPr>
          <p:nvPr>
            <p:ph type="ftr" sz="quarter" idx="11"/>
          </p:nvPr>
        </p:nvSpPr>
        <p:spPr>
          <a:ln/>
        </p:spPr>
        <p:txBody>
          <a:bodyPr/>
          <a:lstStyle>
            <a:lvl1pPr>
              <a:defRPr/>
            </a:lvl1pPr>
          </a:lstStyle>
          <a:p>
            <a:pPr>
              <a:defRPr/>
            </a:pPr>
            <a:endParaRPr lang="it-IT"/>
          </a:p>
        </p:txBody>
      </p:sp>
      <p:sp>
        <p:nvSpPr>
          <p:cNvPr id="5" name="Rectangle 8"/>
          <p:cNvSpPr>
            <a:spLocks noGrp="1" noChangeArrowheads="1"/>
          </p:cNvSpPr>
          <p:nvPr>
            <p:ph type="sldNum" sz="quarter" idx="12"/>
          </p:nvPr>
        </p:nvSpPr>
        <p:spPr>
          <a:ln/>
        </p:spPr>
        <p:txBody>
          <a:bodyPr/>
          <a:lstStyle>
            <a:lvl1pPr>
              <a:defRPr/>
            </a:lvl1pPr>
          </a:lstStyle>
          <a:p>
            <a:pPr>
              <a:defRPr/>
            </a:pPr>
            <a:fld id="{B6A0897C-874F-49AD-9D82-435795E8C568}" type="slidenum">
              <a:rPr lang="it-IT"/>
              <a:pPr>
                <a:defRPr/>
              </a:pPr>
              <a:t>‹#›</a:t>
            </a:fld>
            <a:endParaRPr lang="it-IT"/>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endParaRPr lang="it-IT"/>
          </a:p>
        </p:txBody>
      </p:sp>
      <p:sp>
        <p:nvSpPr>
          <p:cNvPr id="3" name="Rectangle 7"/>
          <p:cNvSpPr>
            <a:spLocks noGrp="1" noChangeArrowheads="1"/>
          </p:cNvSpPr>
          <p:nvPr>
            <p:ph type="ftr" sz="quarter" idx="11"/>
          </p:nvPr>
        </p:nvSpPr>
        <p:spPr>
          <a:ln/>
        </p:spPr>
        <p:txBody>
          <a:bodyPr/>
          <a:lstStyle>
            <a:lvl1pPr>
              <a:defRPr/>
            </a:lvl1pPr>
          </a:lstStyle>
          <a:p>
            <a:pPr>
              <a:defRPr/>
            </a:pPr>
            <a:endParaRPr lang="it-IT"/>
          </a:p>
        </p:txBody>
      </p:sp>
      <p:sp>
        <p:nvSpPr>
          <p:cNvPr id="4" name="Rectangle 8"/>
          <p:cNvSpPr>
            <a:spLocks noGrp="1" noChangeArrowheads="1"/>
          </p:cNvSpPr>
          <p:nvPr>
            <p:ph type="sldNum" sz="quarter" idx="12"/>
          </p:nvPr>
        </p:nvSpPr>
        <p:spPr>
          <a:ln/>
        </p:spPr>
        <p:txBody>
          <a:bodyPr/>
          <a:lstStyle>
            <a:lvl1pPr>
              <a:defRPr/>
            </a:lvl1pPr>
          </a:lstStyle>
          <a:p>
            <a:pPr>
              <a:defRPr/>
            </a:pPr>
            <a:fld id="{1D6E2A0B-612A-4C6C-994E-A45B91723269}" type="slidenum">
              <a:rPr lang="it-IT"/>
              <a:pPr>
                <a:defRPr/>
              </a:pPr>
              <a:t>‹#›</a:t>
            </a:fld>
            <a:endParaRPr lang="it-IT"/>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it-I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
          <p:cNvSpPr>
            <a:spLocks noGrp="1" noChangeArrowheads="1"/>
          </p:cNvSpPr>
          <p:nvPr>
            <p:ph type="dt" sz="half" idx="10"/>
          </p:nvPr>
        </p:nvSpPr>
        <p:spPr>
          <a:ln/>
        </p:spPr>
        <p:txBody>
          <a:bodyPr/>
          <a:lstStyle>
            <a:lvl1pPr>
              <a:defRPr/>
            </a:lvl1pPr>
          </a:lstStyle>
          <a:p>
            <a:pPr>
              <a:defRPr/>
            </a:pPr>
            <a:endParaRPr lang="it-IT"/>
          </a:p>
        </p:txBody>
      </p:sp>
      <p:sp>
        <p:nvSpPr>
          <p:cNvPr id="6" name="Rectangle 7"/>
          <p:cNvSpPr>
            <a:spLocks noGrp="1" noChangeArrowheads="1"/>
          </p:cNvSpPr>
          <p:nvPr>
            <p:ph type="ftr" sz="quarter" idx="11"/>
          </p:nvPr>
        </p:nvSpPr>
        <p:spPr>
          <a:ln/>
        </p:spPr>
        <p:txBody>
          <a:bodyPr/>
          <a:lstStyle>
            <a:lvl1pPr>
              <a:defRPr/>
            </a:lvl1pPr>
          </a:lstStyle>
          <a:p>
            <a:pPr>
              <a:defRPr/>
            </a:pPr>
            <a:endParaRPr lang="it-IT"/>
          </a:p>
        </p:txBody>
      </p:sp>
      <p:sp>
        <p:nvSpPr>
          <p:cNvPr id="7" name="Rectangle 8"/>
          <p:cNvSpPr>
            <a:spLocks noGrp="1" noChangeArrowheads="1"/>
          </p:cNvSpPr>
          <p:nvPr>
            <p:ph type="sldNum" sz="quarter" idx="12"/>
          </p:nvPr>
        </p:nvSpPr>
        <p:spPr>
          <a:ln/>
        </p:spPr>
        <p:txBody>
          <a:bodyPr/>
          <a:lstStyle>
            <a:lvl1pPr>
              <a:defRPr/>
            </a:lvl1pPr>
          </a:lstStyle>
          <a:p>
            <a:pPr>
              <a:defRPr/>
            </a:pPr>
            <a:fld id="{0F24B31C-D569-434E-B84F-119C02A0E013}" type="slidenum">
              <a:rPr lang="it-IT"/>
              <a:pPr>
                <a:defRPr/>
              </a:pPr>
              <a:t>‹#›</a:t>
            </a:fld>
            <a:endParaRPr lang="it-IT"/>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it-I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6"/>
          <p:cNvSpPr>
            <a:spLocks noGrp="1" noChangeArrowheads="1"/>
          </p:cNvSpPr>
          <p:nvPr>
            <p:ph type="dt" sz="half" idx="10"/>
          </p:nvPr>
        </p:nvSpPr>
        <p:spPr>
          <a:ln/>
        </p:spPr>
        <p:txBody>
          <a:bodyPr/>
          <a:lstStyle>
            <a:lvl1pPr>
              <a:defRPr/>
            </a:lvl1pPr>
          </a:lstStyle>
          <a:p>
            <a:pPr>
              <a:defRPr/>
            </a:pPr>
            <a:endParaRPr lang="it-IT"/>
          </a:p>
        </p:txBody>
      </p:sp>
      <p:sp>
        <p:nvSpPr>
          <p:cNvPr id="6" name="Rectangle 7"/>
          <p:cNvSpPr>
            <a:spLocks noGrp="1" noChangeArrowheads="1"/>
          </p:cNvSpPr>
          <p:nvPr>
            <p:ph type="ftr" sz="quarter" idx="11"/>
          </p:nvPr>
        </p:nvSpPr>
        <p:spPr>
          <a:ln/>
        </p:spPr>
        <p:txBody>
          <a:bodyPr/>
          <a:lstStyle>
            <a:lvl1pPr>
              <a:defRPr/>
            </a:lvl1pPr>
          </a:lstStyle>
          <a:p>
            <a:pPr>
              <a:defRPr/>
            </a:pPr>
            <a:endParaRPr lang="it-IT"/>
          </a:p>
        </p:txBody>
      </p:sp>
      <p:sp>
        <p:nvSpPr>
          <p:cNvPr id="7" name="Rectangle 8"/>
          <p:cNvSpPr>
            <a:spLocks noGrp="1" noChangeArrowheads="1"/>
          </p:cNvSpPr>
          <p:nvPr>
            <p:ph type="sldNum" sz="quarter" idx="12"/>
          </p:nvPr>
        </p:nvSpPr>
        <p:spPr>
          <a:ln/>
        </p:spPr>
        <p:txBody>
          <a:bodyPr/>
          <a:lstStyle>
            <a:lvl1pPr>
              <a:defRPr/>
            </a:lvl1pPr>
          </a:lstStyle>
          <a:p>
            <a:pPr>
              <a:defRPr/>
            </a:pPr>
            <a:fld id="{0847C6F3-FDB8-4827-9DC8-7B9403D9999E}" type="slidenum">
              <a:rPr lang="it-IT"/>
              <a:pPr>
                <a:defRPr/>
              </a:pPr>
              <a:t>‹#›</a:t>
            </a:fld>
            <a:endParaRPr lang="it-IT"/>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6"/>
          <p:cNvSpPr>
            <a:spLocks noGrp="1" noChangeArrowheads="1"/>
          </p:cNvSpPr>
          <p:nvPr>
            <p:ph type="dt" sz="half" idx="10"/>
          </p:nvPr>
        </p:nvSpPr>
        <p:spPr>
          <a:ln/>
        </p:spPr>
        <p:txBody>
          <a:bodyPr/>
          <a:lstStyle>
            <a:lvl1pPr>
              <a:defRPr/>
            </a:lvl1pPr>
          </a:lstStyle>
          <a:p>
            <a:pPr>
              <a:defRPr/>
            </a:pPr>
            <a:endParaRPr lang="it-IT"/>
          </a:p>
        </p:txBody>
      </p:sp>
      <p:sp>
        <p:nvSpPr>
          <p:cNvPr id="5" name="Rectangle 7"/>
          <p:cNvSpPr>
            <a:spLocks noGrp="1" noChangeArrowheads="1"/>
          </p:cNvSpPr>
          <p:nvPr>
            <p:ph type="ftr" sz="quarter" idx="11"/>
          </p:nvPr>
        </p:nvSpPr>
        <p:spPr>
          <a:ln/>
        </p:spPr>
        <p:txBody>
          <a:bodyPr/>
          <a:lstStyle>
            <a:lvl1pPr>
              <a:defRPr/>
            </a:lvl1pPr>
          </a:lstStyle>
          <a:p>
            <a:pPr>
              <a:defRPr/>
            </a:pPr>
            <a:endParaRPr lang="it-IT"/>
          </a:p>
        </p:txBody>
      </p:sp>
      <p:sp>
        <p:nvSpPr>
          <p:cNvPr id="6" name="Rectangle 8"/>
          <p:cNvSpPr>
            <a:spLocks noGrp="1" noChangeArrowheads="1"/>
          </p:cNvSpPr>
          <p:nvPr>
            <p:ph type="sldNum" sz="quarter" idx="12"/>
          </p:nvPr>
        </p:nvSpPr>
        <p:spPr>
          <a:ln/>
        </p:spPr>
        <p:txBody>
          <a:bodyPr/>
          <a:lstStyle>
            <a:lvl1pPr>
              <a:defRPr/>
            </a:lvl1pPr>
          </a:lstStyle>
          <a:p>
            <a:pPr>
              <a:defRPr/>
            </a:pPr>
            <a:fld id="{184BD75C-55E5-480A-9B3D-854834B86DD1}" type="slidenum">
              <a:rPr lang="it-IT"/>
              <a:pPr>
                <a:defRPr/>
              </a:pPr>
              <a:t>‹#›</a:t>
            </a:fld>
            <a:endParaRPr lang="it-IT"/>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91313" y="96838"/>
            <a:ext cx="1919287" cy="5999162"/>
          </a:xfrm>
        </p:spPr>
        <p:txBody>
          <a:bodyPr vert="eaVert"/>
          <a:lstStyle/>
          <a:p>
            <a:r>
              <a:rPr lang="en-US"/>
              <a:t>Click to edit Master title style</a:t>
            </a:r>
            <a:endParaRPr lang="it-IT"/>
          </a:p>
        </p:txBody>
      </p:sp>
      <p:sp>
        <p:nvSpPr>
          <p:cNvPr id="3" name="Vertical Text Placeholder 2"/>
          <p:cNvSpPr>
            <a:spLocks noGrp="1"/>
          </p:cNvSpPr>
          <p:nvPr>
            <p:ph type="body" orient="vert" idx="1"/>
          </p:nvPr>
        </p:nvSpPr>
        <p:spPr>
          <a:xfrm>
            <a:off x="931863" y="96838"/>
            <a:ext cx="5607050" cy="59991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6"/>
          <p:cNvSpPr>
            <a:spLocks noGrp="1" noChangeArrowheads="1"/>
          </p:cNvSpPr>
          <p:nvPr>
            <p:ph type="dt" sz="half" idx="10"/>
          </p:nvPr>
        </p:nvSpPr>
        <p:spPr>
          <a:ln/>
        </p:spPr>
        <p:txBody>
          <a:bodyPr/>
          <a:lstStyle>
            <a:lvl1pPr>
              <a:defRPr/>
            </a:lvl1pPr>
          </a:lstStyle>
          <a:p>
            <a:pPr>
              <a:defRPr/>
            </a:pPr>
            <a:endParaRPr lang="it-IT"/>
          </a:p>
        </p:txBody>
      </p:sp>
      <p:sp>
        <p:nvSpPr>
          <p:cNvPr id="5" name="Rectangle 7"/>
          <p:cNvSpPr>
            <a:spLocks noGrp="1" noChangeArrowheads="1"/>
          </p:cNvSpPr>
          <p:nvPr>
            <p:ph type="ftr" sz="quarter" idx="11"/>
          </p:nvPr>
        </p:nvSpPr>
        <p:spPr>
          <a:ln/>
        </p:spPr>
        <p:txBody>
          <a:bodyPr/>
          <a:lstStyle>
            <a:lvl1pPr>
              <a:defRPr/>
            </a:lvl1pPr>
          </a:lstStyle>
          <a:p>
            <a:pPr>
              <a:defRPr/>
            </a:pPr>
            <a:endParaRPr lang="it-IT"/>
          </a:p>
        </p:txBody>
      </p:sp>
      <p:sp>
        <p:nvSpPr>
          <p:cNvPr id="6" name="Rectangle 8"/>
          <p:cNvSpPr>
            <a:spLocks noGrp="1" noChangeArrowheads="1"/>
          </p:cNvSpPr>
          <p:nvPr>
            <p:ph type="sldNum" sz="quarter" idx="12"/>
          </p:nvPr>
        </p:nvSpPr>
        <p:spPr>
          <a:ln/>
        </p:spPr>
        <p:txBody>
          <a:bodyPr/>
          <a:lstStyle>
            <a:lvl1pPr>
              <a:defRPr/>
            </a:lvl1pPr>
          </a:lstStyle>
          <a:p>
            <a:pPr>
              <a:defRPr/>
            </a:pPr>
            <a:fld id="{934B6A39-16A1-492A-A9B8-AB31EF287535}" type="slidenum">
              <a:rPr lang="it-IT"/>
              <a:pPr>
                <a:defRPr/>
              </a:pPr>
              <a:t>‹#›</a:t>
            </a:fld>
            <a:endParaRPr lang="it-IT"/>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it-IT"/>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6D4F9DF2-93B2-4258-A8AF-09325F029CFF}" type="slidenum">
              <a:rPr lang="it-IT"/>
              <a:pPr>
                <a:defRPr/>
              </a:pPr>
              <a:t>‹#›</a:t>
            </a:fld>
            <a:endParaRPr lang="it-IT"/>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93A256A1-738C-48C6-822A-DBBB28349C53}" type="slidenum">
              <a:rPr lang="it-IT"/>
              <a:pPr>
                <a:defRPr/>
              </a:pPr>
              <a:t>‹#›</a:t>
            </a:fld>
            <a:endParaRPr lang="it-IT"/>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it-I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ECACD456-894C-444C-BE63-1B5FAFA2715A}" type="slidenum">
              <a:rPr lang="it-IT"/>
              <a:pPr>
                <a:defRPr/>
              </a:pPr>
              <a:t>‹#›</a:t>
            </a:fld>
            <a:endParaRPr lang="it-IT"/>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33B455DE-ADFD-4C02-AED9-D683422350A9}" type="slidenum">
              <a:rPr lang="it-IT"/>
              <a:pPr>
                <a:defRPr/>
              </a:pPr>
              <a:t>‹#›</a:t>
            </a:fld>
            <a:endParaRPr lang="it-IT"/>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it-I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E6E58009-A846-4A70-8FC9-3E78737FB23D}" type="slidenum">
              <a:rPr lang="it-IT"/>
              <a:pPr>
                <a:defRPr/>
              </a:pPr>
              <a:t>‹#›</a:t>
            </a:fld>
            <a:endParaRPr lang="it-IT"/>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F1620D61-61B0-42BC-9F52-A96909DF6881}" type="slidenum">
              <a:rPr lang="it-IT"/>
              <a:pPr>
                <a:defRPr/>
              </a:pPr>
              <a:t>‹#›</a:t>
            </a:fld>
            <a:endParaRPr lang="it-IT"/>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BC36D0E6-823D-47D8-8FF7-11807C17BEFB}" type="slidenum">
              <a:rPr lang="it-IT"/>
              <a:pPr>
                <a:defRPr/>
              </a:pPr>
              <a:t>‹#›</a:t>
            </a:fld>
            <a:endParaRPr lang="it-IT"/>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it-I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49E0AA21-E044-465F-80D8-74CC4BBB9078}" type="slidenum">
              <a:rPr lang="it-IT"/>
              <a:pPr>
                <a:defRPr/>
              </a:pPr>
              <a:t>‹#›</a:t>
            </a:fld>
            <a:endParaRPr lang="it-IT"/>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it-I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0E56FB62-F303-4139-B6B3-F8933B49B7F3}" type="slidenum">
              <a:rPr lang="it-IT"/>
              <a:pPr>
                <a:defRPr/>
              </a:pPr>
              <a:t>‹#›</a:t>
            </a:fld>
            <a:endParaRPr lang="it-IT"/>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FA60EC19-1E64-4885-BC6C-6ED21B58C3B9}" type="slidenum">
              <a:rPr lang="it-IT"/>
              <a:pPr>
                <a:defRPr/>
              </a:pPr>
              <a:t>‹#›</a:t>
            </a:fld>
            <a:endParaRPr lang="it-IT"/>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it-IT"/>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BFFF711E-8EE8-4DBC-9F5A-97951B378E9D}" type="slidenum">
              <a:rPr lang="it-IT"/>
              <a:pPr>
                <a:defRPr/>
              </a:pPr>
              <a:t>‹#›</a:t>
            </a:fld>
            <a:endParaRPr lang="it-IT"/>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381000" y="990600"/>
            <a:ext cx="76200" cy="5105400"/>
          </a:xfrm>
          <a:prstGeom prst="rect">
            <a:avLst/>
          </a:prstGeom>
          <a:solidFill>
            <a:schemeClr val="bg2"/>
          </a:solidFill>
          <a:ln w="12700">
            <a:noFill/>
            <a:miter lim="800000"/>
            <a:headEnd/>
            <a:tailEnd/>
          </a:ln>
          <a:effectLst/>
        </p:spPr>
        <p:txBody>
          <a:bodyPr wrap="none" anchor="ctr"/>
          <a:lstStyle/>
          <a:p>
            <a:pPr algn="ctr">
              <a:defRPr/>
            </a:pPr>
            <a:endParaRPr lang="it-IT" sz="2400" noProof="1">
              <a:latin typeface="Times New Roman" pitchFamily="18" charset="0"/>
            </a:endParaRPr>
          </a:p>
        </p:txBody>
      </p:sp>
      <p:grpSp>
        <p:nvGrpSpPr>
          <p:cNvPr id="5" name="Group 8"/>
          <p:cNvGrpSpPr>
            <a:grpSpLocks/>
          </p:cNvGrpSpPr>
          <p:nvPr/>
        </p:nvGrpSpPr>
        <p:grpSpPr bwMode="auto">
          <a:xfrm>
            <a:off x="381000" y="304800"/>
            <a:ext cx="8391525" cy="5791200"/>
            <a:chOff x="240" y="192"/>
            <a:chExt cx="5286" cy="3648"/>
          </a:xfrm>
        </p:grpSpPr>
        <p:sp>
          <p:nvSpPr>
            <p:cNvPr id="6" name="Rectangle 9"/>
            <p:cNvSpPr>
              <a:spLocks noChangeArrowheads="1"/>
            </p:cNvSpPr>
            <p:nvPr/>
          </p:nvSpPr>
          <p:spPr bwMode="auto">
            <a:xfrm flipV="1">
              <a:off x="5236" y="192"/>
              <a:ext cx="288" cy="288"/>
            </a:xfrm>
            <a:prstGeom prst="rect">
              <a:avLst/>
            </a:prstGeom>
            <a:solidFill>
              <a:schemeClr val="bg2"/>
            </a:solidFill>
            <a:ln w="12700">
              <a:solidFill>
                <a:schemeClr val="tx1"/>
              </a:solidFill>
              <a:miter lim="800000"/>
              <a:headEnd/>
              <a:tailEnd/>
            </a:ln>
            <a:effectLst/>
          </p:spPr>
          <p:txBody>
            <a:bodyPr rot="10800000" wrap="none" anchor="ctr"/>
            <a:lstStyle/>
            <a:p>
              <a:pPr algn="ctr">
                <a:defRPr/>
              </a:pPr>
              <a:endParaRPr lang="it-IT" sz="2400" noProof="1">
                <a:latin typeface="Times New Roman" pitchFamily="18" charset="0"/>
              </a:endParaRPr>
            </a:p>
          </p:txBody>
        </p:sp>
        <p:sp>
          <p:nvSpPr>
            <p:cNvPr id="7" name="Rectangle 10"/>
            <p:cNvSpPr>
              <a:spLocks noChangeArrowheads="1"/>
            </p:cNvSpPr>
            <p:nvPr/>
          </p:nvSpPr>
          <p:spPr bwMode="auto">
            <a:xfrm flipV="1">
              <a:off x="240" y="192"/>
              <a:ext cx="5004" cy="288"/>
            </a:xfrm>
            <a:prstGeom prst="rect">
              <a:avLst/>
            </a:prstGeom>
            <a:solidFill>
              <a:schemeClr val="accent2"/>
            </a:solidFill>
            <a:ln w="12700">
              <a:solidFill>
                <a:schemeClr val="tx1"/>
              </a:solidFill>
              <a:miter lim="800000"/>
              <a:headEnd/>
              <a:tailEnd/>
            </a:ln>
            <a:effectLst/>
          </p:spPr>
          <p:txBody>
            <a:bodyPr wrap="none" anchor="ctr"/>
            <a:lstStyle/>
            <a:p>
              <a:pPr algn="ctr">
                <a:defRPr/>
              </a:pPr>
              <a:endParaRPr lang="it-IT" sz="2400" noProof="1">
                <a:latin typeface="Times New Roman" pitchFamily="18" charset="0"/>
              </a:endParaRPr>
            </a:p>
          </p:txBody>
        </p:sp>
        <p:sp>
          <p:nvSpPr>
            <p:cNvPr id="8" name="Rectangle 11"/>
            <p:cNvSpPr>
              <a:spLocks noChangeArrowheads="1"/>
            </p:cNvSpPr>
            <p:nvPr/>
          </p:nvSpPr>
          <p:spPr bwMode="auto">
            <a:xfrm flipV="1">
              <a:off x="240" y="480"/>
              <a:ext cx="5004" cy="144"/>
            </a:xfrm>
            <a:prstGeom prst="rect">
              <a:avLst/>
            </a:prstGeom>
            <a:solidFill>
              <a:schemeClr val="bg2"/>
            </a:solidFill>
            <a:ln w="12700">
              <a:solidFill>
                <a:schemeClr val="tx1"/>
              </a:solidFill>
              <a:miter lim="800000"/>
              <a:headEnd/>
              <a:tailEnd/>
            </a:ln>
            <a:effectLst/>
          </p:spPr>
          <p:txBody>
            <a:bodyPr rot="10800000" wrap="none" anchor="ctr"/>
            <a:lstStyle/>
            <a:p>
              <a:pPr algn="ctr">
                <a:defRPr/>
              </a:pPr>
              <a:endParaRPr lang="it-IT" sz="2400" noProof="1">
                <a:latin typeface="Times New Roman" pitchFamily="18" charset="0"/>
              </a:endParaRPr>
            </a:p>
          </p:txBody>
        </p:sp>
        <p:sp>
          <p:nvSpPr>
            <p:cNvPr id="9" name="Rectangle 12"/>
            <p:cNvSpPr>
              <a:spLocks noChangeArrowheads="1"/>
            </p:cNvSpPr>
            <p:nvPr/>
          </p:nvSpPr>
          <p:spPr bwMode="auto">
            <a:xfrm flipV="1">
              <a:off x="5242" y="480"/>
              <a:ext cx="282" cy="144"/>
            </a:xfrm>
            <a:prstGeom prst="rect">
              <a:avLst/>
            </a:prstGeom>
            <a:solidFill>
              <a:schemeClr val="accent2"/>
            </a:solidFill>
            <a:ln w="12700">
              <a:solidFill>
                <a:schemeClr val="tx1"/>
              </a:solidFill>
              <a:miter lim="800000"/>
              <a:headEnd/>
              <a:tailEnd/>
            </a:ln>
            <a:effectLst/>
          </p:spPr>
          <p:txBody>
            <a:bodyPr wrap="none" anchor="ctr"/>
            <a:lstStyle/>
            <a:p>
              <a:pPr algn="ctr">
                <a:defRPr/>
              </a:pPr>
              <a:endParaRPr lang="it-IT" sz="2400" noProof="1">
                <a:latin typeface="Times New Roman" pitchFamily="18" charset="0"/>
              </a:endParaRPr>
            </a:p>
          </p:txBody>
        </p:sp>
        <p:sp>
          <p:nvSpPr>
            <p:cNvPr id="10" name="Line 13"/>
            <p:cNvSpPr>
              <a:spLocks noChangeShapeType="1"/>
            </p:cNvSpPr>
            <p:nvPr/>
          </p:nvSpPr>
          <p:spPr bwMode="auto">
            <a:xfrm flipH="1">
              <a:off x="480" y="2256"/>
              <a:ext cx="4848" cy="0"/>
            </a:xfrm>
            <a:prstGeom prst="line">
              <a:avLst/>
            </a:prstGeom>
            <a:noFill/>
            <a:ln w="12700">
              <a:solidFill>
                <a:schemeClr val="tx1"/>
              </a:solidFill>
              <a:round/>
              <a:headEnd/>
              <a:tailEnd/>
            </a:ln>
            <a:effectLst/>
          </p:spPr>
          <p:txBody>
            <a:bodyPr/>
            <a:lstStyle/>
            <a:p>
              <a:pPr>
                <a:defRPr/>
              </a:pPr>
              <a:endParaRPr lang="it-IT"/>
            </a:p>
          </p:txBody>
        </p:sp>
        <p:sp>
          <p:nvSpPr>
            <p:cNvPr id="11" name="Rectangle 14"/>
            <p:cNvSpPr>
              <a:spLocks noChangeArrowheads="1"/>
            </p:cNvSpPr>
            <p:nvPr/>
          </p:nvSpPr>
          <p:spPr bwMode="auto">
            <a:xfrm>
              <a:off x="240" y="192"/>
              <a:ext cx="5286" cy="3648"/>
            </a:xfrm>
            <a:prstGeom prst="rect">
              <a:avLst/>
            </a:prstGeom>
            <a:noFill/>
            <a:ln w="12700">
              <a:solidFill>
                <a:schemeClr val="tx1"/>
              </a:solidFill>
              <a:miter lim="800000"/>
              <a:headEnd/>
              <a:tailEnd/>
            </a:ln>
            <a:effectLst/>
          </p:spPr>
          <p:txBody>
            <a:bodyPr wrap="none" anchor="ctr"/>
            <a:lstStyle/>
            <a:p>
              <a:pPr algn="ctr">
                <a:defRPr/>
              </a:pPr>
              <a:endParaRPr lang="it-IT" sz="2400" noProof="1">
                <a:latin typeface="Times New Roman" pitchFamily="18" charset="0"/>
              </a:endParaRPr>
            </a:p>
          </p:txBody>
        </p:sp>
      </p:grpSp>
      <p:sp>
        <p:nvSpPr>
          <p:cNvPr id="466947" name="Rectangle 3"/>
          <p:cNvSpPr>
            <a:spLocks noGrp="1" noChangeArrowheads="1"/>
          </p:cNvSpPr>
          <p:nvPr>
            <p:ph type="ctrTitle"/>
          </p:nvPr>
        </p:nvSpPr>
        <p:spPr>
          <a:xfrm>
            <a:off x="762000" y="1371600"/>
            <a:ext cx="7696200" cy="2057400"/>
          </a:xfrm>
        </p:spPr>
        <p:txBody>
          <a:bodyPr/>
          <a:lstStyle>
            <a:lvl1pPr>
              <a:defRPr sz="5400"/>
            </a:lvl1pPr>
          </a:lstStyle>
          <a:p>
            <a:r>
              <a:rPr lang="it-IT"/>
              <a:t>Fare clic per modificare lo stile del titolo</a:t>
            </a:r>
          </a:p>
        </p:txBody>
      </p:sp>
      <p:sp>
        <p:nvSpPr>
          <p:cNvPr id="466948" name="Rectangle 4"/>
          <p:cNvSpPr>
            <a:spLocks noGrp="1" noChangeArrowheads="1"/>
          </p:cNvSpPr>
          <p:nvPr>
            <p:ph type="subTitle" idx="1"/>
          </p:nvPr>
        </p:nvSpPr>
        <p:spPr>
          <a:xfrm>
            <a:off x="762000" y="3765550"/>
            <a:ext cx="7696200" cy="2057400"/>
          </a:xfrm>
        </p:spPr>
        <p:txBody>
          <a:bodyPr/>
          <a:lstStyle>
            <a:lvl1pPr marL="0" indent="0">
              <a:buFont typeface="Wingdings" pitchFamily="2" charset="2"/>
              <a:buNone/>
              <a:defRPr sz="2800">
                <a:latin typeface="Arial" charset="0"/>
              </a:defRPr>
            </a:lvl1pPr>
          </a:lstStyle>
          <a:p>
            <a:r>
              <a:rPr lang="it-IT"/>
              <a:t>Fare clic per modificare lo stile del sottotitolo dello schema</a:t>
            </a:r>
          </a:p>
        </p:txBody>
      </p:sp>
      <p:sp>
        <p:nvSpPr>
          <p:cNvPr id="12" name="Rectangle 5"/>
          <p:cNvSpPr>
            <a:spLocks noGrp="1" noChangeArrowheads="1"/>
          </p:cNvSpPr>
          <p:nvPr>
            <p:ph type="dt" sz="half" idx="10"/>
          </p:nvPr>
        </p:nvSpPr>
        <p:spPr>
          <a:xfrm>
            <a:off x="457200" y="6248400"/>
            <a:ext cx="2133600" cy="457200"/>
          </a:xfrm>
        </p:spPr>
        <p:txBody>
          <a:bodyPr/>
          <a:lstStyle>
            <a:lvl1pPr>
              <a:defRPr/>
            </a:lvl1pPr>
          </a:lstStyle>
          <a:p>
            <a:pPr>
              <a:defRPr/>
            </a:pPr>
            <a:endParaRPr lang="it-IT"/>
          </a:p>
        </p:txBody>
      </p:sp>
      <p:sp>
        <p:nvSpPr>
          <p:cNvPr id="13" name="Rectangle 6"/>
          <p:cNvSpPr>
            <a:spLocks noGrp="1" noChangeArrowheads="1"/>
          </p:cNvSpPr>
          <p:nvPr>
            <p:ph type="ftr" sz="quarter" idx="11"/>
          </p:nvPr>
        </p:nvSpPr>
        <p:spPr/>
        <p:txBody>
          <a:bodyPr/>
          <a:lstStyle>
            <a:lvl1pPr>
              <a:defRPr/>
            </a:lvl1pPr>
          </a:lstStyle>
          <a:p>
            <a:pPr>
              <a:defRPr/>
            </a:pPr>
            <a:endParaRPr lang="it-IT"/>
          </a:p>
        </p:txBody>
      </p:sp>
      <p:sp>
        <p:nvSpPr>
          <p:cNvPr id="14" name="Rectangle 7"/>
          <p:cNvSpPr>
            <a:spLocks noGrp="1" noChangeArrowheads="1"/>
          </p:cNvSpPr>
          <p:nvPr>
            <p:ph type="sldNum" sz="quarter" idx="12"/>
          </p:nvPr>
        </p:nvSpPr>
        <p:spPr>
          <a:xfrm>
            <a:off x="6553200" y="6248400"/>
            <a:ext cx="2133600" cy="457200"/>
          </a:xfrm>
        </p:spPr>
        <p:txBody>
          <a:bodyPr/>
          <a:lstStyle>
            <a:lvl1pPr>
              <a:defRPr b="1"/>
            </a:lvl1pPr>
          </a:lstStyle>
          <a:p>
            <a:pPr>
              <a:defRPr/>
            </a:pPr>
            <a:fld id="{1468E6CF-ED45-418E-9B81-BACD43B87407}" type="slidenum">
              <a:rPr lang="it-IT"/>
              <a:pPr>
                <a:defRPr/>
              </a:pPr>
              <a:t>‹#›</a:t>
            </a:fld>
            <a:endParaRPr lang="it-IT"/>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391471CF-7263-4177-950A-96A2AAE2992D}" type="slidenum">
              <a:rPr lang="it-IT"/>
              <a:pPr>
                <a:defRPr/>
              </a:pPr>
              <a:t>‹#›</a:t>
            </a:fld>
            <a:endParaRPr lang="it-IT"/>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it-I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7D8DC685-D19C-435A-BE34-D638A0DDB69D}" type="slidenum">
              <a:rPr lang="it-IT"/>
              <a:pPr>
                <a:defRPr/>
              </a:pPr>
              <a:t>‹#›</a:t>
            </a:fld>
            <a:endParaRPr lang="it-IT"/>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Content Placeholder 2"/>
          <p:cNvSpPr>
            <a:spLocks noGrp="1"/>
          </p:cNvSpPr>
          <p:nvPr>
            <p:ph sz="half" idx="1"/>
          </p:nvPr>
        </p:nvSpPr>
        <p:spPr>
          <a:xfrm>
            <a:off x="457200" y="1828800"/>
            <a:ext cx="4038600" cy="4302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Content Placeholder 3"/>
          <p:cNvSpPr>
            <a:spLocks noGrp="1"/>
          </p:cNvSpPr>
          <p:nvPr>
            <p:ph sz="half" idx="2"/>
          </p:nvPr>
        </p:nvSpPr>
        <p:spPr>
          <a:xfrm>
            <a:off x="4648200" y="1828800"/>
            <a:ext cx="4038600" cy="4302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A39712C0-149E-4F40-9A44-3839A38D26BC}" type="slidenum">
              <a:rPr lang="it-IT"/>
              <a:pPr>
                <a:defRPr/>
              </a:pPr>
              <a:t>‹#›</a:t>
            </a:fld>
            <a:endParaRPr lang="it-IT"/>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it-I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0DE8DEB4-B63B-417B-8F59-252465B62188}" type="slidenum">
              <a:rPr lang="it-IT"/>
              <a:pPr>
                <a:defRPr/>
              </a:pPr>
              <a:t>‹#›</a:t>
            </a:fld>
            <a:endParaRPr lang="it-IT"/>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7D37E121-A729-4109-A443-6AE7F17BBBF5}" type="slidenum">
              <a:rPr lang="it-IT"/>
              <a:pPr>
                <a:defRPr/>
              </a:pPr>
              <a:t>‹#›</a:t>
            </a:fld>
            <a:endParaRPr lang="it-IT"/>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53458115-4199-47F5-86AE-A6240E902491}" type="slidenum">
              <a:rPr lang="it-IT"/>
              <a:pPr>
                <a:defRPr/>
              </a:pPr>
              <a:t>‹#›</a:t>
            </a:fld>
            <a:endParaRPr lang="it-IT"/>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it-I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E20A4843-56F1-465D-97EB-2D08F656FA1E}" type="slidenum">
              <a:rPr lang="it-IT"/>
              <a:pPr>
                <a:defRPr/>
              </a:pPr>
              <a:t>‹#›</a:t>
            </a:fld>
            <a:endParaRPr lang="it-IT"/>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it-I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5635A8AC-8F60-46A0-8C3A-5DE4EDA32EA7}" type="slidenum">
              <a:rPr lang="it-IT"/>
              <a:pPr>
                <a:defRPr/>
              </a:pPr>
              <a:t>‹#›</a:t>
            </a:fld>
            <a:endParaRPr lang="it-IT"/>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C3F1C266-640D-4FD0-875D-EA2D9FB06FB7}" type="slidenum">
              <a:rPr lang="it-IT"/>
              <a:pPr>
                <a:defRPr/>
              </a:pPr>
              <a:t>‹#›</a:t>
            </a:fld>
            <a:endParaRPr lang="it-IT"/>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0"/>
            <a:ext cx="2057400" cy="5597525"/>
          </a:xfrm>
        </p:spPr>
        <p:txBody>
          <a:bodyPr vert="eaVert"/>
          <a:lstStyle/>
          <a:p>
            <a:r>
              <a:rPr lang="en-US"/>
              <a:t>Click to edit Master title style</a:t>
            </a:r>
            <a:endParaRPr lang="it-IT"/>
          </a:p>
        </p:txBody>
      </p:sp>
      <p:sp>
        <p:nvSpPr>
          <p:cNvPr id="3" name="Vertical Text Placeholder 2"/>
          <p:cNvSpPr>
            <a:spLocks noGrp="1"/>
          </p:cNvSpPr>
          <p:nvPr>
            <p:ph type="body" orient="vert" idx="1"/>
          </p:nvPr>
        </p:nvSpPr>
        <p:spPr>
          <a:xfrm>
            <a:off x="457200" y="533400"/>
            <a:ext cx="6019800" cy="5597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8F08DB65-FC63-4B2D-A619-85A1E6CB8C25}" type="slidenum">
              <a:rPr lang="it-IT"/>
              <a:pPr>
                <a:defRPr/>
              </a:pPr>
              <a:t>‹#›</a:t>
            </a:fld>
            <a:endParaRPr lang="it-IT"/>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lstStyle/>
          <a:p>
            <a:r>
              <a:rPr lang="en-US"/>
              <a:t>Click to edit Master title style</a:t>
            </a:r>
            <a:endParaRPr lang="it-IT"/>
          </a:p>
        </p:txBody>
      </p:sp>
      <p:sp>
        <p:nvSpPr>
          <p:cNvPr id="3" name="SmartArt Placeholder 2"/>
          <p:cNvSpPr>
            <a:spLocks noGrp="1"/>
          </p:cNvSpPr>
          <p:nvPr>
            <p:ph type="dgm" idx="1"/>
          </p:nvPr>
        </p:nvSpPr>
        <p:spPr>
          <a:xfrm>
            <a:off x="457200" y="1828800"/>
            <a:ext cx="8229600" cy="4302125"/>
          </a:xfrm>
        </p:spPr>
        <p:txBody>
          <a:bodyPr/>
          <a:lstStyle/>
          <a:p>
            <a:pPr lvl="0"/>
            <a:endParaRPr lang="it-IT" noProof="0"/>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94A0A4B7-E207-447F-A988-5D8F717E4221}" type="slidenum">
              <a:rPr lang="it-IT"/>
              <a:pPr>
                <a:defRPr/>
              </a:pPr>
              <a:t>‹#›</a:t>
            </a:fld>
            <a:endParaRPr lang="it-IT"/>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7"/>
          <p:cNvSpPr>
            <a:spLocks noChangeArrowheads="1"/>
          </p:cNvSpPr>
          <p:nvPr/>
        </p:nvSpPr>
        <p:spPr bwMode="auto">
          <a:xfrm>
            <a:off x="609600" y="1219200"/>
            <a:ext cx="7924800" cy="914400"/>
          </a:xfrm>
          <a:custGeom>
            <a:avLst/>
            <a:gdLst/>
            <a:ahLst/>
            <a:cxnLst>
              <a:cxn ang="0">
                <a:pos x="0" y="1000"/>
              </a:cxn>
              <a:cxn ang="0">
                <a:pos x="0" y="0"/>
              </a:cxn>
              <a:cxn ang="0">
                <a:pos x="1000" y="0"/>
              </a:cxn>
            </a:cxnLst>
            <a:rect l="0" t="0" r="r" b="b"/>
            <a:pathLst>
              <a:path w="1000" h="1000">
                <a:moveTo>
                  <a:pt x="0" y="1000"/>
                </a:moveTo>
                <a:lnTo>
                  <a:pt x="0" y="0"/>
                </a:lnTo>
                <a:lnTo>
                  <a:pt x="1000" y="0"/>
                </a:lnTo>
              </a:path>
            </a:pathLst>
          </a:custGeom>
          <a:noFill/>
          <a:ln w="25400" cap="flat" cmpd="sng">
            <a:solidFill>
              <a:schemeClr val="accent1"/>
            </a:solidFill>
            <a:prstDash val="solid"/>
            <a:miter lim="800000"/>
            <a:headEnd/>
            <a:tailEnd/>
          </a:ln>
        </p:spPr>
        <p:txBody>
          <a:bodyPr/>
          <a:lstStyle/>
          <a:p>
            <a:pPr>
              <a:defRPr/>
            </a:pPr>
            <a:endParaRPr lang="it-IT"/>
          </a:p>
        </p:txBody>
      </p:sp>
      <p:sp>
        <p:nvSpPr>
          <p:cNvPr id="5" name="Line 8"/>
          <p:cNvSpPr>
            <a:spLocks noChangeShapeType="1"/>
          </p:cNvSpPr>
          <p:nvPr/>
        </p:nvSpPr>
        <p:spPr bwMode="auto">
          <a:xfrm>
            <a:off x="1981200" y="3962400"/>
            <a:ext cx="6511925" cy="0"/>
          </a:xfrm>
          <a:prstGeom prst="line">
            <a:avLst/>
          </a:prstGeom>
          <a:noFill/>
          <a:ln w="19050">
            <a:solidFill>
              <a:schemeClr val="accent1"/>
            </a:solidFill>
            <a:round/>
            <a:headEnd/>
            <a:tailEnd/>
          </a:ln>
          <a:effectLst/>
        </p:spPr>
        <p:txBody>
          <a:bodyPr/>
          <a:lstStyle/>
          <a:p>
            <a:pPr>
              <a:defRPr/>
            </a:pPr>
            <a:endParaRPr lang="it-IT"/>
          </a:p>
        </p:txBody>
      </p:sp>
      <p:sp>
        <p:nvSpPr>
          <p:cNvPr id="842754" name="Rectangle 2"/>
          <p:cNvSpPr>
            <a:spLocks noGrp="1" noChangeArrowheads="1"/>
          </p:cNvSpPr>
          <p:nvPr>
            <p:ph type="ctrTitle"/>
          </p:nvPr>
        </p:nvSpPr>
        <p:spPr>
          <a:xfrm>
            <a:off x="914400" y="1524000"/>
            <a:ext cx="7623175" cy="1752600"/>
          </a:xfrm>
        </p:spPr>
        <p:txBody>
          <a:bodyPr/>
          <a:lstStyle>
            <a:lvl1pPr>
              <a:defRPr sz="5000" noProof="1"/>
            </a:lvl1pPr>
          </a:lstStyle>
          <a:p>
            <a:r>
              <a:rPr lang="it-IT" altLang="en-US" noProof="1"/>
              <a:t>Fare clic per modificare lo stile del titolo</a:t>
            </a:r>
          </a:p>
        </p:txBody>
      </p:sp>
      <p:sp>
        <p:nvSpPr>
          <p:cNvPr id="842755" name="Rectangle 3"/>
          <p:cNvSpPr>
            <a:spLocks noGrp="1" noChangeArrowheads="1"/>
          </p:cNvSpPr>
          <p:nvPr>
            <p:ph type="subTitle" idx="1"/>
          </p:nvPr>
        </p:nvSpPr>
        <p:spPr>
          <a:xfrm>
            <a:off x="1981200" y="3962400"/>
            <a:ext cx="6553200" cy="1752600"/>
          </a:xfrm>
        </p:spPr>
        <p:txBody>
          <a:bodyPr/>
          <a:lstStyle>
            <a:lvl1pPr marL="0" indent="0">
              <a:buFont typeface="Wingdings" pitchFamily="2" charset="2"/>
              <a:buNone/>
              <a:defRPr sz="2800" noProof="1"/>
            </a:lvl1pPr>
          </a:lstStyle>
          <a:p>
            <a:r>
              <a:rPr lang="it-IT" altLang="en-US" noProof="1"/>
              <a:t>Fare clic per modificare lo stile del sottotitolo dello schema</a:t>
            </a:r>
          </a:p>
        </p:txBody>
      </p:sp>
      <p:sp>
        <p:nvSpPr>
          <p:cNvPr id="6" name="Rectangle 4"/>
          <p:cNvSpPr>
            <a:spLocks noGrp="1" noChangeArrowheads="1"/>
          </p:cNvSpPr>
          <p:nvPr>
            <p:ph type="dt" sz="half" idx="10"/>
          </p:nvPr>
        </p:nvSpPr>
        <p:spPr/>
        <p:txBody>
          <a:bodyPr/>
          <a:lstStyle>
            <a:lvl1pPr>
              <a:defRPr/>
            </a:lvl1pPr>
          </a:lstStyle>
          <a:p>
            <a:pPr>
              <a:defRPr/>
            </a:pPr>
            <a:endParaRPr lang="it-IT" altLang="en-US"/>
          </a:p>
        </p:txBody>
      </p:sp>
      <p:sp>
        <p:nvSpPr>
          <p:cNvPr id="7" name="Rectangle 5"/>
          <p:cNvSpPr>
            <a:spLocks noGrp="1" noChangeArrowheads="1"/>
          </p:cNvSpPr>
          <p:nvPr>
            <p:ph type="ftr" sz="quarter" idx="11"/>
          </p:nvPr>
        </p:nvSpPr>
        <p:spPr>
          <a:xfrm>
            <a:off x="3124200" y="6243638"/>
            <a:ext cx="2895600" cy="457200"/>
          </a:xfrm>
        </p:spPr>
        <p:txBody>
          <a:bodyPr/>
          <a:lstStyle>
            <a:lvl1pPr>
              <a:defRPr/>
            </a:lvl1pPr>
          </a:lstStyle>
          <a:p>
            <a:pPr>
              <a:defRPr/>
            </a:pPr>
            <a:endParaRPr lang="it-IT" altLang="en-US"/>
          </a:p>
        </p:txBody>
      </p:sp>
      <p:sp>
        <p:nvSpPr>
          <p:cNvPr id="8" name="Rectangle 6"/>
          <p:cNvSpPr>
            <a:spLocks noGrp="1" noChangeArrowheads="1"/>
          </p:cNvSpPr>
          <p:nvPr>
            <p:ph type="sldNum" sz="quarter" idx="12"/>
          </p:nvPr>
        </p:nvSpPr>
        <p:spPr/>
        <p:txBody>
          <a:bodyPr/>
          <a:lstStyle>
            <a:lvl1pPr>
              <a:defRPr/>
            </a:lvl1pPr>
          </a:lstStyle>
          <a:p>
            <a:pPr>
              <a:defRPr/>
            </a:pPr>
            <a:fld id="{2B6E9816-A23B-481D-B3E7-86F3570A29E0}" type="slidenum">
              <a:rPr altLang="en-US"/>
              <a:pPr>
                <a:defRPr/>
              </a:pPr>
              <a:t>‹#›</a:t>
            </a:fld>
            <a:endParaRPr lang="it-IT" altLang="en-US"/>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Date Placeholder 3"/>
          <p:cNvSpPr>
            <a:spLocks noGrp="1"/>
          </p:cNvSpPr>
          <p:nvPr>
            <p:ph type="dt" sz="half" idx="10"/>
          </p:nvPr>
        </p:nvSpPr>
        <p:spPr/>
        <p:txBody>
          <a:bodyPr/>
          <a:lstStyle>
            <a:lvl1pPr>
              <a:defRPr/>
            </a:lvl1pPr>
          </a:lstStyle>
          <a:p>
            <a:pPr>
              <a:defRPr/>
            </a:pPr>
            <a:endParaRPr lang="it-IT" altLang="en-US"/>
          </a:p>
        </p:txBody>
      </p:sp>
      <p:sp>
        <p:nvSpPr>
          <p:cNvPr id="5" name="Footer Placeholder 4"/>
          <p:cNvSpPr>
            <a:spLocks noGrp="1"/>
          </p:cNvSpPr>
          <p:nvPr>
            <p:ph type="ftr" sz="quarter" idx="11"/>
          </p:nvPr>
        </p:nvSpPr>
        <p:spPr/>
        <p:txBody>
          <a:bodyPr/>
          <a:lstStyle>
            <a:lvl1pPr>
              <a:defRPr/>
            </a:lvl1pPr>
          </a:lstStyle>
          <a:p>
            <a:pPr>
              <a:defRPr/>
            </a:pPr>
            <a:endParaRPr lang="it-IT" altLang="en-US"/>
          </a:p>
        </p:txBody>
      </p:sp>
      <p:sp>
        <p:nvSpPr>
          <p:cNvPr id="6" name="Slide Number Placeholder 5"/>
          <p:cNvSpPr>
            <a:spLocks noGrp="1"/>
          </p:cNvSpPr>
          <p:nvPr>
            <p:ph type="sldNum" sz="quarter" idx="12"/>
          </p:nvPr>
        </p:nvSpPr>
        <p:spPr/>
        <p:txBody>
          <a:bodyPr/>
          <a:lstStyle>
            <a:lvl1pPr>
              <a:defRPr/>
            </a:lvl1pPr>
          </a:lstStyle>
          <a:p>
            <a:pPr>
              <a:defRPr/>
            </a:pPr>
            <a:fld id="{D835102E-B061-4C72-91C0-4035A623014D}" type="slidenum">
              <a:rPr lang="it-IT" altLang="en-US"/>
              <a:pPr>
                <a:defRPr/>
              </a:pPr>
              <a:t>‹#›</a:t>
            </a:fld>
            <a:endParaRPr lang="it-IT" altLang="en-US"/>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endParaRPr lang="it-IT"/>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it-IT" altLang="en-US"/>
          </a:p>
        </p:txBody>
      </p:sp>
      <p:sp>
        <p:nvSpPr>
          <p:cNvPr id="5" name="Footer Placeholder 4"/>
          <p:cNvSpPr>
            <a:spLocks noGrp="1"/>
          </p:cNvSpPr>
          <p:nvPr>
            <p:ph type="ftr" sz="quarter" idx="11"/>
          </p:nvPr>
        </p:nvSpPr>
        <p:spPr/>
        <p:txBody>
          <a:bodyPr/>
          <a:lstStyle>
            <a:lvl1pPr>
              <a:defRPr/>
            </a:lvl1pPr>
          </a:lstStyle>
          <a:p>
            <a:pPr>
              <a:defRPr/>
            </a:pPr>
            <a:endParaRPr lang="it-IT" altLang="en-US"/>
          </a:p>
        </p:txBody>
      </p:sp>
      <p:sp>
        <p:nvSpPr>
          <p:cNvPr id="6" name="Slide Number Placeholder 5"/>
          <p:cNvSpPr>
            <a:spLocks noGrp="1"/>
          </p:cNvSpPr>
          <p:nvPr>
            <p:ph type="sldNum" sz="quarter" idx="12"/>
          </p:nvPr>
        </p:nvSpPr>
        <p:spPr/>
        <p:txBody>
          <a:bodyPr/>
          <a:lstStyle>
            <a:lvl1pPr>
              <a:defRPr/>
            </a:lvl1pPr>
          </a:lstStyle>
          <a:p>
            <a:pPr>
              <a:defRPr/>
            </a:pPr>
            <a:fld id="{429B77E2-7F44-4162-8A01-FE65E3DDF13F}" type="slidenum">
              <a:rPr lang="it-IT" altLang="en-US"/>
              <a:pPr>
                <a:defRPr/>
              </a:pPr>
              <a:t>‹#›</a:t>
            </a:fld>
            <a:endParaRPr lang="it-IT" altLang="en-US"/>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Date Placeholder 4"/>
          <p:cNvSpPr>
            <a:spLocks noGrp="1"/>
          </p:cNvSpPr>
          <p:nvPr>
            <p:ph type="dt" sz="half" idx="10"/>
          </p:nvPr>
        </p:nvSpPr>
        <p:spPr/>
        <p:txBody>
          <a:bodyPr/>
          <a:lstStyle>
            <a:lvl1pPr>
              <a:defRPr/>
            </a:lvl1pPr>
          </a:lstStyle>
          <a:p>
            <a:pPr>
              <a:defRPr/>
            </a:pPr>
            <a:endParaRPr lang="it-IT" altLang="en-US"/>
          </a:p>
        </p:txBody>
      </p:sp>
      <p:sp>
        <p:nvSpPr>
          <p:cNvPr id="6" name="Footer Placeholder 5"/>
          <p:cNvSpPr>
            <a:spLocks noGrp="1"/>
          </p:cNvSpPr>
          <p:nvPr>
            <p:ph type="ftr" sz="quarter" idx="11"/>
          </p:nvPr>
        </p:nvSpPr>
        <p:spPr/>
        <p:txBody>
          <a:bodyPr/>
          <a:lstStyle>
            <a:lvl1pPr>
              <a:defRPr/>
            </a:lvl1pPr>
          </a:lstStyle>
          <a:p>
            <a:pPr>
              <a:defRPr/>
            </a:pPr>
            <a:endParaRPr lang="it-IT" altLang="en-US"/>
          </a:p>
        </p:txBody>
      </p:sp>
      <p:sp>
        <p:nvSpPr>
          <p:cNvPr id="7" name="Slide Number Placeholder 6"/>
          <p:cNvSpPr>
            <a:spLocks noGrp="1"/>
          </p:cNvSpPr>
          <p:nvPr>
            <p:ph type="sldNum" sz="quarter" idx="12"/>
          </p:nvPr>
        </p:nvSpPr>
        <p:spPr/>
        <p:txBody>
          <a:bodyPr/>
          <a:lstStyle>
            <a:lvl1pPr>
              <a:defRPr/>
            </a:lvl1pPr>
          </a:lstStyle>
          <a:p>
            <a:pPr>
              <a:defRPr/>
            </a:pPr>
            <a:fld id="{A7AB59A0-B536-415B-A685-6F32DD1B295C}" type="slidenum">
              <a:rPr lang="it-IT" altLang="en-US"/>
              <a:pPr>
                <a:defRPr/>
              </a:pPr>
              <a:t>‹#›</a:t>
            </a:fld>
            <a:endParaRPr lang="it-IT" altLang="en-US"/>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it-IT"/>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7" name="Date Placeholder 6"/>
          <p:cNvSpPr>
            <a:spLocks noGrp="1"/>
          </p:cNvSpPr>
          <p:nvPr>
            <p:ph type="dt" sz="half" idx="10"/>
          </p:nvPr>
        </p:nvSpPr>
        <p:spPr/>
        <p:txBody>
          <a:bodyPr/>
          <a:lstStyle>
            <a:lvl1pPr>
              <a:defRPr/>
            </a:lvl1pPr>
          </a:lstStyle>
          <a:p>
            <a:pPr>
              <a:defRPr/>
            </a:pPr>
            <a:endParaRPr lang="it-IT" altLang="en-US"/>
          </a:p>
        </p:txBody>
      </p:sp>
      <p:sp>
        <p:nvSpPr>
          <p:cNvPr id="8" name="Footer Placeholder 7"/>
          <p:cNvSpPr>
            <a:spLocks noGrp="1"/>
          </p:cNvSpPr>
          <p:nvPr>
            <p:ph type="ftr" sz="quarter" idx="11"/>
          </p:nvPr>
        </p:nvSpPr>
        <p:spPr/>
        <p:txBody>
          <a:bodyPr/>
          <a:lstStyle>
            <a:lvl1pPr>
              <a:defRPr/>
            </a:lvl1pPr>
          </a:lstStyle>
          <a:p>
            <a:pPr>
              <a:defRPr/>
            </a:pPr>
            <a:endParaRPr lang="it-IT" altLang="en-US"/>
          </a:p>
        </p:txBody>
      </p:sp>
      <p:sp>
        <p:nvSpPr>
          <p:cNvPr id="9" name="Slide Number Placeholder 8"/>
          <p:cNvSpPr>
            <a:spLocks noGrp="1"/>
          </p:cNvSpPr>
          <p:nvPr>
            <p:ph type="sldNum" sz="quarter" idx="12"/>
          </p:nvPr>
        </p:nvSpPr>
        <p:spPr/>
        <p:txBody>
          <a:bodyPr/>
          <a:lstStyle>
            <a:lvl1pPr>
              <a:defRPr/>
            </a:lvl1pPr>
          </a:lstStyle>
          <a:p>
            <a:pPr>
              <a:defRPr/>
            </a:pPr>
            <a:fld id="{C82D3F5A-0D9C-45EE-86A9-771D18D1EB3F}" type="slidenum">
              <a:rPr lang="it-IT" altLang="en-US"/>
              <a:pPr>
                <a:defRPr/>
              </a:pPr>
              <a:t>‹#›</a:t>
            </a:fld>
            <a:endParaRPr lang="it-IT" altLang="en-US"/>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Date Placeholder 2"/>
          <p:cNvSpPr>
            <a:spLocks noGrp="1"/>
          </p:cNvSpPr>
          <p:nvPr>
            <p:ph type="dt" sz="half" idx="10"/>
          </p:nvPr>
        </p:nvSpPr>
        <p:spPr/>
        <p:txBody>
          <a:bodyPr/>
          <a:lstStyle>
            <a:lvl1pPr>
              <a:defRPr/>
            </a:lvl1pPr>
          </a:lstStyle>
          <a:p>
            <a:pPr>
              <a:defRPr/>
            </a:pPr>
            <a:endParaRPr lang="it-IT" altLang="en-US"/>
          </a:p>
        </p:txBody>
      </p:sp>
      <p:sp>
        <p:nvSpPr>
          <p:cNvPr id="4" name="Footer Placeholder 3"/>
          <p:cNvSpPr>
            <a:spLocks noGrp="1"/>
          </p:cNvSpPr>
          <p:nvPr>
            <p:ph type="ftr" sz="quarter" idx="11"/>
          </p:nvPr>
        </p:nvSpPr>
        <p:spPr/>
        <p:txBody>
          <a:bodyPr/>
          <a:lstStyle>
            <a:lvl1pPr>
              <a:defRPr/>
            </a:lvl1pPr>
          </a:lstStyle>
          <a:p>
            <a:pPr>
              <a:defRPr/>
            </a:pPr>
            <a:endParaRPr lang="it-IT" altLang="en-US"/>
          </a:p>
        </p:txBody>
      </p:sp>
      <p:sp>
        <p:nvSpPr>
          <p:cNvPr id="5" name="Slide Number Placeholder 4"/>
          <p:cNvSpPr>
            <a:spLocks noGrp="1"/>
          </p:cNvSpPr>
          <p:nvPr>
            <p:ph type="sldNum" sz="quarter" idx="12"/>
          </p:nvPr>
        </p:nvSpPr>
        <p:spPr/>
        <p:txBody>
          <a:bodyPr/>
          <a:lstStyle>
            <a:lvl1pPr>
              <a:defRPr/>
            </a:lvl1pPr>
          </a:lstStyle>
          <a:p>
            <a:pPr>
              <a:defRPr/>
            </a:pPr>
            <a:fld id="{784C2C5C-F032-43ED-BC6D-D1EC878C6E6B}" type="slidenum">
              <a:rPr lang="it-IT" altLang="en-US"/>
              <a:pPr>
                <a:defRPr/>
              </a:pPr>
              <a:t>‹#›</a:t>
            </a:fld>
            <a:endParaRPr lang="it-IT" altLang="en-US"/>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it-IT" altLang="en-US"/>
          </a:p>
        </p:txBody>
      </p:sp>
      <p:sp>
        <p:nvSpPr>
          <p:cNvPr id="3" name="Footer Placeholder 2"/>
          <p:cNvSpPr>
            <a:spLocks noGrp="1"/>
          </p:cNvSpPr>
          <p:nvPr>
            <p:ph type="ftr" sz="quarter" idx="11"/>
          </p:nvPr>
        </p:nvSpPr>
        <p:spPr/>
        <p:txBody>
          <a:bodyPr/>
          <a:lstStyle>
            <a:lvl1pPr>
              <a:defRPr/>
            </a:lvl1pPr>
          </a:lstStyle>
          <a:p>
            <a:pPr>
              <a:defRPr/>
            </a:pPr>
            <a:endParaRPr lang="it-IT" altLang="en-US"/>
          </a:p>
        </p:txBody>
      </p:sp>
      <p:sp>
        <p:nvSpPr>
          <p:cNvPr id="4" name="Slide Number Placeholder 3"/>
          <p:cNvSpPr>
            <a:spLocks noGrp="1"/>
          </p:cNvSpPr>
          <p:nvPr>
            <p:ph type="sldNum" sz="quarter" idx="12"/>
          </p:nvPr>
        </p:nvSpPr>
        <p:spPr/>
        <p:txBody>
          <a:bodyPr/>
          <a:lstStyle>
            <a:lvl1pPr>
              <a:defRPr/>
            </a:lvl1pPr>
          </a:lstStyle>
          <a:p>
            <a:pPr>
              <a:defRPr/>
            </a:pPr>
            <a:fld id="{0E3BE778-3D1A-43D5-A468-792118C42E2C}" type="slidenum">
              <a:rPr lang="it-IT" altLang="en-US"/>
              <a:pPr>
                <a:defRPr/>
              </a:pPr>
              <a:t>‹#›</a:t>
            </a:fld>
            <a:endParaRPr lang="it-IT" altLang="en-US"/>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it-IT"/>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endParaRPr lang="it-IT" altLang="en-US"/>
          </a:p>
        </p:txBody>
      </p:sp>
      <p:sp>
        <p:nvSpPr>
          <p:cNvPr id="6" name="Footer Placeholder 5"/>
          <p:cNvSpPr>
            <a:spLocks noGrp="1"/>
          </p:cNvSpPr>
          <p:nvPr>
            <p:ph type="ftr" sz="quarter" idx="11"/>
          </p:nvPr>
        </p:nvSpPr>
        <p:spPr/>
        <p:txBody>
          <a:bodyPr/>
          <a:lstStyle>
            <a:lvl1pPr>
              <a:defRPr/>
            </a:lvl1pPr>
          </a:lstStyle>
          <a:p>
            <a:pPr>
              <a:defRPr/>
            </a:pPr>
            <a:endParaRPr lang="it-IT" altLang="en-US"/>
          </a:p>
        </p:txBody>
      </p:sp>
      <p:sp>
        <p:nvSpPr>
          <p:cNvPr id="7" name="Slide Number Placeholder 6"/>
          <p:cNvSpPr>
            <a:spLocks noGrp="1"/>
          </p:cNvSpPr>
          <p:nvPr>
            <p:ph type="sldNum" sz="quarter" idx="12"/>
          </p:nvPr>
        </p:nvSpPr>
        <p:spPr/>
        <p:txBody>
          <a:bodyPr/>
          <a:lstStyle>
            <a:lvl1pPr>
              <a:defRPr/>
            </a:lvl1pPr>
          </a:lstStyle>
          <a:p>
            <a:pPr>
              <a:defRPr/>
            </a:pPr>
            <a:fld id="{038ADD6D-57F0-4FC7-9FAC-BE549CBF69D4}" type="slidenum">
              <a:rPr lang="it-IT" altLang="en-US"/>
              <a:pPr>
                <a:defRPr/>
              </a:pPr>
              <a:t>‹#›</a:t>
            </a:fld>
            <a:endParaRPr lang="it-IT" altLang="en-US"/>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it-IT"/>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endParaRPr lang="it-IT" altLang="en-US"/>
          </a:p>
        </p:txBody>
      </p:sp>
      <p:sp>
        <p:nvSpPr>
          <p:cNvPr id="6" name="Footer Placeholder 5"/>
          <p:cNvSpPr>
            <a:spLocks noGrp="1"/>
          </p:cNvSpPr>
          <p:nvPr>
            <p:ph type="ftr" sz="quarter" idx="11"/>
          </p:nvPr>
        </p:nvSpPr>
        <p:spPr/>
        <p:txBody>
          <a:bodyPr/>
          <a:lstStyle>
            <a:lvl1pPr>
              <a:defRPr/>
            </a:lvl1pPr>
          </a:lstStyle>
          <a:p>
            <a:pPr>
              <a:defRPr/>
            </a:pPr>
            <a:endParaRPr lang="it-IT" altLang="en-US"/>
          </a:p>
        </p:txBody>
      </p:sp>
      <p:sp>
        <p:nvSpPr>
          <p:cNvPr id="7" name="Slide Number Placeholder 6"/>
          <p:cNvSpPr>
            <a:spLocks noGrp="1"/>
          </p:cNvSpPr>
          <p:nvPr>
            <p:ph type="sldNum" sz="quarter" idx="12"/>
          </p:nvPr>
        </p:nvSpPr>
        <p:spPr/>
        <p:txBody>
          <a:bodyPr/>
          <a:lstStyle>
            <a:lvl1pPr>
              <a:defRPr/>
            </a:lvl1pPr>
          </a:lstStyle>
          <a:p>
            <a:pPr>
              <a:defRPr/>
            </a:pPr>
            <a:fld id="{49B3DC34-7CC6-4F14-9B53-C9A1A9B73E99}" type="slidenum">
              <a:rPr lang="it-IT" altLang="en-US"/>
              <a:pPr>
                <a:defRPr/>
              </a:pPr>
              <a:t>‹#›</a:t>
            </a:fld>
            <a:endParaRPr lang="it-IT" altLang="en-US"/>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it-IT"/>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Date Placeholder 3"/>
          <p:cNvSpPr>
            <a:spLocks noGrp="1"/>
          </p:cNvSpPr>
          <p:nvPr>
            <p:ph type="dt" sz="half" idx="10"/>
          </p:nvPr>
        </p:nvSpPr>
        <p:spPr/>
        <p:txBody>
          <a:bodyPr/>
          <a:lstStyle>
            <a:lvl1pPr>
              <a:defRPr/>
            </a:lvl1pPr>
          </a:lstStyle>
          <a:p>
            <a:pPr>
              <a:defRPr/>
            </a:pPr>
            <a:endParaRPr lang="it-IT" altLang="en-US"/>
          </a:p>
        </p:txBody>
      </p:sp>
      <p:sp>
        <p:nvSpPr>
          <p:cNvPr id="5" name="Footer Placeholder 4"/>
          <p:cNvSpPr>
            <a:spLocks noGrp="1"/>
          </p:cNvSpPr>
          <p:nvPr>
            <p:ph type="ftr" sz="quarter" idx="11"/>
          </p:nvPr>
        </p:nvSpPr>
        <p:spPr/>
        <p:txBody>
          <a:bodyPr/>
          <a:lstStyle>
            <a:lvl1pPr>
              <a:defRPr/>
            </a:lvl1pPr>
          </a:lstStyle>
          <a:p>
            <a:pPr>
              <a:defRPr/>
            </a:pPr>
            <a:endParaRPr lang="it-IT" altLang="en-US"/>
          </a:p>
        </p:txBody>
      </p:sp>
      <p:sp>
        <p:nvSpPr>
          <p:cNvPr id="6" name="Slide Number Placeholder 5"/>
          <p:cNvSpPr>
            <a:spLocks noGrp="1"/>
          </p:cNvSpPr>
          <p:nvPr>
            <p:ph type="sldNum" sz="quarter" idx="12"/>
          </p:nvPr>
        </p:nvSpPr>
        <p:spPr/>
        <p:txBody>
          <a:bodyPr/>
          <a:lstStyle>
            <a:lvl1pPr>
              <a:defRPr/>
            </a:lvl1pPr>
          </a:lstStyle>
          <a:p>
            <a:pPr>
              <a:defRPr/>
            </a:pPr>
            <a:fld id="{3E7B0DB9-40F3-435C-A6AE-AC96E4586196}" type="slidenum">
              <a:rPr lang="it-IT" altLang="en-US"/>
              <a:pPr>
                <a:defRPr/>
              </a:pPr>
              <a:t>‹#›</a:t>
            </a:fld>
            <a:endParaRPr lang="it-IT" altLang="en-US"/>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a:t>Click to edit Master title style</a:t>
            </a:r>
            <a:endParaRPr lang="it-IT"/>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4" name="Date Placeholder 3"/>
          <p:cNvSpPr>
            <a:spLocks noGrp="1"/>
          </p:cNvSpPr>
          <p:nvPr>
            <p:ph type="dt" sz="half" idx="10"/>
          </p:nvPr>
        </p:nvSpPr>
        <p:spPr/>
        <p:txBody>
          <a:bodyPr/>
          <a:lstStyle>
            <a:lvl1pPr>
              <a:defRPr/>
            </a:lvl1pPr>
          </a:lstStyle>
          <a:p>
            <a:pPr>
              <a:defRPr/>
            </a:pPr>
            <a:endParaRPr lang="it-IT" altLang="en-US"/>
          </a:p>
        </p:txBody>
      </p:sp>
      <p:sp>
        <p:nvSpPr>
          <p:cNvPr id="5" name="Footer Placeholder 4"/>
          <p:cNvSpPr>
            <a:spLocks noGrp="1"/>
          </p:cNvSpPr>
          <p:nvPr>
            <p:ph type="ftr" sz="quarter" idx="11"/>
          </p:nvPr>
        </p:nvSpPr>
        <p:spPr/>
        <p:txBody>
          <a:bodyPr/>
          <a:lstStyle>
            <a:lvl1pPr>
              <a:defRPr/>
            </a:lvl1pPr>
          </a:lstStyle>
          <a:p>
            <a:pPr>
              <a:defRPr/>
            </a:pPr>
            <a:endParaRPr lang="it-IT" altLang="en-US"/>
          </a:p>
        </p:txBody>
      </p:sp>
      <p:sp>
        <p:nvSpPr>
          <p:cNvPr id="6" name="Slide Number Placeholder 5"/>
          <p:cNvSpPr>
            <a:spLocks noGrp="1"/>
          </p:cNvSpPr>
          <p:nvPr>
            <p:ph type="sldNum" sz="quarter" idx="12"/>
          </p:nvPr>
        </p:nvSpPr>
        <p:spPr/>
        <p:txBody>
          <a:bodyPr/>
          <a:lstStyle>
            <a:lvl1pPr>
              <a:defRPr/>
            </a:lvl1pPr>
          </a:lstStyle>
          <a:p>
            <a:pPr>
              <a:defRPr/>
            </a:pPr>
            <a:fld id="{508ED4A3-E4CD-4074-B103-D6F398E09E6D}" type="slidenum">
              <a:rPr lang="it-IT" altLang="en-US"/>
              <a:pPr>
                <a:defRPr/>
              </a:pPr>
              <a:t>‹#›</a:t>
            </a:fld>
            <a:endParaRPr lang="it-IT"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theme" Target="../theme/theme6.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7.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7813"/>
            <a:ext cx="8229600" cy="113982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307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226308" name="Rectangle 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atin typeface="+mn-lt"/>
              </a:defRPr>
            </a:lvl1pPr>
          </a:lstStyle>
          <a:p>
            <a:pPr>
              <a:defRPr/>
            </a:pPr>
            <a:endParaRPr lang="it-IT"/>
          </a:p>
        </p:txBody>
      </p:sp>
      <p:sp>
        <p:nvSpPr>
          <p:cNvPr id="22630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mn-lt"/>
              </a:defRPr>
            </a:lvl1pPr>
          </a:lstStyle>
          <a:p>
            <a:pPr>
              <a:defRPr/>
            </a:pPr>
            <a:endParaRPr lang="it-IT"/>
          </a:p>
        </p:txBody>
      </p:sp>
      <p:sp>
        <p:nvSpPr>
          <p:cNvPr id="226310" name="Rectangle 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mn-lt"/>
              </a:defRPr>
            </a:lvl1pPr>
          </a:lstStyle>
          <a:p>
            <a:pPr>
              <a:defRPr/>
            </a:pPr>
            <a:fld id="{7DCE5279-5B8C-4872-925F-7DDDD642F2F4}" type="slidenum">
              <a:rPr lang="it-IT"/>
              <a:pPr>
                <a:defRPr/>
              </a:pPr>
              <a:t>‹#›</a:t>
            </a:fld>
            <a:endParaRPr lang="it-IT"/>
          </a:p>
        </p:txBody>
      </p:sp>
      <p:sp>
        <p:nvSpPr>
          <p:cNvPr id="226311" name="Rectangle 7"/>
          <p:cNvSpPr>
            <a:spLocks noChangeArrowheads="1"/>
          </p:cNvSpPr>
          <p:nvPr/>
        </p:nvSpPr>
        <p:spPr bwMode="auto">
          <a:xfrm>
            <a:off x="0" y="0"/>
            <a:ext cx="228600" cy="2286000"/>
          </a:xfrm>
          <a:prstGeom prst="rect">
            <a:avLst/>
          </a:prstGeom>
          <a:solidFill>
            <a:schemeClr val="bg2"/>
          </a:solidFill>
          <a:ln w="9525">
            <a:noFill/>
            <a:miter lim="800000"/>
            <a:headEnd/>
            <a:tailEnd/>
          </a:ln>
          <a:effectLst/>
        </p:spPr>
        <p:txBody>
          <a:bodyPr wrap="none" anchor="ctr"/>
          <a:lstStyle/>
          <a:p>
            <a:pPr algn="ctr">
              <a:defRPr/>
            </a:pPr>
            <a:endParaRPr lang="it-IT" sz="2400" noProof="1">
              <a:latin typeface="Times New Roman" pitchFamily="18" charset="0"/>
            </a:endParaRPr>
          </a:p>
        </p:txBody>
      </p:sp>
      <p:sp>
        <p:nvSpPr>
          <p:cNvPr id="226312" name="Line 8"/>
          <p:cNvSpPr>
            <a:spLocks noChangeShapeType="1"/>
          </p:cNvSpPr>
          <p:nvPr/>
        </p:nvSpPr>
        <p:spPr bwMode="auto">
          <a:xfrm>
            <a:off x="457200" y="1447800"/>
            <a:ext cx="8077200" cy="0"/>
          </a:xfrm>
          <a:prstGeom prst="line">
            <a:avLst/>
          </a:prstGeom>
          <a:noFill/>
          <a:ln w="19050">
            <a:solidFill>
              <a:schemeClr val="tx2"/>
            </a:solidFill>
            <a:round/>
            <a:headEnd/>
            <a:tailEnd/>
          </a:ln>
          <a:effectLst/>
        </p:spPr>
        <p:txBody>
          <a:bodyPr/>
          <a:lstStyle/>
          <a:p>
            <a:pPr>
              <a:defRPr/>
            </a:pPr>
            <a:endParaRPr lang="it-IT"/>
          </a:p>
        </p:txBody>
      </p:sp>
      <p:sp>
        <p:nvSpPr>
          <p:cNvPr id="226313" name="Rectangle 9"/>
          <p:cNvSpPr>
            <a:spLocks noChangeArrowheads="1"/>
          </p:cNvSpPr>
          <p:nvPr/>
        </p:nvSpPr>
        <p:spPr bwMode="auto">
          <a:xfrm>
            <a:off x="0" y="2286000"/>
            <a:ext cx="228600" cy="2286000"/>
          </a:xfrm>
          <a:prstGeom prst="rect">
            <a:avLst/>
          </a:prstGeom>
          <a:solidFill>
            <a:schemeClr val="accent2"/>
          </a:solidFill>
          <a:ln w="9525">
            <a:noFill/>
            <a:miter lim="800000"/>
            <a:headEnd/>
            <a:tailEnd/>
          </a:ln>
          <a:effectLst/>
        </p:spPr>
        <p:txBody>
          <a:bodyPr wrap="none" anchor="ctr"/>
          <a:lstStyle/>
          <a:p>
            <a:pPr algn="ctr">
              <a:defRPr/>
            </a:pPr>
            <a:endParaRPr lang="it-IT" sz="2400" noProof="1">
              <a:latin typeface="Times New Roman" pitchFamily="18" charset="0"/>
            </a:endParaRPr>
          </a:p>
        </p:txBody>
      </p:sp>
      <p:sp>
        <p:nvSpPr>
          <p:cNvPr id="226314" name="Rectangle 10"/>
          <p:cNvSpPr>
            <a:spLocks noChangeArrowheads="1"/>
          </p:cNvSpPr>
          <p:nvPr/>
        </p:nvSpPr>
        <p:spPr bwMode="auto">
          <a:xfrm>
            <a:off x="0" y="4572000"/>
            <a:ext cx="228600" cy="2286000"/>
          </a:xfrm>
          <a:prstGeom prst="rect">
            <a:avLst/>
          </a:prstGeom>
          <a:solidFill>
            <a:schemeClr val="tx2"/>
          </a:solidFill>
          <a:ln w="9525">
            <a:noFill/>
            <a:miter lim="800000"/>
            <a:headEnd/>
            <a:tailEnd/>
          </a:ln>
          <a:effectLst/>
        </p:spPr>
        <p:txBody>
          <a:bodyPr wrap="none" anchor="ctr"/>
          <a:lstStyle/>
          <a:p>
            <a:pPr algn="ctr">
              <a:defRPr/>
            </a:pPr>
            <a:endParaRPr lang="it-IT" sz="2400" noProof="1">
              <a:latin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3840" r:id="rId1"/>
    <p:sldLayoutId id="2147483787" r:id="rId2"/>
    <p:sldLayoutId id="2147483786" r:id="rId3"/>
    <p:sldLayoutId id="2147483785" r:id="rId4"/>
    <p:sldLayoutId id="2147483784" r:id="rId5"/>
    <p:sldLayoutId id="2147483783" r:id="rId6"/>
    <p:sldLayoutId id="2147483782" r:id="rId7"/>
    <p:sldLayoutId id="2147483781" r:id="rId8"/>
    <p:sldLayoutId id="2147483780" r:id="rId9"/>
    <p:sldLayoutId id="2147483779" r:id="rId10"/>
    <p:sldLayoutId id="2147483778" r:id="rId11"/>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Garamond" pitchFamily="18" charset="0"/>
        </a:defRPr>
      </a:lvl2pPr>
      <a:lvl3pPr algn="l" rtl="0" eaLnBrk="0" fontAlgn="base" hangingPunct="0">
        <a:spcBef>
          <a:spcPct val="0"/>
        </a:spcBef>
        <a:spcAft>
          <a:spcPct val="0"/>
        </a:spcAft>
        <a:defRPr sz="4400">
          <a:solidFill>
            <a:schemeClr val="tx2"/>
          </a:solidFill>
          <a:latin typeface="Garamond" pitchFamily="18" charset="0"/>
        </a:defRPr>
      </a:lvl3pPr>
      <a:lvl4pPr algn="l" rtl="0" eaLnBrk="0" fontAlgn="base" hangingPunct="0">
        <a:spcBef>
          <a:spcPct val="0"/>
        </a:spcBef>
        <a:spcAft>
          <a:spcPct val="0"/>
        </a:spcAft>
        <a:defRPr sz="4400">
          <a:solidFill>
            <a:schemeClr val="tx2"/>
          </a:solidFill>
          <a:latin typeface="Garamond" pitchFamily="18" charset="0"/>
        </a:defRPr>
      </a:lvl4pPr>
      <a:lvl5pPr algn="l" rtl="0" eaLnBrk="0" fontAlgn="base" hangingPunct="0">
        <a:spcBef>
          <a:spcPct val="0"/>
        </a:spcBef>
        <a:spcAft>
          <a:spcPct val="0"/>
        </a:spcAft>
        <a:defRPr sz="4400">
          <a:solidFill>
            <a:schemeClr val="tx2"/>
          </a:solidFill>
          <a:latin typeface="Garamond" pitchFamily="18" charset="0"/>
        </a:defRPr>
      </a:lvl5pPr>
      <a:lvl6pPr marL="457200" algn="l" rtl="0" fontAlgn="base">
        <a:spcBef>
          <a:spcPct val="0"/>
        </a:spcBef>
        <a:spcAft>
          <a:spcPct val="0"/>
        </a:spcAft>
        <a:defRPr sz="4400">
          <a:solidFill>
            <a:schemeClr val="tx2"/>
          </a:solidFill>
          <a:latin typeface="Garamond" pitchFamily="18" charset="0"/>
        </a:defRPr>
      </a:lvl6pPr>
      <a:lvl7pPr marL="914400" algn="l" rtl="0" fontAlgn="base">
        <a:spcBef>
          <a:spcPct val="0"/>
        </a:spcBef>
        <a:spcAft>
          <a:spcPct val="0"/>
        </a:spcAft>
        <a:defRPr sz="4400">
          <a:solidFill>
            <a:schemeClr val="tx2"/>
          </a:solidFill>
          <a:latin typeface="Garamond" pitchFamily="18" charset="0"/>
        </a:defRPr>
      </a:lvl7pPr>
      <a:lvl8pPr marL="1371600" algn="l" rtl="0" fontAlgn="base">
        <a:spcBef>
          <a:spcPct val="0"/>
        </a:spcBef>
        <a:spcAft>
          <a:spcPct val="0"/>
        </a:spcAft>
        <a:defRPr sz="4400">
          <a:solidFill>
            <a:schemeClr val="tx2"/>
          </a:solidFill>
          <a:latin typeface="Garamond" pitchFamily="18" charset="0"/>
        </a:defRPr>
      </a:lvl8pPr>
      <a:lvl9pPr marL="1828800" algn="l" rtl="0" fontAlgn="base">
        <a:spcBef>
          <a:spcPct val="0"/>
        </a:spcBef>
        <a:spcAft>
          <a:spcPct val="0"/>
        </a:spcAft>
        <a:defRPr sz="4400">
          <a:solidFill>
            <a:schemeClr val="tx2"/>
          </a:solidFill>
          <a:latin typeface="Garamond" pitchFamily="18" charset="0"/>
        </a:defRPr>
      </a:lvl9pPr>
    </p:titleStyle>
    <p:bodyStyle>
      <a:lvl1pPr marL="342900" indent="-342900" algn="l" rtl="0" eaLnBrk="0" fontAlgn="base" hangingPunct="0">
        <a:spcBef>
          <a:spcPct val="20000"/>
        </a:spcBef>
        <a:spcAft>
          <a:spcPct val="0"/>
        </a:spcAft>
        <a:buClr>
          <a:schemeClr val="bg2"/>
        </a:buClr>
        <a:buSzPct val="75000"/>
        <a:buFont typeface="Wingdings" pitchFamily="2" charset="2"/>
        <a:buChar char="p"/>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75000"/>
        <a:buFont typeface="Wingdings" pitchFamily="2" charset="2"/>
        <a:buChar char="n"/>
        <a:defRPr sz="2400">
          <a:solidFill>
            <a:schemeClr val="tx1"/>
          </a:solidFill>
          <a:latin typeface="+mn-lt"/>
        </a:defRPr>
      </a:lvl2pPr>
      <a:lvl3pPr marL="1143000" indent="-228600" algn="l" rtl="0" eaLnBrk="0" fontAlgn="base" hangingPunct="0">
        <a:spcBef>
          <a:spcPct val="20000"/>
        </a:spcBef>
        <a:spcAft>
          <a:spcPct val="0"/>
        </a:spcAft>
        <a:buClr>
          <a:schemeClr val="accent1"/>
        </a:buClr>
        <a:buSzPct val="65000"/>
        <a:buFont typeface="Wingdings" pitchFamily="2" charset="2"/>
        <a:buChar char="p"/>
        <a:defRPr sz="2000">
          <a:solidFill>
            <a:schemeClr val="tx1"/>
          </a:solidFill>
          <a:latin typeface="+mn-lt"/>
        </a:defRPr>
      </a:lvl3pPr>
      <a:lvl4pPr marL="1600200" indent="-228600" algn="l" rtl="0" eaLnBrk="0" fontAlgn="base" hangingPunct="0">
        <a:spcBef>
          <a:spcPct val="20000"/>
        </a:spcBef>
        <a:spcAft>
          <a:spcPct val="0"/>
        </a:spcAft>
        <a:buClr>
          <a:schemeClr val="bg2"/>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tx2"/>
        </a:buClr>
        <a:buSzPct val="80000"/>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defRPr>
      </a:lvl6pPr>
      <a:lvl7pPr marL="29718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defRPr>
      </a:lvl7pPr>
      <a:lvl8pPr marL="34290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defRPr>
      </a:lvl8pPr>
      <a:lvl9pPr marL="3886200" indent="-228600" algn="l" rtl="0" fontAlgn="base">
        <a:spcBef>
          <a:spcPct val="20000"/>
        </a:spcBef>
        <a:spcAft>
          <a:spcPct val="0"/>
        </a:spcAft>
        <a:buClr>
          <a:schemeClr val="tx2"/>
        </a:buClr>
        <a:buSzPct val="80000"/>
        <a:buFont typeface="Wingdings" pitchFamily="2" charset="2"/>
        <a:buChar char="§"/>
        <a:defRPr>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3314" name="Group 2"/>
          <p:cNvGrpSpPr>
            <a:grpSpLocks/>
          </p:cNvGrpSpPr>
          <p:nvPr/>
        </p:nvGrpSpPr>
        <p:grpSpPr bwMode="auto">
          <a:xfrm>
            <a:off x="0" y="0"/>
            <a:ext cx="8686800" cy="4876800"/>
            <a:chOff x="0" y="0"/>
            <a:chExt cx="5472" cy="3072"/>
          </a:xfrm>
        </p:grpSpPr>
        <p:sp>
          <p:nvSpPr>
            <p:cNvPr id="241667" name="Rectangle 3"/>
            <p:cNvSpPr>
              <a:spLocks noChangeArrowheads="1"/>
            </p:cNvSpPr>
            <p:nvPr/>
          </p:nvSpPr>
          <p:spPr bwMode="auto">
            <a:xfrm>
              <a:off x="0" y="0"/>
              <a:ext cx="384" cy="3072"/>
            </a:xfrm>
            <a:prstGeom prst="rect">
              <a:avLst/>
            </a:prstGeom>
            <a:solidFill>
              <a:schemeClr val="accent1"/>
            </a:solidFill>
            <a:ln w="9525">
              <a:noFill/>
              <a:miter lim="800000"/>
              <a:headEnd/>
              <a:tailEnd/>
            </a:ln>
            <a:effectLst/>
          </p:spPr>
          <p:txBody>
            <a:bodyPr wrap="none" anchor="ctr"/>
            <a:lstStyle/>
            <a:p>
              <a:pPr algn="ctr">
                <a:defRPr/>
              </a:pPr>
              <a:endParaRPr lang="it-IT" sz="2400" noProof="1">
                <a:latin typeface="Times New Roman" pitchFamily="18" charset="0"/>
              </a:endParaRPr>
            </a:p>
          </p:txBody>
        </p:sp>
        <p:grpSp>
          <p:nvGrpSpPr>
            <p:cNvPr id="13322" name="Group 4"/>
            <p:cNvGrpSpPr>
              <a:grpSpLocks/>
            </p:cNvGrpSpPr>
            <p:nvPr/>
          </p:nvGrpSpPr>
          <p:grpSpPr bwMode="auto">
            <a:xfrm>
              <a:off x="240" y="893"/>
              <a:ext cx="5232" cy="115"/>
              <a:chOff x="240" y="893"/>
              <a:chExt cx="5232" cy="115"/>
            </a:xfrm>
          </p:grpSpPr>
          <p:sp>
            <p:nvSpPr>
              <p:cNvPr id="241669" name="Rectangle 5"/>
              <p:cNvSpPr>
                <a:spLocks noChangeArrowheads="1"/>
              </p:cNvSpPr>
              <p:nvPr/>
            </p:nvSpPr>
            <p:spPr bwMode="auto">
              <a:xfrm>
                <a:off x="4320" y="893"/>
                <a:ext cx="1152" cy="115"/>
              </a:xfrm>
              <a:prstGeom prst="rect">
                <a:avLst/>
              </a:prstGeom>
              <a:solidFill>
                <a:schemeClr val="folHlink"/>
              </a:solidFill>
              <a:ln w="9525">
                <a:noFill/>
                <a:miter lim="800000"/>
                <a:headEnd/>
                <a:tailEnd/>
              </a:ln>
              <a:effectLst/>
            </p:spPr>
            <p:txBody>
              <a:bodyPr wrap="none" anchor="ctr"/>
              <a:lstStyle/>
              <a:p>
                <a:pPr algn="ctr">
                  <a:defRPr/>
                </a:pPr>
                <a:endParaRPr lang="it-IT" sz="2400" noProof="1">
                  <a:latin typeface="Times New Roman" pitchFamily="18" charset="0"/>
                </a:endParaRPr>
              </a:p>
            </p:txBody>
          </p:sp>
          <p:sp>
            <p:nvSpPr>
              <p:cNvPr id="241670" name="Line 6"/>
              <p:cNvSpPr>
                <a:spLocks noChangeShapeType="1"/>
              </p:cNvSpPr>
              <p:nvPr/>
            </p:nvSpPr>
            <p:spPr bwMode="auto">
              <a:xfrm>
                <a:off x="240" y="941"/>
                <a:ext cx="5232" cy="0"/>
              </a:xfrm>
              <a:prstGeom prst="line">
                <a:avLst/>
              </a:prstGeom>
              <a:noFill/>
              <a:ln w="19050">
                <a:solidFill>
                  <a:schemeClr val="bg2"/>
                </a:solidFill>
                <a:round/>
                <a:headEnd/>
                <a:tailEnd/>
              </a:ln>
              <a:effectLst/>
            </p:spPr>
            <p:txBody>
              <a:bodyPr/>
              <a:lstStyle/>
              <a:p>
                <a:pPr>
                  <a:defRPr/>
                </a:pPr>
                <a:endParaRPr lang="it-IT"/>
              </a:p>
            </p:txBody>
          </p:sp>
        </p:grpSp>
      </p:grpSp>
      <p:sp>
        <p:nvSpPr>
          <p:cNvPr id="13315" name="Rectangle 7"/>
          <p:cNvSpPr>
            <a:spLocks noGrp="1" noChangeArrowheads="1"/>
          </p:cNvSpPr>
          <p:nvPr>
            <p:ph type="title"/>
          </p:nvPr>
        </p:nvSpPr>
        <p:spPr bwMode="auto">
          <a:xfrm>
            <a:off x="914400" y="277813"/>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13316" name="Rectangle 8"/>
          <p:cNvSpPr>
            <a:spLocks noGrp="1" noChangeArrowheads="1"/>
          </p:cNvSpPr>
          <p:nvPr>
            <p:ph type="body" idx="1"/>
          </p:nvPr>
        </p:nvSpPr>
        <p:spPr bwMode="auto">
          <a:xfrm>
            <a:off x="914400" y="1600200"/>
            <a:ext cx="7772400" cy="45307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241673" name="Rectangle 9"/>
          <p:cNvSpPr>
            <a:spLocks noGrp="1" noChangeArrowheads="1"/>
          </p:cNvSpPr>
          <p:nvPr>
            <p:ph type="dt" sz="half" idx="2"/>
          </p:nvPr>
        </p:nvSpPr>
        <p:spPr bwMode="auto">
          <a:xfrm>
            <a:off x="914400" y="6251575"/>
            <a:ext cx="1981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atin typeface="+mn-lt"/>
              </a:defRPr>
            </a:lvl1pPr>
          </a:lstStyle>
          <a:p>
            <a:pPr>
              <a:defRPr/>
            </a:pPr>
            <a:endParaRPr lang="it-IT"/>
          </a:p>
        </p:txBody>
      </p:sp>
      <p:sp>
        <p:nvSpPr>
          <p:cNvPr id="241674" name="Rectangle 10"/>
          <p:cNvSpPr>
            <a:spLocks noGrp="1" noChangeArrowheads="1"/>
          </p:cNvSpPr>
          <p:nvPr>
            <p:ph type="ftr" sz="quarter" idx="3"/>
          </p:nvPr>
        </p:nvSpPr>
        <p:spPr bwMode="auto">
          <a:xfrm>
            <a:off x="3352800" y="624840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mn-lt"/>
              </a:defRPr>
            </a:lvl1pPr>
          </a:lstStyle>
          <a:p>
            <a:pPr>
              <a:defRPr/>
            </a:pPr>
            <a:endParaRPr lang="it-IT"/>
          </a:p>
        </p:txBody>
      </p:sp>
      <p:sp>
        <p:nvSpPr>
          <p:cNvPr id="241675" name="Rectangle 11"/>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mn-lt"/>
              </a:defRPr>
            </a:lvl1pPr>
          </a:lstStyle>
          <a:p>
            <a:pPr>
              <a:defRPr/>
            </a:pPr>
            <a:fld id="{BB30BBE9-4638-4EFA-97FC-DEE1E03FFBBA}" type="slidenum">
              <a:rPr lang="it-IT"/>
              <a:pPr>
                <a:defRPr/>
              </a:pPr>
              <a:t>‹#›</a:t>
            </a:fld>
            <a:endParaRPr lang="it-IT"/>
          </a:p>
        </p:txBody>
      </p:sp>
      <p:sp>
        <p:nvSpPr>
          <p:cNvPr id="241676" name="Line 12"/>
          <p:cNvSpPr>
            <a:spLocks noChangeShapeType="1"/>
          </p:cNvSpPr>
          <p:nvPr/>
        </p:nvSpPr>
        <p:spPr bwMode="auto">
          <a:xfrm>
            <a:off x="0" y="4876800"/>
            <a:ext cx="609600" cy="0"/>
          </a:xfrm>
          <a:prstGeom prst="line">
            <a:avLst/>
          </a:prstGeom>
          <a:noFill/>
          <a:ln w="44450">
            <a:solidFill>
              <a:schemeClr val="bg2"/>
            </a:solidFill>
            <a:round/>
            <a:headEnd/>
            <a:tailEnd/>
          </a:ln>
          <a:effectLst/>
        </p:spPr>
        <p:txBody>
          <a:bodyPr/>
          <a:lstStyle/>
          <a:p>
            <a:pPr>
              <a:defRPr/>
            </a:pPr>
            <a:endParaRPr lang="it-IT"/>
          </a:p>
        </p:txBody>
      </p:sp>
    </p:spTree>
  </p:cSld>
  <p:clrMap bg1="lt1" tx1="dk1" bg2="lt2" tx2="dk2" accent1="accent1" accent2="accent2" accent3="accent3" accent4="accent4" accent5="accent5" accent6="accent6" hlink="hlink" folHlink="folHlink"/>
  <p:sldLayoutIdLst>
    <p:sldLayoutId id="2147483841" r:id="rId1"/>
    <p:sldLayoutId id="2147483797" r:id="rId2"/>
    <p:sldLayoutId id="2147483796" r:id="rId3"/>
    <p:sldLayoutId id="2147483795" r:id="rId4"/>
    <p:sldLayoutId id="2147483794" r:id="rId5"/>
    <p:sldLayoutId id="2147483793" r:id="rId6"/>
    <p:sldLayoutId id="2147483792" r:id="rId7"/>
    <p:sldLayoutId id="2147483791" r:id="rId8"/>
    <p:sldLayoutId id="2147483790" r:id="rId9"/>
    <p:sldLayoutId id="2147483789" r:id="rId10"/>
    <p:sldLayoutId id="2147483788" r:id="rId11"/>
  </p:sldLayoutIdLst>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Times New Roman" pitchFamily="18" charset="0"/>
        </a:defRPr>
      </a:lvl2pPr>
      <a:lvl3pPr algn="l" rtl="0" eaLnBrk="0" fontAlgn="base" hangingPunct="0">
        <a:spcBef>
          <a:spcPct val="0"/>
        </a:spcBef>
        <a:spcAft>
          <a:spcPct val="0"/>
        </a:spcAft>
        <a:defRPr sz="4200">
          <a:solidFill>
            <a:schemeClr val="tx2"/>
          </a:solidFill>
          <a:latin typeface="Times New Roman" pitchFamily="18" charset="0"/>
        </a:defRPr>
      </a:lvl3pPr>
      <a:lvl4pPr algn="l" rtl="0" eaLnBrk="0" fontAlgn="base" hangingPunct="0">
        <a:spcBef>
          <a:spcPct val="0"/>
        </a:spcBef>
        <a:spcAft>
          <a:spcPct val="0"/>
        </a:spcAft>
        <a:defRPr sz="4200">
          <a:solidFill>
            <a:schemeClr val="tx2"/>
          </a:solidFill>
          <a:latin typeface="Times New Roman" pitchFamily="18" charset="0"/>
        </a:defRPr>
      </a:lvl4pPr>
      <a:lvl5pPr algn="l" rtl="0" eaLnBrk="0" fontAlgn="base" hangingPunct="0">
        <a:spcBef>
          <a:spcPct val="0"/>
        </a:spcBef>
        <a:spcAft>
          <a:spcPct val="0"/>
        </a:spcAft>
        <a:defRPr sz="4200">
          <a:solidFill>
            <a:schemeClr val="tx2"/>
          </a:solidFill>
          <a:latin typeface="Times New Roman" pitchFamily="18" charset="0"/>
        </a:defRPr>
      </a:lvl5pPr>
      <a:lvl6pPr marL="457200" algn="l" rtl="0" fontAlgn="base">
        <a:spcBef>
          <a:spcPct val="0"/>
        </a:spcBef>
        <a:spcAft>
          <a:spcPct val="0"/>
        </a:spcAft>
        <a:defRPr sz="4200">
          <a:solidFill>
            <a:schemeClr val="tx2"/>
          </a:solidFill>
          <a:latin typeface="Times New Roman" pitchFamily="18" charset="0"/>
        </a:defRPr>
      </a:lvl6pPr>
      <a:lvl7pPr marL="914400" algn="l" rtl="0" fontAlgn="base">
        <a:spcBef>
          <a:spcPct val="0"/>
        </a:spcBef>
        <a:spcAft>
          <a:spcPct val="0"/>
        </a:spcAft>
        <a:defRPr sz="4200">
          <a:solidFill>
            <a:schemeClr val="tx2"/>
          </a:solidFill>
          <a:latin typeface="Times New Roman" pitchFamily="18" charset="0"/>
        </a:defRPr>
      </a:lvl7pPr>
      <a:lvl8pPr marL="1371600" algn="l" rtl="0" fontAlgn="base">
        <a:spcBef>
          <a:spcPct val="0"/>
        </a:spcBef>
        <a:spcAft>
          <a:spcPct val="0"/>
        </a:spcAft>
        <a:defRPr sz="4200">
          <a:solidFill>
            <a:schemeClr val="tx2"/>
          </a:solidFill>
          <a:latin typeface="Times New Roman" pitchFamily="18" charset="0"/>
        </a:defRPr>
      </a:lvl8pPr>
      <a:lvl9pPr marL="1828800" algn="l" rtl="0" fontAlgn="base">
        <a:spcBef>
          <a:spcPct val="0"/>
        </a:spcBef>
        <a:spcAft>
          <a:spcPct val="0"/>
        </a:spcAft>
        <a:defRPr sz="42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5602" name="Group 2"/>
          <p:cNvGrpSpPr>
            <a:grpSpLocks/>
          </p:cNvGrpSpPr>
          <p:nvPr/>
        </p:nvGrpSpPr>
        <p:grpSpPr bwMode="auto">
          <a:xfrm>
            <a:off x="0" y="0"/>
            <a:ext cx="7620000" cy="6858000"/>
            <a:chOff x="0" y="0"/>
            <a:chExt cx="4800" cy="4320"/>
          </a:xfrm>
        </p:grpSpPr>
        <p:grpSp>
          <p:nvGrpSpPr>
            <p:cNvPr id="25608" name="Group 3"/>
            <p:cNvGrpSpPr>
              <a:grpSpLocks/>
            </p:cNvGrpSpPr>
            <p:nvPr userDrawn="1"/>
          </p:nvGrpSpPr>
          <p:grpSpPr bwMode="auto">
            <a:xfrm>
              <a:off x="0" y="0"/>
              <a:ext cx="2016" cy="4320"/>
              <a:chOff x="0" y="0"/>
              <a:chExt cx="2016" cy="4320"/>
            </a:xfrm>
          </p:grpSpPr>
          <p:sp>
            <p:nvSpPr>
              <p:cNvPr id="268292" name="Rectangle 4"/>
              <p:cNvSpPr>
                <a:spLocks noChangeArrowheads="1"/>
              </p:cNvSpPr>
              <p:nvPr userDrawn="1"/>
            </p:nvSpPr>
            <p:spPr bwMode="auto">
              <a:xfrm>
                <a:off x="0" y="0"/>
                <a:ext cx="480" cy="4320"/>
              </a:xfrm>
              <a:prstGeom prst="rect">
                <a:avLst/>
              </a:prstGeom>
              <a:solidFill>
                <a:schemeClr val="accent2"/>
              </a:solidFill>
              <a:ln w="9525">
                <a:noFill/>
                <a:miter lim="800000"/>
                <a:headEnd/>
                <a:tailEnd/>
              </a:ln>
              <a:effectLst/>
            </p:spPr>
            <p:txBody>
              <a:bodyPr wrap="none" anchor="ctr"/>
              <a:lstStyle/>
              <a:p>
                <a:pPr>
                  <a:defRPr/>
                </a:pPr>
                <a:endParaRPr lang="it-IT"/>
              </a:p>
            </p:txBody>
          </p:sp>
          <p:sp>
            <p:nvSpPr>
              <p:cNvPr id="268293" name="Freeform 5"/>
              <p:cNvSpPr>
                <a:spLocks/>
              </p:cNvSpPr>
              <p:nvPr userDrawn="1"/>
            </p:nvSpPr>
            <p:spPr bwMode="auto">
              <a:xfrm>
                <a:off x="288" y="0"/>
                <a:ext cx="1728" cy="735"/>
              </a:xfrm>
              <a:custGeom>
                <a:avLst/>
                <a:gdLst/>
                <a:ahLst/>
                <a:cxnLst>
                  <a:cxn ang="0">
                    <a:pos x="1728" y="0"/>
                  </a:cxn>
                  <a:cxn ang="0">
                    <a:pos x="1728" y="480"/>
                  </a:cxn>
                  <a:cxn ang="0">
                    <a:pos x="380" y="482"/>
                  </a:cxn>
                  <a:cxn ang="0">
                    <a:pos x="354" y="480"/>
                  </a:cxn>
                  <a:cxn ang="0">
                    <a:pos x="308" y="489"/>
                  </a:cxn>
                  <a:cxn ang="0">
                    <a:pos x="246" y="531"/>
                  </a:cxn>
                  <a:cxn ang="0">
                    <a:pos x="206" y="597"/>
                  </a:cxn>
                  <a:cxn ang="0">
                    <a:pos x="192" y="666"/>
                  </a:cxn>
                  <a:cxn ang="0">
                    <a:pos x="192" y="735"/>
                  </a:cxn>
                  <a:cxn ang="0">
                    <a:pos x="0" y="735"/>
                  </a:cxn>
                  <a:cxn ang="0">
                    <a:pos x="0" y="480"/>
                  </a:cxn>
                  <a:cxn ang="0">
                    <a:pos x="0" y="0"/>
                  </a:cxn>
                  <a:cxn ang="0">
                    <a:pos x="1728" y="0"/>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w="9525" cap="flat" cmpd="sng">
                <a:noFill/>
                <a:prstDash val="solid"/>
                <a:miter lim="800000"/>
                <a:headEnd type="none" w="med" len="med"/>
                <a:tailEnd type="none" w="med" len="med"/>
              </a:ln>
              <a:effectLst/>
            </p:spPr>
            <p:txBody>
              <a:bodyPr wrap="none"/>
              <a:lstStyle/>
              <a:p>
                <a:pPr>
                  <a:defRPr/>
                </a:pPr>
                <a:endParaRPr lang="it-IT"/>
              </a:p>
            </p:txBody>
          </p:sp>
        </p:grpSp>
        <p:grpSp>
          <p:nvGrpSpPr>
            <p:cNvPr id="25609" name="Group 6"/>
            <p:cNvGrpSpPr>
              <a:grpSpLocks/>
            </p:cNvGrpSpPr>
            <p:nvPr/>
          </p:nvGrpSpPr>
          <p:grpSpPr bwMode="auto">
            <a:xfrm>
              <a:off x="144" y="1248"/>
              <a:ext cx="4656" cy="201"/>
              <a:chOff x="144" y="1248"/>
              <a:chExt cx="4656" cy="201"/>
            </a:xfrm>
          </p:grpSpPr>
          <p:sp>
            <p:nvSpPr>
              <p:cNvPr id="268295" name="AutoShape 7"/>
              <p:cNvSpPr>
                <a:spLocks noChangeArrowheads="1"/>
              </p:cNvSpPr>
              <p:nvPr/>
            </p:nvSpPr>
            <p:spPr bwMode="auto">
              <a:xfrm>
                <a:off x="384" y="1248"/>
                <a:ext cx="4416" cy="200"/>
              </a:xfrm>
              <a:prstGeom prst="roundRect">
                <a:avLst>
                  <a:gd name="adj" fmla="val 0"/>
                </a:avLst>
              </a:prstGeom>
              <a:solidFill>
                <a:schemeClr val="hlink"/>
              </a:solidFill>
              <a:ln w="9525">
                <a:noFill/>
                <a:round/>
                <a:headEnd/>
                <a:tailEnd/>
              </a:ln>
              <a:effectLst/>
            </p:spPr>
            <p:txBody>
              <a:bodyPr wrap="none" anchor="ctr"/>
              <a:lstStyle/>
              <a:p>
                <a:pPr>
                  <a:defRPr/>
                </a:pPr>
                <a:endParaRPr lang="it-IT"/>
              </a:p>
            </p:txBody>
          </p:sp>
          <p:sp>
            <p:nvSpPr>
              <p:cNvPr id="268296" name="AutoShape 8"/>
              <p:cNvSpPr>
                <a:spLocks noChangeArrowheads="1"/>
              </p:cNvSpPr>
              <p:nvPr/>
            </p:nvSpPr>
            <p:spPr bwMode="auto">
              <a:xfrm flipH="1">
                <a:off x="144" y="1248"/>
                <a:ext cx="248" cy="201"/>
              </a:xfrm>
              <a:prstGeom prst="flowChartDelay">
                <a:avLst/>
              </a:prstGeom>
              <a:solidFill>
                <a:schemeClr val="hlink"/>
              </a:solidFill>
              <a:ln w="9525">
                <a:noFill/>
                <a:miter lim="800000"/>
                <a:headEnd/>
                <a:tailEnd/>
              </a:ln>
              <a:effectLst/>
            </p:spPr>
            <p:txBody>
              <a:bodyPr wrap="none" anchor="ctr"/>
              <a:lstStyle/>
              <a:p>
                <a:pPr>
                  <a:defRPr/>
                </a:pPr>
                <a:endParaRPr lang="it-IT"/>
              </a:p>
            </p:txBody>
          </p:sp>
        </p:grpSp>
      </p:grpSp>
      <p:sp>
        <p:nvSpPr>
          <p:cNvPr id="25603" name="AutoShape 9"/>
          <p:cNvSpPr>
            <a:spLocks noGrp="1" noChangeArrowheads="1"/>
          </p:cNvSpPr>
          <p:nvPr>
            <p:ph type="title"/>
          </p:nvPr>
        </p:nvSpPr>
        <p:spPr bwMode="auto">
          <a:xfrm>
            <a:off x="762000" y="762000"/>
            <a:ext cx="7924800" cy="1143000"/>
          </a:xfrm>
          <a:prstGeom prst="roundRect">
            <a:avLst>
              <a:gd name="adj" fmla="val 21667"/>
            </a:avLst>
          </a:prstGeom>
          <a:noFill/>
          <a:ln w="9525">
            <a:noFill/>
            <a:round/>
            <a:headEnd/>
            <a:tailEnd/>
          </a:ln>
        </p:spPr>
        <p:txBody>
          <a:bodyPr vert="horz" wrap="square" lIns="91440" tIns="45720" rIns="91440" bIns="45720" numCol="1" anchor="b" anchorCtr="0" compatLnSpc="1">
            <a:prstTxWarp prst="textNoShape">
              <a:avLst/>
            </a:prstTxWarp>
          </a:bodyPr>
          <a:lstStyle/>
          <a:p>
            <a:pPr lvl="0"/>
            <a:r>
              <a:rPr lang="it-IT" smtClean="0"/>
              <a:t>Fare clic per modificare lo stile del titolo</a:t>
            </a:r>
          </a:p>
        </p:txBody>
      </p:sp>
      <p:sp>
        <p:nvSpPr>
          <p:cNvPr id="25604" name="Rectangle 10"/>
          <p:cNvSpPr>
            <a:spLocks noGrp="1" noChangeArrowheads="1"/>
          </p:cNvSpPr>
          <p:nvPr>
            <p:ph type="body" idx="1"/>
          </p:nvPr>
        </p:nvSpPr>
        <p:spPr bwMode="auto">
          <a:xfrm>
            <a:off x="838200" y="2362200"/>
            <a:ext cx="7693025" cy="37242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268299" name="Rectangle 11"/>
          <p:cNvSpPr>
            <a:spLocks noGrp="1" noChangeArrowheads="1"/>
          </p:cNvSpPr>
          <p:nvPr>
            <p:ph type="dt" sz="half" idx="2"/>
          </p:nvPr>
        </p:nvSpPr>
        <p:spPr bwMode="auto">
          <a:xfrm>
            <a:off x="2438400" y="6248400"/>
            <a:ext cx="2130425"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a:latin typeface="+mn-lt"/>
              </a:defRPr>
            </a:lvl1pPr>
          </a:lstStyle>
          <a:p>
            <a:pPr>
              <a:defRPr/>
            </a:pPr>
            <a:endParaRPr lang="it-IT"/>
          </a:p>
        </p:txBody>
      </p:sp>
      <p:sp>
        <p:nvSpPr>
          <p:cNvPr id="268300" name="Rectangle 12"/>
          <p:cNvSpPr>
            <a:spLocks noGrp="1" noChangeArrowheads="1"/>
          </p:cNvSpPr>
          <p:nvPr>
            <p:ph type="ftr" sz="quarter" idx="3"/>
          </p:nvPr>
        </p:nvSpPr>
        <p:spPr bwMode="auto">
          <a:xfrm>
            <a:off x="5791200" y="6248400"/>
            <a:ext cx="2897188"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a:latin typeface="+mn-lt"/>
              </a:defRPr>
            </a:lvl1pPr>
          </a:lstStyle>
          <a:p>
            <a:pPr>
              <a:defRPr/>
            </a:pPr>
            <a:endParaRPr lang="it-IT"/>
          </a:p>
        </p:txBody>
      </p:sp>
      <p:sp>
        <p:nvSpPr>
          <p:cNvPr id="268301" name="Rectangle 13"/>
          <p:cNvSpPr>
            <a:spLocks noGrp="1" noChangeArrowheads="1"/>
          </p:cNvSpPr>
          <p:nvPr>
            <p:ph type="sldNum" sz="quarter" idx="4"/>
          </p:nvPr>
        </p:nvSpPr>
        <p:spPr bwMode="auto">
          <a:xfrm>
            <a:off x="84138" y="6242050"/>
            <a:ext cx="587375" cy="488950"/>
          </a:xfrm>
          <a:prstGeom prst="rect">
            <a:avLst/>
          </a:prstGeom>
          <a:noFill/>
          <a:ln w="9525">
            <a:noFill/>
            <a:miter lim="800000"/>
            <a:headEnd/>
            <a:tailEnd/>
          </a:ln>
          <a:effectLst/>
        </p:spPr>
        <p:txBody>
          <a:bodyPr vert="horz" wrap="square" lIns="91440" tIns="45720" rIns="91440" bIns="45720" numCol="1" anchor="b" anchorCtr="1" compatLnSpc="1">
            <a:prstTxWarp prst="textNoShape">
              <a:avLst/>
            </a:prstTxWarp>
          </a:bodyPr>
          <a:lstStyle>
            <a:lvl1pPr>
              <a:defRPr sz="2600" b="1">
                <a:solidFill>
                  <a:schemeClr val="bg1"/>
                </a:solidFill>
                <a:latin typeface="+mn-lt"/>
              </a:defRPr>
            </a:lvl1pPr>
          </a:lstStyle>
          <a:p>
            <a:pPr>
              <a:defRPr/>
            </a:pPr>
            <a:fld id="{67FE4913-4FD7-4D07-9821-86884BC9050E}" type="slidenum">
              <a:rPr lang="it-IT"/>
              <a:pPr>
                <a:defRPr/>
              </a:pPr>
              <a:t>‹#›</a:t>
            </a:fld>
            <a:endParaRPr lang="it-IT"/>
          </a:p>
        </p:txBody>
      </p:sp>
    </p:spTree>
  </p:cSld>
  <p:clrMap bg1="lt1" tx1="dk1" bg2="lt2" tx2="dk2" accent1="accent1" accent2="accent2" accent3="accent3" accent4="accent4" accent5="accent5" accent6="accent6" hlink="hlink" folHlink="folHlink"/>
  <p:sldLayoutIdLst>
    <p:sldLayoutId id="2147483842" r:id="rId1"/>
    <p:sldLayoutId id="2147483807" r:id="rId2"/>
    <p:sldLayoutId id="2147483806" r:id="rId3"/>
    <p:sldLayoutId id="2147483805" r:id="rId4"/>
    <p:sldLayoutId id="2147483804" r:id="rId5"/>
    <p:sldLayoutId id="2147483803" r:id="rId6"/>
    <p:sldLayoutId id="2147483802" r:id="rId7"/>
    <p:sldLayoutId id="2147483801" r:id="rId8"/>
    <p:sldLayoutId id="2147483800" r:id="rId9"/>
    <p:sldLayoutId id="2147483799" r:id="rId10"/>
    <p:sldLayoutId id="2147483798" r:id="rId11"/>
  </p:sldLayoutIdLst>
  <p:txStyles>
    <p:titleStyle>
      <a:lvl1pPr algn="l" rtl="0" eaLnBrk="0" fontAlgn="base" hangingPunct="0">
        <a:lnSpc>
          <a:spcPct val="90000"/>
        </a:lnSpc>
        <a:spcBef>
          <a:spcPct val="0"/>
        </a:spcBef>
        <a:spcAft>
          <a:spcPct val="0"/>
        </a:spcAft>
        <a:defRPr sz="3600" b="1">
          <a:solidFill>
            <a:schemeClr val="tx2"/>
          </a:solidFill>
          <a:latin typeface="+mj-lt"/>
          <a:ea typeface="+mj-ea"/>
          <a:cs typeface="+mj-cs"/>
        </a:defRPr>
      </a:lvl1pPr>
      <a:lvl2pPr algn="l" rtl="0" eaLnBrk="0" fontAlgn="base" hangingPunct="0">
        <a:lnSpc>
          <a:spcPct val="90000"/>
        </a:lnSpc>
        <a:spcBef>
          <a:spcPct val="0"/>
        </a:spcBef>
        <a:spcAft>
          <a:spcPct val="0"/>
        </a:spcAft>
        <a:defRPr sz="3600" b="1">
          <a:solidFill>
            <a:schemeClr val="tx2"/>
          </a:solidFill>
          <a:latin typeface="Arial" charset="0"/>
        </a:defRPr>
      </a:lvl2pPr>
      <a:lvl3pPr algn="l" rtl="0" eaLnBrk="0" fontAlgn="base" hangingPunct="0">
        <a:lnSpc>
          <a:spcPct val="90000"/>
        </a:lnSpc>
        <a:spcBef>
          <a:spcPct val="0"/>
        </a:spcBef>
        <a:spcAft>
          <a:spcPct val="0"/>
        </a:spcAft>
        <a:defRPr sz="3600" b="1">
          <a:solidFill>
            <a:schemeClr val="tx2"/>
          </a:solidFill>
          <a:latin typeface="Arial" charset="0"/>
        </a:defRPr>
      </a:lvl3pPr>
      <a:lvl4pPr algn="l" rtl="0" eaLnBrk="0" fontAlgn="base" hangingPunct="0">
        <a:lnSpc>
          <a:spcPct val="90000"/>
        </a:lnSpc>
        <a:spcBef>
          <a:spcPct val="0"/>
        </a:spcBef>
        <a:spcAft>
          <a:spcPct val="0"/>
        </a:spcAft>
        <a:defRPr sz="3600" b="1">
          <a:solidFill>
            <a:schemeClr val="tx2"/>
          </a:solidFill>
          <a:latin typeface="Arial" charset="0"/>
        </a:defRPr>
      </a:lvl4pPr>
      <a:lvl5pPr algn="l" rtl="0" eaLnBrk="0" fontAlgn="base" hangingPunct="0">
        <a:lnSpc>
          <a:spcPct val="90000"/>
        </a:lnSpc>
        <a:spcBef>
          <a:spcPct val="0"/>
        </a:spcBef>
        <a:spcAft>
          <a:spcPct val="0"/>
        </a:spcAft>
        <a:defRPr sz="3600" b="1">
          <a:solidFill>
            <a:schemeClr val="tx2"/>
          </a:solidFill>
          <a:latin typeface="Arial" charset="0"/>
        </a:defRPr>
      </a:lvl5pPr>
      <a:lvl6pPr marL="457200" algn="l" rtl="0" fontAlgn="base">
        <a:lnSpc>
          <a:spcPct val="90000"/>
        </a:lnSpc>
        <a:spcBef>
          <a:spcPct val="0"/>
        </a:spcBef>
        <a:spcAft>
          <a:spcPct val="0"/>
        </a:spcAft>
        <a:defRPr sz="3600" b="1">
          <a:solidFill>
            <a:schemeClr val="tx2"/>
          </a:solidFill>
          <a:latin typeface="Arial" charset="0"/>
        </a:defRPr>
      </a:lvl6pPr>
      <a:lvl7pPr marL="914400" algn="l" rtl="0" fontAlgn="base">
        <a:lnSpc>
          <a:spcPct val="90000"/>
        </a:lnSpc>
        <a:spcBef>
          <a:spcPct val="0"/>
        </a:spcBef>
        <a:spcAft>
          <a:spcPct val="0"/>
        </a:spcAft>
        <a:defRPr sz="3600" b="1">
          <a:solidFill>
            <a:schemeClr val="tx2"/>
          </a:solidFill>
          <a:latin typeface="Arial" charset="0"/>
        </a:defRPr>
      </a:lvl7pPr>
      <a:lvl8pPr marL="1371600" algn="l" rtl="0" fontAlgn="base">
        <a:lnSpc>
          <a:spcPct val="90000"/>
        </a:lnSpc>
        <a:spcBef>
          <a:spcPct val="0"/>
        </a:spcBef>
        <a:spcAft>
          <a:spcPct val="0"/>
        </a:spcAft>
        <a:defRPr sz="3600" b="1">
          <a:solidFill>
            <a:schemeClr val="tx2"/>
          </a:solidFill>
          <a:latin typeface="Arial" charset="0"/>
        </a:defRPr>
      </a:lvl8pPr>
      <a:lvl9pPr marL="1828800" algn="l" rtl="0" fontAlgn="base">
        <a:lnSpc>
          <a:spcPct val="90000"/>
        </a:lnSpc>
        <a:spcBef>
          <a:spcPct val="0"/>
        </a:spcBef>
        <a:spcAft>
          <a:spcPct val="0"/>
        </a:spcAft>
        <a:defRPr sz="3600" b="1">
          <a:solidFill>
            <a:schemeClr val="tx2"/>
          </a:solidFill>
          <a:latin typeface="Arial" charset="0"/>
        </a:defRPr>
      </a:lvl9pPr>
    </p:titleStyle>
    <p:bodyStyle>
      <a:lvl1pPr marL="342900" indent="-342900" algn="l" rtl="0" eaLnBrk="0" fontAlgn="base" hangingPunct="0">
        <a:spcBef>
          <a:spcPct val="20000"/>
        </a:spcBef>
        <a:spcAft>
          <a:spcPct val="0"/>
        </a:spcAft>
        <a:buClr>
          <a:schemeClr val="tx1"/>
        </a:buClr>
        <a:buSzPct val="75000"/>
        <a:buFont typeface="Wingdings" pitchFamily="2" charset="2"/>
        <a:buChar char="l"/>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75000"/>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SzPct val="75000"/>
        <a:buFont typeface="Wingdings" pitchFamily="2" charset="2"/>
        <a:buChar char="l"/>
        <a:defRPr sz="2000">
          <a:solidFill>
            <a:schemeClr val="tx1"/>
          </a:solidFill>
          <a:latin typeface="+mn-lt"/>
        </a:defRPr>
      </a:lvl3pPr>
      <a:lvl4pPr marL="1600200" indent="-228600" algn="l" rtl="0" eaLnBrk="0" fontAlgn="base" hangingPunct="0">
        <a:spcBef>
          <a:spcPct val="20000"/>
        </a:spcBef>
        <a:spcAft>
          <a:spcPct val="0"/>
        </a:spcAft>
        <a:buClr>
          <a:schemeClr val="tx1"/>
        </a:buClr>
        <a:buSzPct val="80000"/>
        <a:buChar char="–"/>
        <a:defRPr sz="2000">
          <a:solidFill>
            <a:schemeClr val="tx1"/>
          </a:solidFill>
          <a:latin typeface="+mn-lt"/>
        </a:defRPr>
      </a:lvl4pPr>
      <a:lvl5pPr marL="2057400" indent="-228600" algn="l" rtl="0" eaLnBrk="0" fontAlgn="base" hangingPunct="0">
        <a:spcBef>
          <a:spcPct val="20000"/>
        </a:spcBef>
        <a:spcAft>
          <a:spcPct val="0"/>
        </a:spcAft>
        <a:buClr>
          <a:schemeClr val="tx1"/>
        </a:buClr>
        <a:buSzPct val="65000"/>
        <a:buFont typeface="Wingdings" pitchFamily="2" charset="2"/>
        <a:buChar char="l"/>
        <a:defRPr sz="2000">
          <a:solidFill>
            <a:schemeClr val="tx1"/>
          </a:solidFill>
          <a:latin typeface="+mn-lt"/>
        </a:defRPr>
      </a:lvl5pPr>
      <a:lvl6pPr marL="25146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6pPr>
      <a:lvl7pPr marL="29718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7pPr>
      <a:lvl8pPr marL="34290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8pPr>
      <a:lvl9pPr marL="38862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0578" name="Rectangle 2"/>
          <p:cNvSpPr>
            <a:spLocks noChangeArrowheads="1"/>
          </p:cNvSpPr>
          <p:nvPr/>
        </p:nvSpPr>
        <p:spPr bwMode="auto">
          <a:xfrm>
            <a:off x="0" y="1377950"/>
            <a:ext cx="2133600" cy="101600"/>
          </a:xfrm>
          <a:prstGeom prst="rect">
            <a:avLst/>
          </a:prstGeom>
          <a:solidFill>
            <a:schemeClr val="accent2"/>
          </a:solidFill>
          <a:ln w="9525">
            <a:noFill/>
            <a:miter lim="800000"/>
            <a:headEnd/>
            <a:tailEnd/>
          </a:ln>
          <a:effectLst/>
        </p:spPr>
        <p:txBody>
          <a:bodyPr wrap="none" anchor="ctr"/>
          <a:lstStyle/>
          <a:p>
            <a:pPr algn="ctr">
              <a:defRPr/>
            </a:pPr>
            <a:endParaRPr lang="it-IT" sz="2400" noProof="1">
              <a:latin typeface="Times New Roman" pitchFamily="18" charset="0"/>
            </a:endParaRPr>
          </a:p>
        </p:txBody>
      </p:sp>
      <p:sp>
        <p:nvSpPr>
          <p:cNvPr id="280579" name="Rectangle 3"/>
          <p:cNvSpPr>
            <a:spLocks noChangeArrowheads="1"/>
          </p:cNvSpPr>
          <p:nvPr/>
        </p:nvSpPr>
        <p:spPr bwMode="auto">
          <a:xfrm>
            <a:off x="1447800" y="1377950"/>
            <a:ext cx="7239000" cy="101600"/>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lgn="ctr">
              <a:defRPr/>
            </a:pPr>
            <a:endParaRPr lang="it-IT" sz="2400" noProof="1">
              <a:latin typeface="Times New Roman" pitchFamily="18" charset="0"/>
            </a:endParaRPr>
          </a:p>
        </p:txBody>
      </p:sp>
      <p:sp>
        <p:nvSpPr>
          <p:cNvPr id="37892" name="Rectangle 4"/>
          <p:cNvSpPr>
            <a:spLocks noGrp="1" noChangeArrowheads="1"/>
          </p:cNvSpPr>
          <p:nvPr>
            <p:ph type="title"/>
          </p:nvPr>
        </p:nvSpPr>
        <p:spPr bwMode="auto">
          <a:xfrm>
            <a:off x="931863" y="96838"/>
            <a:ext cx="7158037" cy="1412875"/>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it-IT" smtClean="0"/>
              <a:t>Fare clic per modificare lo stile del titolo</a:t>
            </a:r>
          </a:p>
        </p:txBody>
      </p:sp>
      <p:sp>
        <p:nvSpPr>
          <p:cNvPr id="37893" name="Rectangle 5"/>
          <p:cNvSpPr>
            <a:spLocks noGrp="1" noChangeArrowheads="1"/>
          </p:cNvSpPr>
          <p:nvPr>
            <p:ph type="body" idx="1"/>
          </p:nvPr>
        </p:nvSpPr>
        <p:spPr bwMode="auto">
          <a:xfrm>
            <a:off x="949325" y="1981200"/>
            <a:ext cx="7661275"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280582" name="Rectangle 6"/>
          <p:cNvSpPr>
            <a:spLocks noGrp="1" noChangeArrowheads="1"/>
          </p:cNvSpPr>
          <p:nvPr>
            <p:ph type="dt" sz="half" idx="2"/>
          </p:nvPr>
        </p:nvSpPr>
        <p:spPr bwMode="auto">
          <a:xfrm>
            <a:off x="94615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atin typeface="+mn-lt"/>
              </a:defRPr>
            </a:lvl1pPr>
          </a:lstStyle>
          <a:p>
            <a:pPr>
              <a:defRPr/>
            </a:pPr>
            <a:endParaRPr lang="it-IT"/>
          </a:p>
        </p:txBody>
      </p:sp>
      <p:sp>
        <p:nvSpPr>
          <p:cNvPr id="280583" name="Rectangle 7"/>
          <p:cNvSpPr>
            <a:spLocks noGrp="1" noChangeArrowheads="1"/>
          </p:cNvSpPr>
          <p:nvPr>
            <p:ph type="ftr" sz="quarter" idx="3"/>
          </p:nvPr>
        </p:nvSpPr>
        <p:spPr bwMode="auto">
          <a:xfrm>
            <a:off x="33528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mn-lt"/>
              </a:defRPr>
            </a:lvl1pPr>
          </a:lstStyle>
          <a:p>
            <a:pPr>
              <a:defRPr/>
            </a:pPr>
            <a:endParaRPr lang="it-IT"/>
          </a:p>
        </p:txBody>
      </p:sp>
      <p:sp>
        <p:nvSpPr>
          <p:cNvPr id="280584" name="Rectangle 8"/>
          <p:cNvSpPr>
            <a:spLocks noGrp="1" noChangeArrowheads="1"/>
          </p:cNvSpPr>
          <p:nvPr>
            <p:ph type="sldNum" sz="quarter" idx="4"/>
          </p:nvPr>
        </p:nvSpPr>
        <p:spPr bwMode="auto">
          <a:xfrm>
            <a:off x="67056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mn-lt"/>
              </a:defRPr>
            </a:lvl1pPr>
          </a:lstStyle>
          <a:p>
            <a:pPr>
              <a:defRPr/>
            </a:pPr>
            <a:fld id="{B607C23A-B58F-446E-B6B1-A024F804435D}" type="slidenum">
              <a:rPr lang="it-IT"/>
              <a:pPr>
                <a:defRPr/>
              </a:pPr>
              <a:t>‹#›</a:t>
            </a:fld>
            <a:endParaRPr lang="it-IT"/>
          </a:p>
        </p:txBody>
      </p:sp>
      <p:sp>
        <p:nvSpPr>
          <p:cNvPr id="280585" name="Freeform 9"/>
          <p:cNvSpPr>
            <a:spLocks noChangeArrowheads="1"/>
          </p:cNvSpPr>
          <p:nvPr/>
        </p:nvSpPr>
        <p:spPr bwMode="auto">
          <a:xfrm>
            <a:off x="838200" y="561975"/>
            <a:ext cx="152400" cy="1066800"/>
          </a:xfrm>
          <a:custGeom>
            <a:avLst/>
            <a:gdLst/>
            <a:ahLst/>
            <a:cxnLst>
              <a:cxn ang="0">
                <a:pos x="1000" y="1000"/>
              </a:cxn>
              <a:cxn ang="0">
                <a:pos x="0" y="1000"/>
              </a:cxn>
              <a:cxn ang="0">
                <a:pos x="0" y="0"/>
              </a:cxn>
              <a:cxn ang="0">
                <a:pos x="1000" y="0"/>
              </a:cxn>
            </a:cxnLst>
            <a:rect l="0" t="0" r="r" b="b"/>
            <a:pathLst>
              <a:path w="1000" h="1000">
                <a:moveTo>
                  <a:pt x="1000" y="1000"/>
                </a:moveTo>
                <a:lnTo>
                  <a:pt x="0" y="1000"/>
                </a:lnTo>
                <a:lnTo>
                  <a:pt x="0" y="0"/>
                </a:lnTo>
                <a:lnTo>
                  <a:pt x="1000" y="0"/>
                </a:lnTo>
              </a:path>
            </a:pathLst>
          </a:custGeom>
          <a:noFill/>
          <a:ln w="76200" cmpd="sng">
            <a:solidFill>
              <a:schemeClr val="tx2"/>
            </a:solidFill>
            <a:miter lim="800000"/>
            <a:headEnd/>
            <a:tailEnd/>
          </a:ln>
        </p:spPr>
        <p:txBody>
          <a:bodyPr/>
          <a:lstStyle/>
          <a:p>
            <a:pPr>
              <a:defRPr/>
            </a:pPr>
            <a:endParaRPr lang="it-IT"/>
          </a:p>
        </p:txBody>
      </p:sp>
      <p:sp>
        <p:nvSpPr>
          <p:cNvPr id="280586" name="Freeform 10"/>
          <p:cNvSpPr>
            <a:spLocks noChangeArrowheads="1"/>
          </p:cNvSpPr>
          <p:nvPr/>
        </p:nvSpPr>
        <p:spPr bwMode="auto">
          <a:xfrm>
            <a:off x="8262938" y="269875"/>
            <a:ext cx="152400" cy="1073150"/>
          </a:xfrm>
          <a:custGeom>
            <a:avLst/>
            <a:gdLst/>
            <a:ahLst/>
            <a:cxnLst>
              <a:cxn ang="0">
                <a:pos x="0" y="0"/>
              </a:cxn>
              <a:cxn ang="0">
                <a:pos x="1000" y="0"/>
              </a:cxn>
              <a:cxn ang="0">
                <a:pos x="1000" y="1000"/>
              </a:cxn>
              <a:cxn ang="0">
                <a:pos x="0" y="1000"/>
              </a:cxn>
            </a:cxnLst>
            <a:rect l="0" t="0" r="r" b="b"/>
            <a:pathLst>
              <a:path w="1000" h="1000">
                <a:moveTo>
                  <a:pt x="0" y="0"/>
                </a:moveTo>
                <a:lnTo>
                  <a:pt x="1000" y="0"/>
                </a:lnTo>
                <a:lnTo>
                  <a:pt x="1000" y="1000"/>
                </a:lnTo>
                <a:lnTo>
                  <a:pt x="0" y="1000"/>
                </a:lnTo>
              </a:path>
            </a:pathLst>
          </a:custGeom>
          <a:noFill/>
          <a:ln w="76200" cap="flat" cmpd="sng">
            <a:solidFill>
              <a:schemeClr val="accent1"/>
            </a:solidFill>
            <a:prstDash val="solid"/>
            <a:miter lim="800000"/>
            <a:headEnd/>
            <a:tailEnd/>
          </a:ln>
        </p:spPr>
        <p:txBody>
          <a:bodyPr/>
          <a:lstStyle/>
          <a:p>
            <a:pPr>
              <a:defRPr/>
            </a:pPr>
            <a:endParaRPr lang="it-IT"/>
          </a:p>
        </p:txBody>
      </p:sp>
    </p:spTree>
  </p:cSld>
  <p:clrMap bg1="lt1" tx1="dk1" bg2="lt2" tx2="dk2" accent1="accent1" accent2="accent2" accent3="accent3" accent4="accent4" accent5="accent5" accent6="accent6" hlink="hlink" folHlink="folHlink"/>
  <p:sldLayoutIdLst>
    <p:sldLayoutId id="2147483843" r:id="rId1"/>
    <p:sldLayoutId id="2147483817" r:id="rId2"/>
    <p:sldLayoutId id="2147483816" r:id="rId3"/>
    <p:sldLayoutId id="2147483815" r:id="rId4"/>
    <p:sldLayoutId id="2147483814" r:id="rId5"/>
    <p:sldLayoutId id="2147483813" r:id="rId6"/>
    <p:sldLayoutId id="2147483812" r:id="rId7"/>
    <p:sldLayoutId id="2147483811" r:id="rId8"/>
    <p:sldLayoutId id="2147483810" r:id="rId9"/>
    <p:sldLayoutId id="2147483809" r:id="rId10"/>
    <p:sldLayoutId id="2147483808" r:id="rId11"/>
  </p:sldLayoutIdLst>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Arial" charset="0"/>
        </a:defRPr>
      </a:lvl2pPr>
      <a:lvl3pPr algn="l" rtl="0" eaLnBrk="0" fontAlgn="base" hangingPunct="0">
        <a:spcBef>
          <a:spcPct val="0"/>
        </a:spcBef>
        <a:spcAft>
          <a:spcPct val="0"/>
        </a:spcAft>
        <a:defRPr sz="4000">
          <a:solidFill>
            <a:schemeClr val="tx2"/>
          </a:solidFill>
          <a:latin typeface="Arial" charset="0"/>
        </a:defRPr>
      </a:lvl3pPr>
      <a:lvl4pPr algn="l" rtl="0" eaLnBrk="0" fontAlgn="base" hangingPunct="0">
        <a:spcBef>
          <a:spcPct val="0"/>
        </a:spcBef>
        <a:spcAft>
          <a:spcPct val="0"/>
        </a:spcAft>
        <a:defRPr sz="4000">
          <a:solidFill>
            <a:schemeClr val="tx2"/>
          </a:solidFill>
          <a:latin typeface="Arial" charset="0"/>
        </a:defRPr>
      </a:lvl4pPr>
      <a:lvl5pPr algn="l" rtl="0" eaLnBrk="0" fontAlgn="base" hangingPunct="0">
        <a:spcBef>
          <a:spcPct val="0"/>
        </a:spcBef>
        <a:spcAft>
          <a:spcPct val="0"/>
        </a:spcAft>
        <a:defRPr sz="4000">
          <a:solidFill>
            <a:schemeClr val="tx2"/>
          </a:solidFill>
          <a:latin typeface="Arial" charset="0"/>
        </a:defRPr>
      </a:lvl5pPr>
      <a:lvl6pPr marL="457200" algn="l" rtl="0" fontAlgn="base">
        <a:spcBef>
          <a:spcPct val="0"/>
        </a:spcBef>
        <a:spcAft>
          <a:spcPct val="0"/>
        </a:spcAft>
        <a:defRPr sz="4000">
          <a:solidFill>
            <a:schemeClr val="tx2"/>
          </a:solidFill>
          <a:latin typeface="Arial" charset="0"/>
        </a:defRPr>
      </a:lvl6pPr>
      <a:lvl7pPr marL="914400" algn="l" rtl="0" fontAlgn="base">
        <a:spcBef>
          <a:spcPct val="0"/>
        </a:spcBef>
        <a:spcAft>
          <a:spcPct val="0"/>
        </a:spcAft>
        <a:defRPr sz="4000">
          <a:solidFill>
            <a:schemeClr val="tx2"/>
          </a:solidFill>
          <a:latin typeface="Arial" charset="0"/>
        </a:defRPr>
      </a:lvl7pPr>
      <a:lvl8pPr marL="1371600" algn="l" rtl="0" fontAlgn="base">
        <a:spcBef>
          <a:spcPct val="0"/>
        </a:spcBef>
        <a:spcAft>
          <a:spcPct val="0"/>
        </a:spcAft>
        <a:defRPr sz="4000">
          <a:solidFill>
            <a:schemeClr val="tx2"/>
          </a:solidFill>
          <a:latin typeface="Arial" charset="0"/>
        </a:defRPr>
      </a:lvl8pPr>
      <a:lvl9pPr marL="1828800" algn="l" rtl="0" fontAlgn="base">
        <a:spcBef>
          <a:spcPct val="0"/>
        </a:spcBef>
        <a:spcAft>
          <a:spcPct val="0"/>
        </a:spcAft>
        <a:defRPr sz="4000">
          <a:solidFill>
            <a:schemeClr val="tx2"/>
          </a:solidFill>
          <a:latin typeface="Arial" charset="0"/>
        </a:defRPr>
      </a:lvl9pPr>
    </p:titleStyle>
    <p:bodyStyle>
      <a:lvl1pPr marL="447675" indent="-447675" algn="l" rtl="0" eaLnBrk="0" fontAlgn="base" hangingPunct="0">
        <a:spcBef>
          <a:spcPct val="20000"/>
        </a:spcBef>
        <a:spcAft>
          <a:spcPct val="0"/>
        </a:spcAft>
        <a:buClr>
          <a:schemeClr val="accent1"/>
        </a:buClr>
        <a:buSzPct val="70000"/>
        <a:buFont typeface="Wingdings" pitchFamily="2" charset="2"/>
        <a:buChar char="n"/>
        <a:defRPr sz="3200">
          <a:solidFill>
            <a:schemeClr val="tx1"/>
          </a:solidFill>
          <a:latin typeface="+mn-lt"/>
          <a:ea typeface="+mn-ea"/>
          <a:cs typeface="+mn-cs"/>
        </a:defRPr>
      </a:lvl1pPr>
      <a:lvl2pPr marL="889000" indent="-439738" algn="l" rtl="0" eaLnBrk="0" fontAlgn="base" hangingPunct="0">
        <a:spcBef>
          <a:spcPct val="20000"/>
        </a:spcBef>
        <a:spcAft>
          <a:spcPct val="0"/>
        </a:spcAft>
        <a:buClr>
          <a:schemeClr val="hlink"/>
        </a:buClr>
        <a:buSzPct val="65000"/>
        <a:buFont typeface="Wingdings" pitchFamily="2" charset="2"/>
        <a:buChar char="¡"/>
        <a:defRPr sz="2800">
          <a:solidFill>
            <a:schemeClr val="tx1"/>
          </a:solidFill>
          <a:latin typeface="+mn-lt"/>
        </a:defRPr>
      </a:lvl2pPr>
      <a:lvl3pPr marL="1293813" indent="-403225" algn="l" rtl="0" eaLnBrk="0" fontAlgn="base" hangingPunct="0">
        <a:spcBef>
          <a:spcPct val="20000"/>
        </a:spcBef>
        <a:spcAft>
          <a:spcPct val="0"/>
        </a:spcAft>
        <a:buClr>
          <a:schemeClr val="accent1"/>
        </a:buClr>
        <a:buSzPct val="70000"/>
        <a:buFont typeface="Wingdings" pitchFamily="2" charset="2"/>
        <a:buChar char="n"/>
        <a:defRPr sz="2400">
          <a:solidFill>
            <a:schemeClr val="tx1"/>
          </a:solidFill>
          <a:latin typeface="+mn-lt"/>
        </a:defRPr>
      </a:lvl3pPr>
      <a:lvl4pPr marL="1681163" indent="-385763" algn="l" rtl="0" eaLnBrk="0" fontAlgn="base" hangingPunct="0">
        <a:spcBef>
          <a:spcPct val="20000"/>
        </a:spcBef>
        <a:spcAft>
          <a:spcPct val="0"/>
        </a:spcAft>
        <a:buClr>
          <a:schemeClr val="hlink"/>
        </a:buClr>
        <a:buSzPct val="75000"/>
        <a:buFont typeface="Wingdings" pitchFamily="2" charset="2"/>
        <a:buChar char="¡"/>
        <a:defRPr sz="2000">
          <a:solidFill>
            <a:schemeClr val="tx1"/>
          </a:solidFill>
          <a:latin typeface="+mn-lt"/>
        </a:defRPr>
      </a:lvl4pPr>
      <a:lvl5pPr marL="2070100" indent="-387350" algn="l" rtl="0" eaLnBrk="0" fontAlgn="base" hangingPunct="0">
        <a:spcBef>
          <a:spcPct val="20000"/>
        </a:spcBef>
        <a:spcAft>
          <a:spcPct val="0"/>
        </a:spcAft>
        <a:buClr>
          <a:schemeClr val="accent1"/>
        </a:buClr>
        <a:buSzPct val="70000"/>
        <a:buFont typeface="Wingdings" pitchFamily="2" charset="2"/>
        <a:buChar char="n"/>
        <a:defRPr sz="2000">
          <a:solidFill>
            <a:schemeClr val="tx1"/>
          </a:solidFill>
          <a:latin typeface="+mn-lt"/>
        </a:defRPr>
      </a:lvl5pPr>
      <a:lvl6pPr marL="2527300" indent="-387350" algn="l" rtl="0" fontAlgn="base">
        <a:spcBef>
          <a:spcPct val="20000"/>
        </a:spcBef>
        <a:spcAft>
          <a:spcPct val="0"/>
        </a:spcAft>
        <a:buClr>
          <a:schemeClr val="accent1"/>
        </a:buClr>
        <a:buSzPct val="70000"/>
        <a:buFont typeface="Wingdings" pitchFamily="2" charset="2"/>
        <a:buChar char="n"/>
        <a:defRPr sz="2000">
          <a:solidFill>
            <a:schemeClr val="tx1"/>
          </a:solidFill>
          <a:latin typeface="+mn-lt"/>
        </a:defRPr>
      </a:lvl6pPr>
      <a:lvl7pPr marL="2984500" indent="-387350" algn="l" rtl="0" fontAlgn="base">
        <a:spcBef>
          <a:spcPct val="20000"/>
        </a:spcBef>
        <a:spcAft>
          <a:spcPct val="0"/>
        </a:spcAft>
        <a:buClr>
          <a:schemeClr val="accent1"/>
        </a:buClr>
        <a:buSzPct val="70000"/>
        <a:buFont typeface="Wingdings" pitchFamily="2" charset="2"/>
        <a:buChar char="n"/>
        <a:defRPr sz="2000">
          <a:solidFill>
            <a:schemeClr val="tx1"/>
          </a:solidFill>
          <a:latin typeface="+mn-lt"/>
        </a:defRPr>
      </a:lvl7pPr>
      <a:lvl8pPr marL="3441700" indent="-387350" algn="l" rtl="0" fontAlgn="base">
        <a:spcBef>
          <a:spcPct val="20000"/>
        </a:spcBef>
        <a:spcAft>
          <a:spcPct val="0"/>
        </a:spcAft>
        <a:buClr>
          <a:schemeClr val="accent1"/>
        </a:buClr>
        <a:buSzPct val="70000"/>
        <a:buFont typeface="Wingdings" pitchFamily="2" charset="2"/>
        <a:buChar char="n"/>
        <a:defRPr sz="2000">
          <a:solidFill>
            <a:schemeClr val="tx1"/>
          </a:solidFill>
          <a:latin typeface="+mn-lt"/>
        </a:defRPr>
      </a:lvl8pPr>
      <a:lvl9pPr marL="3898900" indent="-387350" algn="l" rtl="0" fontAlgn="base">
        <a:spcBef>
          <a:spcPct val="20000"/>
        </a:spcBef>
        <a:spcAft>
          <a:spcPct val="0"/>
        </a:spcAft>
        <a:buClr>
          <a:schemeClr val="accent1"/>
        </a:buClr>
        <a:buSzPct val="70000"/>
        <a:buFont typeface="Wingdings" pitchFamily="2" charset="2"/>
        <a:buChar char="n"/>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5017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350212"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pPr>
              <a:defRPr/>
            </a:pPr>
            <a:endParaRPr lang="it-IT"/>
          </a:p>
        </p:txBody>
      </p:sp>
      <p:sp>
        <p:nvSpPr>
          <p:cNvPr id="350213"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pPr>
              <a:defRPr/>
            </a:pPr>
            <a:endParaRPr lang="it-IT"/>
          </a:p>
        </p:txBody>
      </p:sp>
      <p:sp>
        <p:nvSpPr>
          <p:cNvPr id="350214"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pPr>
              <a:defRPr/>
            </a:pPr>
            <a:fld id="{9DBCC3EB-EFE1-40AB-B1F2-A5855EE4A7D1}" type="slidenum">
              <a:rPr lang="it-IT"/>
              <a:pPr>
                <a:defRPr/>
              </a:pPr>
              <a:t>‹#›</a:t>
            </a:fld>
            <a:endParaRPr lang="it-IT"/>
          </a:p>
        </p:txBody>
      </p:sp>
    </p:spTree>
  </p:cSld>
  <p:clrMap bg1="lt1" tx1="dk1" bg2="lt2" tx2="dk2" accent1="accent1" accent2="accent2" accent3="accent3" accent4="accent4" accent5="accent5" accent6="accent6" hlink="hlink" folHlink="folHlink"/>
  <p:sldLayoutIdLst>
    <p:sldLayoutId id="2147483828" r:id="rId1"/>
    <p:sldLayoutId id="2147483827" r:id="rId2"/>
    <p:sldLayoutId id="2147483826" r:id="rId3"/>
    <p:sldLayoutId id="2147483825" r:id="rId4"/>
    <p:sldLayoutId id="2147483824" r:id="rId5"/>
    <p:sldLayoutId id="2147483823" r:id="rId6"/>
    <p:sldLayoutId id="2147483822" r:id="rId7"/>
    <p:sldLayoutId id="2147483821" r:id="rId8"/>
    <p:sldLayoutId id="2147483820" r:id="rId9"/>
    <p:sldLayoutId id="2147483819" r:id="rId10"/>
    <p:sldLayoutId id="2147483818"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bwMode="auto">
          <a:xfrm>
            <a:off x="457200" y="533400"/>
            <a:ext cx="8229600"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it-IT" smtClean="0"/>
              <a:t>Fare clic per modificare lo stile del titolo</a:t>
            </a:r>
          </a:p>
        </p:txBody>
      </p:sp>
      <p:sp>
        <p:nvSpPr>
          <p:cNvPr id="62467" name="Rectangle 3"/>
          <p:cNvSpPr>
            <a:spLocks noGrp="1" noChangeArrowheads="1"/>
          </p:cNvSpPr>
          <p:nvPr>
            <p:ph type="body" idx="1"/>
          </p:nvPr>
        </p:nvSpPr>
        <p:spPr bwMode="auto">
          <a:xfrm>
            <a:off x="457200" y="1828800"/>
            <a:ext cx="8229600" cy="43021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465924" name="Rectangle 4"/>
          <p:cNvSpPr>
            <a:spLocks noGrp="1" noChangeArrowheads="1"/>
          </p:cNvSpPr>
          <p:nvPr>
            <p:ph type="dt" sz="half" idx="2"/>
          </p:nvPr>
        </p:nvSpPr>
        <p:spPr bwMode="auto">
          <a:xfrm>
            <a:off x="457200" y="6248400"/>
            <a:ext cx="16764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atin typeface="Arial" charset="0"/>
              </a:defRPr>
            </a:lvl1pPr>
          </a:lstStyle>
          <a:p>
            <a:pPr>
              <a:defRPr/>
            </a:pPr>
            <a:endParaRPr lang="it-IT"/>
          </a:p>
        </p:txBody>
      </p:sp>
      <p:sp>
        <p:nvSpPr>
          <p:cNvPr id="465925"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atin typeface="Arial" charset="0"/>
              </a:defRPr>
            </a:lvl1pPr>
          </a:lstStyle>
          <a:p>
            <a:pPr>
              <a:defRPr/>
            </a:pPr>
            <a:endParaRPr lang="it-IT"/>
          </a:p>
        </p:txBody>
      </p:sp>
      <p:sp>
        <p:nvSpPr>
          <p:cNvPr id="465926" name="Rectangle 6"/>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atin typeface="Arial" charset="0"/>
              </a:defRPr>
            </a:lvl1pPr>
          </a:lstStyle>
          <a:p>
            <a:pPr>
              <a:defRPr/>
            </a:pPr>
            <a:fld id="{1FDBAF1E-8FBB-4C9D-B89A-8C1626C28B28}" type="slidenum">
              <a:rPr lang="it-IT"/>
              <a:pPr>
                <a:defRPr/>
              </a:pPr>
              <a:t>‹#›</a:t>
            </a:fld>
            <a:endParaRPr lang="it-IT"/>
          </a:p>
        </p:txBody>
      </p:sp>
      <p:grpSp>
        <p:nvGrpSpPr>
          <p:cNvPr id="62471" name="Group 7"/>
          <p:cNvGrpSpPr>
            <a:grpSpLocks/>
          </p:cNvGrpSpPr>
          <p:nvPr/>
        </p:nvGrpSpPr>
        <p:grpSpPr bwMode="auto">
          <a:xfrm>
            <a:off x="279400" y="152400"/>
            <a:ext cx="8686800" cy="1600200"/>
            <a:chOff x="176" y="96"/>
            <a:chExt cx="5472" cy="1008"/>
          </a:xfrm>
        </p:grpSpPr>
        <p:sp>
          <p:nvSpPr>
            <p:cNvPr id="465928" name="Line 8"/>
            <p:cNvSpPr>
              <a:spLocks noChangeShapeType="1"/>
            </p:cNvSpPr>
            <p:nvPr/>
          </p:nvSpPr>
          <p:spPr bwMode="auto">
            <a:xfrm flipH="1">
              <a:off x="288" y="1104"/>
              <a:ext cx="5232" cy="0"/>
            </a:xfrm>
            <a:prstGeom prst="line">
              <a:avLst/>
            </a:prstGeom>
            <a:noFill/>
            <a:ln w="12700">
              <a:solidFill>
                <a:schemeClr val="tx1"/>
              </a:solidFill>
              <a:round/>
              <a:headEnd/>
              <a:tailEnd/>
            </a:ln>
            <a:effectLst/>
          </p:spPr>
          <p:txBody>
            <a:bodyPr/>
            <a:lstStyle/>
            <a:p>
              <a:pPr>
                <a:defRPr/>
              </a:pPr>
              <a:endParaRPr lang="it-IT"/>
            </a:p>
          </p:txBody>
        </p:sp>
        <p:sp>
          <p:nvSpPr>
            <p:cNvPr id="465929" name="Rectangle 9"/>
            <p:cNvSpPr>
              <a:spLocks noChangeArrowheads="1"/>
            </p:cNvSpPr>
            <p:nvPr/>
          </p:nvSpPr>
          <p:spPr bwMode="auto">
            <a:xfrm>
              <a:off x="5504" y="96"/>
              <a:ext cx="144" cy="144"/>
            </a:xfrm>
            <a:prstGeom prst="rect">
              <a:avLst/>
            </a:prstGeom>
            <a:solidFill>
              <a:schemeClr val="bg2"/>
            </a:solidFill>
            <a:ln w="12700">
              <a:solidFill>
                <a:schemeClr val="tx1"/>
              </a:solidFill>
              <a:miter lim="800000"/>
              <a:headEnd/>
              <a:tailEnd/>
            </a:ln>
            <a:effectLst/>
          </p:spPr>
          <p:txBody>
            <a:bodyPr wrap="none" anchor="ctr"/>
            <a:lstStyle/>
            <a:p>
              <a:pPr algn="ctr">
                <a:defRPr/>
              </a:pPr>
              <a:endParaRPr lang="it-IT" sz="2400" noProof="1">
                <a:latin typeface="Times New Roman" pitchFamily="18" charset="0"/>
              </a:endParaRPr>
            </a:p>
          </p:txBody>
        </p:sp>
        <p:sp>
          <p:nvSpPr>
            <p:cNvPr id="465930" name="Rectangle 10"/>
            <p:cNvSpPr>
              <a:spLocks noChangeArrowheads="1"/>
            </p:cNvSpPr>
            <p:nvPr/>
          </p:nvSpPr>
          <p:spPr bwMode="auto">
            <a:xfrm>
              <a:off x="176" y="96"/>
              <a:ext cx="5326" cy="144"/>
            </a:xfrm>
            <a:prstGeom prst="rect">
              <a:avLst/>
            </a:prstGeom>
            <a:solidFill>
              <a:schemeClr val="accent2"/>
            </a:solidFill>
            <a:ln w="12700">
              <a:solidFill>
                <a:schemeClr val="tx1"/>
              </a:solidFill>
              <a:miter lim="800000"/>
              <a:headEnd/>
              <a:tailEnd/>
            </a:ln>
            <a:effectLst/>
          </p:spPr>
          <p:txBody>
            <a:bodyPr wrap="none" anchor="ctr"/>
            <a:lstStyle/>
            <a:p>
              <a:pPr algn="ctr">
                <a:defRPr/>
              </a:pPr>
              <a:endParaRPr lang="it-IT" sz="2400" noProof="1">
                <a:latin typeface="Times New Roman" pitchFamily="18" charset="0"/>
              </a:endParaRPr>
            </a:p>
          </p:txBody>
        </p:sp>
        <p:sp>
          <p:nvSpPr>
            <p:cNvPr id="465931" name="Rectangle 11"/>
            <p:cNvSpPr>
              <a:spLocks noChangeArrowheads="1"/>
            </p:cNvSpPr>
            <p:nvPr/>
          </p:nvSpPr>
          <p:spPr bwMode="auto">
            <a:xfrm>
              <a:off x="176" y="240"/>
              <a:ext cx="5326" cy="88"/>
            </a:xfrm>
            <a:prstGeom prst="rect">
              <a:avLst/>
            </a:prstGeom>
            <a:solidFill>
              <a:schemeClr val="bg2"/>
            </a:solidFill>
            <a:ln w="12700">
              <a:solidFill>
                <a:schemeClr val="tx1"/>
              </a:solidFill>
              <a:miter lim="800000"/>
              <a:headEnd/>
              <a:tailEnd/>
            </a:ln>
            <a:effectLst/>
          </p:spPr>
          <p:txBody>
            <a:bodyPr wrap="none" anchor="ctr"/>
            <a:lstStyle/>
            <a:p>
              <a:pPr algn="ctr">
                <a:defRPr/>
              </a:pPr>
              <a:endParaRPr lang="it-IT" sz="2400" noProof="1">
                <a:latin typeface="Times New Roman" pitchFamily="18" charset="0"/>
              </a:endParaRPr>
            </a:p>
          </p:txBody>
        </p:sp>
        <p:sp>
          <p:nvSpPr>
            <p:cNvPr id="465932" name="Rectangle 12"/>
            <p:cNvSpPr>
              <a:spLocks noChangeArrowheads="1"/>
            </p:cNvSpPr>
            <p:nvPr/>
          </p:nvSpPr>
          <p:spPr bwMode="auto">
            <a:xfrm>
              <a:off x="5504" y="241"/>
              <a:ext cx="144" cy="86"/>
            </a:xfrm>
            <a:prstGeom prst="rect">
              <a:avLst/>
            </a:prstGeom>
            <a:solidFill>
              <a:schemeClr val="accent2"/>
            </a:solidFill>
            <a:ln w="12700">
              <a:solidFill>
                <a:schemeClr val="tx1"/>
              </a:solidFill>
              <a:miter lim="800000"/>
              <a:headEnd/>
              <a:tailEnd/>
            </a:ln>
            <a:effectLst/>
          </p:spPr>
          <p:txBody>
            <a:bodyPr wrap="none" anchor="ctr"/>
            <a:lstStyle/>
            <a:p>
              <a:pPr algn="ctr">
                <a:defRPr/>
              </a:pPr>
              <a:endParaRPr lang="it-IT" sz="2400" noProof="1">
                <a:latin typeface="Times New Roman" pitchFamily="18" charset="0"/>
              </a:endParaRPr>
            </a:p>
          </p:txBody>
        </p:sp>
      </p:grpSp>
    </p:spTree>
  </p:cSld>
  <p:clrMap bg1="lt1" tx1="dk1" bg2="lt2" tx2="dk2" accent1="accent1" accent2="accent2" accent3="accent3" accent4="accent4" accent5="accent5" accent6="accent6" hlink="hlink" folHlink="folHlink"/>
  <p:sldLayoutIdLst>
    <p:sldLayoutId id="2147483844" r:id="rId1"/>
    <p:sldLayoutId id="2147483839" r:id="rId2"/>
    <p:sldLayoutId id="2147483838" r:id="rId3"/>
    <p:sldLayoutId id="2147483837" r:id="rId4"/>
    <p:sldLayoutId id="2147483836" r:id="rId5"/>
    <p:sldLayoutId id="2147483835" r:id="rId6"/>
    <p:sldLayoutId id="2147483834" r:id="rId7"/>
    <p:sldLayoutId id="2147483833" r:id="rId8"/>
    <p:sldLayoutId id="2147483832" r:id="rId9"/>
    <p:sldLayoutId id="2147483831" r:id="rId10"/>
    <p:sldLayoutId id="2147483830" r:id="rId11"/>
    <p:sldLayoutId id="2147483829" r:id="rId12"/>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imes New Roman" pitchFamily="18" charset="0"/>
        </a:defRPr>
      </a:lvl2pPr>
      <a:lvl3pPr algn="l" rtl="0" eaLnBrk="0" fontAlgn="base" hangingPunct="0">
        <a:spcBef>
          <a:spcPct val="0"/>
        </a:spcBef>
        <a:spcAft>
          <a:spcPct val="0"/>
        </a:spcAft>
        <a:defRPr sz="4400">
          <a:solidFill>
            <a:schemeClr val="tx2"/>
          </a:solidFill>
          <a:latin typeface="Times New Roman" pitchFamily="18" charset="0"/>
        </a:defRPr>
      </a:lvl3pPr>
      <a:lvl4pPr algn="l" rtl="0" eaLnBrk="0" fontAlgn="base" hangingPunct="0">
        <a:spcBef>
          <a:spcPct val="0"/>
        </a:spcBef>
        <a:spcAft>
          <a:spcPct val="0"/>
        </a:spcAft>
        <a:defRPr sz="4400">
          <a:solidFill>
            <a:schemeClr val="tx2"/>
          </a:solidFill>
          <a:latin typeface="Times New Roman" pitchFamily="18" charset="0"/>
        </a:defRPr>
      </a:lvl4pPr>
      <a:lvl5pPr algn="l" rtl="0" eaLnBrk="0" fontAlgn="base" hangingPunct="0">
        <a:spcBef>
          <a:spcPct val="0"/>
        </a:spcBef>
        <a:spcAft>
          <a:spcPct val="0"/>
        </a:spcAft>
        <a:defRPr sz="4400">
          <a:solidFill>
            <a:schemeClr val="tx2"/>
          </a:solidFill>
          <a:latin typeface="Times New Roman" pitchFamily="18" charset="0"/>
        </a:defRPr>
      </a:lvl5pPr>
      <a:lvl6pPr marL="457200" algn="l" rtl="0" fontAlgn="base">
        <a:spcBef>
          <a:spcPct val="0"/>
        </a:spcBef>
        <a:spcAft>
          <a:spcPct val="0"/>
        </a:spcAft>
        <a:defRPr sz="4400">
          <a:solidFill>
            <a:schemeClr val="tx2"/>
          </a:solidFill>
          <a:latin typeface="Times New Roman" pitchFamily="18" charset="0"/>
        </a:defRPr>
      </a:lvl6pPr>
      <a:lvl7pPr marL="914400" algn="l" rtl="0" fontAlgn="base">
        <a:spcBef>
          <a:spcPct val="0"/>
        </a:spcBef>
        <a:spcAft>
          <a:spcPct val="0"/>
        </a:spcAft>
        <a:defRPr sz="4400">
          <a:solidFill>
            <a:schemeClr val="tx2"/>
          </a:solidFill>
          <a:latin typeface="Times New Roman" pitchFamily="18" charset="0"/>
        </a:defRPr>
      </a:lvl7pPr>
      <a:lvl8pPr marL="1371600" algn="l" rtl="0" fontAlgn="base">
        <a:spcBef>
          <a:spcPct val="0"/>
        </a:spcBef>
        <a:spcAft>
          <a:spcPct val="0"/>
        </a:spcAft>
        <a:defRPr sz="4400">
          <a:solidFill>
            <a:schemeClr val="tx2"/>
          </a:solidFill>
          <a:latin typeface="Times New Roman" pitchFamily="18" charset="0"/>
        </a:defRPr>
      </a:lvl8pPr>
      <a:lvl9pPr marL="1828800" algn="l" rtl="0" fontAlgn="base">
        <a:spcBef>
          <a:spcPct val="0"/>
        </a:spcBef>
        <a:spcAft>
          <a:spcPct val="0"/>
        </a:spcAft>
        <a:defRPr sz="4400">
          <a:solidFill>
            <a:schemeClr val="tx2"/>
          </a:solidFill>
          <a:latin typeface="Times New Roman" pitchFamily="18" charset="0"/>
        </a:defRPr>
      </a:lvl9pPr>
    </p:titleStyle>
    <p:bodyStyle>
      <a:lvl1pPr marL="469900" indent="-469900" algn="l" rtl="0" eaLnBrk="0" fontAlgn="base" hangingPunct="0">
        <a:spcBef>
          <a:spcPct val="20000"/>
        </a:spcBef>
        <a:spcAft>
          <a:spcPct val="0"/>
        </a:spcAft>
        <a:buClr>
          <a:schemeClr val="bg2"/>
        </a:buClr>
        <a:buSzPct val="70000"/>
        <a:buFont typeface="Wingdings" pitchFamily="2" charset="2"/>
        <a:buChar char="o"/>
        <a:defRPr sz="3200">
          <a:solidFill>
            <a:schemeClr val="tx1"/>
          </a:solidFill>
          <a:latin typeface="+mn-lt"/>
          <a:ea typeface="+mn-ea"/>
          <a:cs typeface="+mn-cs"/>
        </a:defRPr>
      </a:lvl1pPr>
      <a:lvl2pPr marL="908050" indent="-436563" algn="l" rtl="0" eaLnBrk="0" fontAlgn="base" hangingPunct="0">
        <a:spcBef>
          <a:spcPct val="20000"/>
        </a:spcBef>
        <a:spcAft>
          <a:spcPct val="0"/>
        </a:spcAft>
        <a:buClr>
          <a:schemeClr val="accent2"/>
        </a:buClr>
        <a:buSzPct val="75000"/>
        <a:buFont typeface="Wingdings" pitchFamily="2" charset="2"/>
        <a:buChar char="n"/>
        <a:defRPr sz="2800">
          <a:solidFill>
            <a:schemeClr val="tx1"/>
          </a:solidFill>
          <a:latin typeface="+mn-lt"/>
        </a:defRPr>
      </a:lvl2pPr>
      <a:lvl3pPr marL="1377950" indent="-468313" algn="l" rtl="0" eaLnBrk="0" fontAlgn="base" hangingPunct="0">
        <a:spcBef>
          <a:spcPct val="20000"/>
        </a:spcBef>
        <a:spcAft>
          <a:spcPct val="0"/>
        </a:spcAft>
        <a:buClr>
          <a:schemeClr val="bg2"/>
        </a:buClr>
        <a:buSzPct val="65000"/>
        <a:buFont typeface="Wingdings" pitchFamily="2" charset="2"/>
        <a:buChar char="o"/>
        <a:defRPr sz="2400">
          <a:solidFill>
            <a:schemeClr val="tx1"/>
          </a:solidFill>
          <a:latin typeface="+mn-lt"/>
        </a:defRPr>
      </a:lvl3pPr>
      <a:lvl4pPr marL="1827213" indent="-438150" algn="l" rtl="0" eaLnBrk="0" fontAlgn="base" hangingPunct="0">
        <a:spcBef>
          <a:spcPct val="20000"/>
        </a:spcBef>
        <a:spcAft>
          <a:spcPct val="0"/>
        </a:spcAft>
        <a:buClr>
          <a:schemeClr val="accent2"/>
        </a:buClr>
        <a:buSzPct val="75000"/>
        <a:buFont typeface="Wingdings" pitchFamily="2" charset="2"/>
        <a:buChar char="n"/>
        <a:defRPr sz="2000">
          <a:solidFill>
            <a:schemeClr val="tx1"/>
          </a:solidFill>
          <a:latin typeface="+mn-lt"/>
        </a:defRPr>
      </a:lvl4pPr>
      <a:lvl5pPr marL="2297113" indent="-468313" algn="l" rtl="0" eaLnBrk="0" fontAlgn="base" hangingPunct="0">
        <a:spcBef>
          <a:spcPct val="20000"/>
        </a:spcBef>
        <a:spcAft>
          <a:spcPct val="0"/>
        </a:spcAft>
        <a:buClr>
          <a:schemeClr val="accent1"/>
        </a:buClr>
        <a:buSzPct val="50000"/>
        <a:buFont typeface="Wingdings" pitchFamily="2" charset="2"/>
        <a:buChar char="o"/>
        <a:defRPr sz="2000">
          <a:solidFill>
            <a:schemeClr val="tx1"/>
          </a:solidFill>
          <a:latin typeface="+mn-lt"/>
        </a:defRPr>
      </a:lvl5pPr>
      <a:lvl6pPr marL="27543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6pPr>
      <a:lvl7pPr marL="32115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7pPr>
      <a:lvl8pPr marL="36687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8pPr>
      <a:lvl9pPr marL="4125913" indent="-468313" algn="l" rtl="0" fontAlgn="base">
        <a:spcBef>
          <a:spcPct val="20000"/>
        </a:spcBef>
        <a:spcAft>
          <a:spcPct val="0"/>
        </a:spcAft>
        <a:buClr>
          <a:schemeClr val="accent1"/>
        </a:buClr>
        <a:buSzPct val="50000"/>
        <a:buFont typeface="Wingdings" pitchFamily="2" charset="2"/>
        <a:buChar char="o"/>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bwMode="auto">
          <a:xfrm>
            <a:off x="457200" y="277813"/>
            <a:ext cx="8229600" cy="11398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altLang="en-US" noProof="1" smtClean="0"/>
              <a:t>Fare clic per modificare lo stile del titolo</a:t>
            </a:r>
          </a:p>
        </p:txBody>
      </p:sp>
      <p:sp>
        <p:nvSpPr>
          <p:cNvPr id="75779" name="Rectangle 3"/>
          <p:cNvSpPr>
            <a:spLocks noGrp="1" noChangeArrowheads="1"/>
          </p:cNvSpPr>
          <p:nvPr>
            <p:ph type="body" idx="1"/>
          </p:nvPr>
        </p:nvSpPr>
        <p:spPr bwMode="auto">
          <a:xfrm>
            <a:off x="457200" y="1600200"/>
            <a:ext cx="8229600" cy="45307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altLang="en-US" noProof="1" smtClean="0"/>
              <a:t>Fare clic per modificare gli stili del testo dello schema</a:t>
            </a:r>
          </a:p>
          <a:p>
            <a:pPr lvl="1"/>
            <a:r>
              <a:rPr lang="it-IT" altLang="en-US" noProof="1" smtClean="0"/>
              <a:t>Secondo livello</a:t>
            </a:r>
          </a:p>
          <a:p>
            <a:pPr lvl="2"/>
            <a:r>
              <a:rPr lang="it-IT" altLang="en-US" noProof="1" smtClean="0"/>
              <a:t>Terzo livello</a:t>
            </a:r>
          </a:p>
          <a:p>
            <a:pPr lvl="3"/>
            <a:r>
              <a:rPr lang="it-IT" altLang="en-US" noProof="1" smtClean="0"/>
              <a:t>Quarto livello</a:t>
            </a:r>
          </a:p>
          <a:p>
            <a:pPr lvl="4"/>
            <a:r>
              <a:rPr lang="it-IT" altLang="en-US" noProof="1" smtClean="0"/>
              <a:t>Quinto livello</a:t>
            </a:r>
          </a:p>
        </p:txBody>
      </p:sp>
      <p:sp>
        <p:nvSpPr>
          <p:cNvPr id="841732" name="Rectangle 4"/>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noProof="1"/>
            </a:lvl1pPr>
          </a:lstStyle>
          <a:p>
            <a:pPr>
              <a:defRPr/>
            </a:pPr>
            <a:endParaRPr lang="it-IT" altLang="en-US"/>
          </a:p>
        </p:txBody>
      </p:sp>
      <p:sp>
        <p:nvSpPr>
          <p:cNvPr id="841733"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noProof="1"/>
            </a:lvl1pPr>
          </a:lstStyle>
          <a:p>
            <a:pPr>
              <a:defRPr/>
            </a:pPr>
            <a:endParaRPr lang="it-IT" altLang="en-US"/>
          </a:p>
        </p:txBody>
      </p:sp>
      <p:sp>
        <p:nvSpPr>
          <p:cNvPr id="841734" name="Rectangle 6"/>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noProof="1"/>
            </a:lvl1pPr>
          </a:lstStyle>
          <a:p>
            <a:pPr>
              <a:defRPr/>
            </a:pPr>
            <a:fld id="{F919D7EE-B710-4E9E-A83D-9EC9C3AC2A55}" type="slidenum">
              <a:rPr altLang="en-US"/>
              <a:pPr>
                <a:defRPr/>
              </a:pPr>
              <a:t>‹#›</a:t>
            </a:fld>
            <a:endParaRPr lang="it-IT" altLang="en-US"/>
          </a:p>
        </p:txBody>
      </p:sp>
      <p:sp>
        <p:nvSpPr>
          <p:cNvPr id="841735" name="Freeform 7"/>
          <p:cNvSpPr>
            <a:spLocks noChangeArrowheads="1"/>
          </p:cNvSpPr>
          <p:nvPr/>
        </p:nvSpPr>
        <p:spPr bwMode="auto">
          <a:xfrm>
            <a:off x="381000" y="228600"/>
            <a:ext cx="8229600" cy="609600"/>
          </a:xfrm>
          <a:custGeom>
            <a:avLst/>
            <a:gdLst/>
            <a:ahLst/>
            <a:cxnLst>
              <a:cxn ang="0">
                <a:pos x="0" y="1000"/>
              </a:cxn>
              <a:cxn ang="0">
                <a:pos x="0" y="0"/>
              </a:cxn>
              <a:cxn ang="0">
                <a:pos x="1000" y="0"/>
              </a:cxn>
            </a:cxnLst>
            <a:rect l="0" t="0" r="r" b="b"/>
            <a:pathLst>
              <a:path w="1000" h="1000">
                <a:moveTo>
                  <a:pt x="0" y="1000"/>
                </a:moveTo>
                <a:lnTo>
                  <a:pt x="0" y="0"/>
                </a:lnTo>
                <a:lnTo>
                  <a:pt x="1000" y="0"/>
                </a:lnTo>
              </a:path>
            </a:pathLst>
          </a:custGeom>
          <a:noFill/>
          <a:ln w="19050" cap="flat" cmpd="sng">
            <a:solidFill>
              <a:schemeClr val="accent1"/>
            </a:solidFill>
            <a:prstDash val="solid"/>
            <a:miter lim="800000"/>
            <a:headEnd/>
            <a:tailEnd/>
          </a:ln>
        </p:spPr>
        <p:txBody>
          <a:bodyPr/>
          <a:lstStyle/>
          <a:p>
            <a:pPr>
              <a:defRPr/>
            </a:pPr>
            <a:endParaRPr lang="it-IT"/>
          </a:p>
        </p:txBody>
      </p:sp>
      <p:sp>
        <p:nvSpPr>
          <p:cNvPr id="841736" name="Line 8"/>
          <p:cNvSpPr>
            <a:spLocks noChangeShapeType="1"/>
          </p:cNvSpPr>
          <p:nvPr/>
        </p:nvSpPr>
        <p:spPr bwMode="auto">
          <a:xfrm>
            <a:off x="457200" y="6172200"/>
            <a:ext cx="8229600" cy="0"/>
          </a:xfrm>
          <a:prstGeom prst="line">
            <a:avLst/>
          </a:prstGeom>
          <a:noFill/>
          <a:ln w="19050">
            <a:solidFill>
              <a:schemeClr val="accent1"/>
            </a:solidFill>
            <a:round/>
            <a:headEnd/>
            <a:tailEnd/>
          </a:ln>
          <a:effectLst/>
        </p:spPr>
        <p:txBody>
          <a:bodyPr/>
          <a:lstStyle/>
          <a:p>
            <a:pPr>
              <a:defRPr/>
            </a:pPr>
            <a:endParaRPr lang="it-IT"/>
          </a:p>
        </p:txBody>
      </p:sp>
    </p:spTree>
  </p:cSld>
  <p:clrMap bg1="lt1" tx1="dk1" bg2="lt2" tx2="dk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Lst>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Garamond" pitchFamily="18" charset="0"/>
        </a:defRPr>
      </a:lvl2pPr>
      <a:lvl3pPr algn="l" rtl="0" eaLnBrk="0" fontAlgn="base" hangingPunct="0">
        <a:spcBef>
          <a:spcPct val="0"/>
        </a:spcBef>
        <a:spcAft>
          <a:spcPct val="0"/>
        </a:spcAft>
        <a:defRPr sz="4200">
          <a:solidFill>
            <a:schemeClr val="tx2"/>
          </a:solidFill>
          <a:latin typeface="Garamond" pitchFamily="18" charset="0"/>
        </a:defRPr>
      </a:lvl3pPr>
      <a:lvl4pPr algn="l" rtl="0" eaLnBrk="0" fontAlgn="base" hangingPunct="0">
        <a:spcBef>
          <a:spcPct val="0"/>
        </a:spcBef>
        <a:spcAft>
          <a:spcPct val="0"/>
        </a:spcAft>
        <a:defRPr sz="4200">
          <a:solidFill>
            <a:schemeClr val="tx2"/>
          </a:solidFill>
          <a:latin typeface="Garamond" pitchFamily="18" charset="0"/>
        </a:defRPr>
      </a:lvl4pPr>
      <a:lvl5pPr algn="l" rtl="0" eaLnBrk="0" fontAlgn="base" hangingPunct="0">
        <a:spcBef>
          <a:spcPct val="0"/>
        </a:spcBef>
        <a:spcAft>
          <a:spcPct val="0"/>
        </a:spcAft>
        <a:defRPr sz="4200">
          <a:solidFill>
            <a:schemeClr val="tx2"/>
          </a:solidFill>
          <a:latin typeface="Garamond" pitchFamily="18" charset="0"/>
        </a:defRPr>
      </a:lvl5pPr>
      <a:lvl6pPr marL="457200" algn="l" rtl="0" fontAlgn="base">
        <a:spcBef>
          <a:spcPct val="0"/>
        </a:spcBef>
        <a:spcAft>
          <a:spcPct val="0"/>
        </a:spcAft>
        <a:defRPr sz="4200">
          <a:solidFill>
            <a:schemeClr val="tx2"/>
          </a:solidFill>
          <a:latin typeface="Garamond" pitchFamily="18" charset="0"/>
        </a:defRPr>
      </a:lvl6pPr>
      <a:lvl7pPr marL="914400" algn="l" rtl="0" fontAlgn="base">
        <a:spcBef>
          <a:spcPct val="0"/>
        </a:spcBef>
        <a:spcAft>
          <a:spcPct val="0"/>
        </a:spcAft>
        <a:defRPr sz="4200">
          <a:solidFill>
            <a:schemeClr val="tx2"/>
          </a:solidFill>
          <a:latin typeface="Garamond" pitchFamily="18" charset="0"/>
        </a:defRPr>
      </a:lvl7pPr>
      <a:lvl8pPr marL="1371600" algn="l" rtl="0" fontAlgn="base">
        <a:spcBef>
          <a:spcPct val="0"/>
        </a:spcBef>
        <a:spcAft>
          <a:spcPct val="0"/>
        </a:spcAft>
        <a:defRPr sz="4200">
          <a:solidFill>
            <a:schemeClr val="tx2"/>
          </a:solidFill>
          <a:latin typeface="Garamond" pitchFamily="18" charset="0"/>
        </a:defRPr>
      </a:lvl8pPr>
      <a:lvl9pPr marL="1828800" algn="l" rtl="0" fontAlgn="base">
        <a:spcBef>
          <a:spcPct val="0"/>
        </a:spcBef>
        <a:spcAft>
          <a:spcPct val="0"/>
        </a:spcAft>
        <a:defRPr sz="4200">
          <a:solidFill>
            <a:schemeClr val="tx2"/>
          </a:solidFill>
          <a:latin typeface="Garamond" pitchFamily="18" charset="0"/>
        </a:defRPr>
      </a:lvl9pPr>
    </p:titleStyle>
    <p:bodyStyle>
      <a:lvl1pPr marL="342900" indent="-342900" algn="l" rtl="0" eaLnBrk="0" fontAlgn="base" hangingPunct="0">
        <a:spcBef>
          <a:spcPct val="20000"/>
        </a:spcBef>
        <a:spcAft>
          <a:spcPct val="0"/>
        </a:spcAft>
        <a:buClr>
          <a:schemeClr val="accent1"/>
        </a:buClr>
        <a:buSzPct val="65000"/>
        <a:buFont typeface="Wingdings" pitchFamily="2" charset="2"/>
        <a:buChar char="n"/>
        <a:defRPr sz="3000">
          <a:solidFill>
            <a:schemeClr val="tx1"/>
          </a:solidFill>
          <a:latin typeface="+mn-lt"/>
          <a:ea typeface="+mn-ea"/>
          <a:cs typeface="+mn-cs"/>
        </a:defRPr>
      </a:lvl1pPr>
      <a:lvl2pPr marL="669925" indent="-325438" algn="l" rtl="0" eaLnBrk="0" fontAlgn="base" hangingPunct="0">
        <a:spcBef>
          <a:spcPct val="20000"/>
        </a:spcBef>
        <a:spcAft>
          <a:spcPct val="0"/>
        </a:spcAft>
        <a:buClr>
          <a:schemeClr val="accent2"/>
        </a:buClr>
        <a:buSzPct val="60000"/>
        <a:buFont typeface="Wingdings" pitchFamily="2" charset="2"/>
        <a:buChar char="q"/>
        <a:defRPr sz="2600">
          <a:solidFill>
            <a:schemeClr val="tx1"/>
          </a:solidFill>
          <a:latin typeface="+mn-lt"/>
        </a:defRPr>
      </a:lvl2pPr>
      <a:lvl3pPr marL="1022350" indent="-350838" algn="l" rtl="0" eaLnBrk="0" fontAlgn="base" hangingPunct="0">
        <a:spcBef>
          <a:spcPct val="20000"/>
        </a:spcBef>
        <a:spcAft>
          <a:spcPct val="0"/>
        </a:spcAft>
        <a:buClr>
          <a:schemeClr val="accent1"/>
        </a:buClr>
        <a:buSzPct val="65000"/>
        <a:buFont typeface="Wingdings" pitchFamily="2" charset="2"/>
        <a:buChar char="n"/>
        <a:defRPr sz="2200">
          <a:solidFill>
            <a:schemeClr val="tx1"/>
          </a:solidFill>
          <a:latin typeface="+mn-lt"/>
        </a:defRPr>
      </a:lvl3pPr>
      <a:lvl4pPr marL="1339850" indent="-315913" algn="l" rtl="0" eaLnBrk="0" fontAlgn="base" hangingPunct="0">
        <a:spcBef>
          <a:spcPct val="20000"/>
        </a:spcBef>
        <a:spcAft>
          <a:spcPct val="0"/>
        </a:spcAft>
        <a:buClr>
          <a:schemeClr val="accent2"/>
        </a:buClr>
        <a:buSzPct val="70000"/>
        <a:buFont typeface="Wingdings" pitchFamily="2" charset="2"/>
        <a:buChar char="q"/>
        <a:defRPr sz="2000">
          <a:solidFill>
            <a:schemeClr val="tx1"/>
          </a:solidFill>
          <a:latin typeface="+mn-lt"/>
        </a:defRPr>
      </a:lvl4pPr>
      <a:lvl5pPr marL="1681163" indent="-339725" algn="l" rtl="0" eaLnBrk="0" fontAlgn="base" hangingPunct="0">
        <a:spcBef>
          <a:spcPct val="20000"/>
        </a:spcBef>
        <a:spcAft>
          <a:spcPct val="0"/>
        </a:spcAft>
        <a:buClr>
          <a:schemeClr val="accent1"/>
        </a:buClr>
        <a:buSzPct val="75000"/>
        <a:buFont typeface="Wingdings" pitchFamily="2" charset="2"/>
        <a:buChar char="§"/>
        <a:defRPr sz="2000">
          <a:solidFill>
            <a:schemeClr val="tx1"/>
          </a:solidFill>
          <a:latin typeface="+mn-lt"/>
        </a:defRPr>
      </a:lvl5pPr>
      <a:lvl6pPr marL="21383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6pPr>
      <a:lvl7pPr marL="25955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7pPr>
      <a:lvl8pPr marL="30527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8pPr>
      <a:lvl9pPr marL="3509963" indent="-339725" algn="l" rtl="0" fontAlgn="base">
        <a:spcBef>
          <a:spcPct val="20000"/>
        </a:spcBef>
        <a:spcAft>
          <a:spcPct val="0"/>
        </a:spcAft>
        <a:buClr>
          <a:schemeClr val="accent1"/>
        </a:buClr>
        <a:buSzPct val="75000"/>
        <a:buFont typeface="Wingdings" pitchFamily="2" charset="2"/>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7.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hyperlink" Target="http://images.google.it/imgres?imgurl=http://www.neumann-walter.de/website/images/content/fischbuch/006.jpg&amp;imgrefurl=http://www.neumann-walter.de/buch-2008-09_E.html&amp;usg=___4R0ScLEjw3V3RkKRs9-4v1uSrg=&amp;h=580&amp;w=543&amp;sz=118&amp;hl=it&amp;start=2&amp;tbnid=dYhxQVrB-ZWmnM:&amp;tbnh=134&amp;tbnw=125&amp;prev=/images?q=konrad+gesner&amp;gbv=2&amp;hl=it" TargetMode="External"/><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65.xml.rels><?xml version="1.0" encoding="UTF-8" standalone="yes"?>
<Relationships xmlns="http://schemas.openxmlformats.org/package/2006/relationships"><Relationship Id="rId3" Type="http://schemas.openxmlformats.org/officeDocument/2006/relationships/hyperlink" Target="http://upload.wikimedia.org/wikipedia/commons/3/36/Matei_Corvin_Johannes_de_Thurocz_f137.jpg" TargetMode="External"/><Relationship Id="rId2" Type="http://schemas.openxmlformats.org/officeDocument/2006/relationships/notesSlide" Target="../notesSlides/notesSlide51.xml"/><Relationship Id="rId1" Type="http://schemas.openxmlformats.org/officeDocument/2006/relationships/slideLayout" Target="../slideLayouts/slideLayout2.xml"/><Relationship Id="rId5" Type="http://schemas.openxmlformats.org/officeDocument/2006/relationships/hyperlink" Target="http://it.wikipedia.org/w/index.php?title=Chronica_Hungarorum&amp;action=edit&amp;redlink=1" TargetMode="External"/><Relationship Id="rId4" Type="http://schemas.openxmlformats.org/officeDocument/2006/relationships/image" Target="../media/image16.jpeg"/></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35.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57.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57.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57.xml"/></Relationships>
</file>

<file path=ppt/slides/_rels/slide80.xml.rels><?xml version="1.0" encoding="UTF-8" standalone="yes"?>
<Relationships xmlns="http://schemas.openxmlformats.org/package/2006/relationships"><Relationship Id="rId3" Type="http://schemas.openxmlformats.org/officeDocument/2006/relationships/hyperlink" Target="http://it.wikisource.org/wiki/Legge_15_aprile_2004,_n.106_-_Deposito_legale" TargetMode="External"/><Relationship Id="rId2" Type="http://schemas.openxmlformats.org/officeDocument/2006/relationships/notesSlide" Target="../notesSlides/notesSlide66.xml"/><Relationship Id="rId1" Type="http://schemas.openxmlformats.org/officeDocument/2006/relationships/slideLayout" Target="../slideLayouts/slideLayout57.xml"/><Relationship Id="rId4" Type="http://schemas.openxmlformats.org/officeDocument/2006/relationships/hyperlink" Target="http://it.wikisource.org/wiki/D.P.R._3_maggio_2006,_n252_-_Regolamento_deposito_legale" TargetMode="Externa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57.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57.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57.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57.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57.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57.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57.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57.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57.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57.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57.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57.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3.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3.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3.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13.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3.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3.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13.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13.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13.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13.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3.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4.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4.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4.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4.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4.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4.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4.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24.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24.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24.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4.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4.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4.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4.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4.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4.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4.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24.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24.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24.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24.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4.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24.xml"/></Relationships>
</file>

<file path=ppt/slides/_rels/slide127.xml.rels><?xml version="1.0" encoding="UTF-8" standalone="yes"?>
<Relationships xmlns="http://schemas.openxmlformats.org/package/2006/relationships"><Relationship Id="rId3" Type="http://schemas.openxmlformats.org/officeDocument/2006/relationships/hyperlink" Target="http://opac.bncf.firenze.sbn.it/opac/controller?action=search_byautoresearch&amp;query_fieldname_1=vidtutti&amp;query_querystring_1=CFIV070511" TargetMode="External"/><Relationship Id="rId7" Type="http://schemas.openxmlformats.org/officeDocument/2006/relationships/hyperlink" Target="http://opac.bncf.firenze.sbn.it/opac/controller?action=search_bydeweysearch&amp;query_fieldname_1=coddewey&amp;query_querystring_1=010.42" TargetMode="External"/><Relationship Id="rId2" Type="http://schemas.openxmlformats.org/officeDocument/2006/relationships/notesSlide" Target="../notesSlides/notesSlide113.xml"/><Relationship Id="rId1" Type="http://schemas.openxmlformats.org/officeDocument/2006/relationships/slideLayout" Target="../slideLayouts/slideLayout24.xml"/><Relationship Id="rId6" Type="http://schemas.openxmlformats.org/officeDocument/2006/relationships/hyperlink" Target="http://opac.bncf.firenze.sbn.it/opac/controller?action=search_bysoggettosearch&amp;query_fieldname_1=cidtutti&amp;query_querystring_1=CFIC021339" TargetMode="External"/><Relationship Id="rId5" Type="http://schemas.openxmlformats.org/officeDocument/2006/relationships/hyperlink" Target="http://opac.bncf.firenze.sbn.it/opac/controller?action=search_byidnsearch&amp;query_fieldname_1=bidtutti&amp;query_querystring_1=LO10475921" TargetMode="External"/><Relationship Id="rId4" Type="http://schemas.openxmlformats.org/officeDocument/2006/relationships/hyperlink" Target="http://opac.bncf.firenze.sbn.it/opac/controller?action=search_byidnsearch&amp;query_fieldname_1=bidtutti&amp;query_querystring_1=LO10475920" TargetMode="Externa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24.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24.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24.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24.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24.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24.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24.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24.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24.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24.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24.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24.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24.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24.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24.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57.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57.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57.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57.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57.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134.xml"/><Relationship Id="rId1" Type="http://schemas.openxmlformats.org/officeDocument/2006/relationships/slideLayout" Target="../slideLayouts/slideLayout57.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57.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57.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57.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57.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139.xml"/><Relationship Id="rId1" Type="http://schemas.openxmlformats.org/officeDocument/2006/relationships/slideLayout" Target="../slideLayouts/slideLayout57.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40.xml"/><Relationship Id="rId1" Type="http://schemas.openxmlformats.org/officeDocument/2006/relationships/slideLayout" Target="../slideLayouts/slideLayout57.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141.xml"/><Relationship Id="rId1" Type="http://schemas.openxmlformats.org/officeDocument/2006/relationships/slideLayout" Target="../slideLayouts/slideLayout57.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57.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143.xml"/><Relationship Id="rId1" Type="http://schemas.openxmlformats.org/officeDocument/2006/relationships/slideLayout" Target="../slideLayouts/slideLayout57.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44.xml"/><Relationship Id="rId1" Type="http://schemas.openxmlformats.org/officeDocument/2006/relationships/slideLayout" Target="../slideLayouts/slideLayout57.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57.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68.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147.xml"/><Relationship Id="rId1" Type="http://schemas.openxmlformats.org/officeDocument/2006/relationships/slideLayout" Target="../slideLayouts/slideLayout69.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148.xml"/><Relationship Id="rId1" Type="http://schemas.openxmlformats.org/officeDocument/2006/relationships/slideLayout" Target="../slideLayouts/slideLayout69.xml"/></Relationships>
</file>

<file path=ppt/slides/_rels/slide163.xml.rels><?xml version="1.0" encoding="UTF-8" standalone="yes"?>
<Relationships xmlns="http://schemas.openxmlformats.org/package/2006/relationships"><Relationship Id="rId2" Type="http://schemas.openxmlformats.org/officeDocument/2006/relationships/notesSlide" Target="../notesSlides/notesSlide149.xml"/><Relationship Id="rId1" Type="http://schemas.openxmlformats.org/officeDocument/2006/relationships/slideLayout" Target="../slideLayouts/slideLayout69.xm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69.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151.xml"/><Relationship Id="rId1" Type="http://schemas.openxmlformats.org/officeDocument/2006/relationships/slideLayout" Target="../slideLayouts/slideLayout69.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152.xml"/><Relationship Id="rId1" Type="http://schemas.openxmlformats.org/officeDocument/2006/relationships/slideLayout" Target="../slideLayouts/slideLayout69.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153.xml"/><Relationship Id="rId1" Type="http://schemas.openxmlformats.org/officeDocument/2006/relationships/slideLayout" Target="../slideLayouts/slideLayout69.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154.xml"/><Relationship Id="rId1" Type="http://schemas.openxmlformats.org/officeDocument/2006/relationships/slideLayout" Target="../slideLayouts/slideLayout69.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155.xml"/><Relationship Id="rId1" Type="http://schemas.openxmlformats.org/officeDocument/2006/relationships/slideLayout" Target="../slideLayouts/slideLayout69.xml"/></Relationships>
</file>

<file path=ppt/slides/_rels/slide170.xml.rels><?xml version="1.0" encoding="UTF-8" standalone="yes"?>
<Relationships xmlns="http://schemas.openxmlformats.org/package/2006/relationships"><Relationship Id="rId3" Type="http://schemas.openxmlformats.org/officeDocument/2006/relationships/hyperlink" Target="http://www.giunta-storica-nazionale.it/bibliografia.htm" TargetMode="External"/><Relationship Id="rId2" Type="http://schemas.openxmlformats.org/officeDocument/2006/relationships/notesSlide" Target="../notesSlides/notesSlide156.xml"/><Relationship Id="rId1" Type="http://schemas.openxmlformats.org/officeDocument/2006/relationships/slideLayout" Target="../slideLayouts/slideLayout69.xml"/><Relationship Id="rId5" Type="http://schemas.openxmlformats.org/officeDocument/2006/relationships/hyperlink" Target="http://bibliographienationale.bnf.fr/" TargetMode="External"/><Relationship Id="rId4" Type="http://schemas.openxmlformats.org/officeDocument/2006/relationships/hyperlink" Target="http://www.aib.it/aib/bib/bib.htm" TargetMode="External"/></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157.xml"/><Relationship Id="rId1" Type="http://schemas.openxmlformats.org/officeDocument/2006/relationships/slideLayout" Target="../slideLayouts/slideLayout69.xml"/></Relationships>
</file>

<file path=ppt/slides/_rels/slide172.xml.rels><?xml version="1.0" encoding="UTF-8" standalone="yes"?>
<Relationships xmlns="http://schemas.openxmlformats.org/package/2006/relationships"><Relationship Id="rId2" Type="http://schemas.openxmlformats.org/officeDocument/2006/relationships/notesSlide" Target="../notesSlides/notesSlide158.xml"/><Relationship Id="rId1" Type="http://schemas.openxmlformats.org/officeDocument/2006/relationships/slideLayout" Target="../slideLayouts/slideLayout69.xml"/></Relationships>
</file>

<file path=ppt/slides/_rels/slide173.xml.rels><?xml version="1.0" encoding="UTF-8" standalone="yes"?>
<Relationships xmlns="http://schemas.openxmlformats.org/package/2006/relationships"><Relationship Id="rId2" Type="http://schemas.openxmlformats.org/officeDocument/2006/relationships/notesSlide" Target="../notesSlides/notesSlide159.xml"/><Relationship Id="rId1" Type="http://schemas.openxmlformats.org/officeDocument/2006/relationships/slideLayout" Target="../slideLayouts/slideLayout69.xml"/></Relationships>
</file>

<file path=ppt/slides/_rels/slide174.xml.rels><?xml version="1.0" encoding="UTF-8" standalone="yes"?>
<Relationships xmlns="http://schemas.openxmlformats.org/package/2006/relationships"><Relationship Id="rId2" Type="http://schemas.openxmlformats.org/officeDocument/2006/relationships/notesSlide" Target="../notesSlides/notesSlide160.xml"/><Relationship Id="rId1" Type="http://schemas.openxmlformats.org/officeDocument/2006/relationships/slideLayout" Target="../slideLayouts/slideLayout69.xml"/></Relationships>
</file>

<file path=ppt/slides/_rels/slide175.xml.rels><?xml version="1.0" encoding="UTF-8" standalone="yes"?>
<Relationships xmlns="http://schemas.openxmlformats.org/package/2006/relationships"><Relationship Id="rId2" Type="http://schemas.openxmlformats.org/officeDocument/2006/relationships/notesSlide" Target="../notesSlides/notesSlide161.xml"/><Relationship Id="rId1" Type="http://schemas.openxmlformats.org/officeDocument/2006/relationships/slideLayout" Target="../slideLayouts/slideLayout69.xml"/></Relationships>
</file>

<file path=ppt/slides/_rels/slide176.xml.rels><?xml version="1.0" encoding="UTF-8" standalone="yes"?>
<Relationships xmlns="http://schemas.openxmlformats.org/package/2006/relationships"><Relationship Id="rId2" Type="http://schemas.openxmlformats.org/officeDocument/2006/relationships/notesSlide" Target="../notesSlides/notesSlide162.xml"/><Relationship Id="rId1" Type="http://schemas.openxmlformats.org/officeDocument/2006/relationships/slideLayout" Target="../slideLayouts/slideLayout69.xml"/></Relationships>
</file>

<file path=ppt/slides/_rels/slide177.xml.rels><?xml version="1.0" encoding="UTF-8" standalone="yes"?>
<Relationships xmlns="http://schemas.openxmlformats.org/package/2006/relationships"><Relationship Id="rId2" Type="http://schemas.openxmlformats.org/officeDocument/2006/relationships/notesSlide" Target="../notesSlides/notesSlide163.xml"/><Relationship Id="rId1" Type="http://schemas.openxmlformats.org/officeDocument/2006/relationships/slideLayout" Target="../slideLayouts/slideLayout69.xml"/></Relationships>
</file>

<file path=ppt/slides/_rels/slide178.xml.rels><?xml version="1.0" encoding="UTF-8" standalone="yes"?>
<Relationships xmlns="http://schemas.openxmlformats.org/package/2006/relationships"><Relationship Id="rId3" Type="http://schemas.openxmlformats.org/officeDocument/2006/relationships/hyperlink" Target="http://www.aidaweb.it/reference/chiedi.html" TargetMode="External"/><Relationship Id="rId2" Type="http://schemas.openxmlformats.org/officeDocument/2006/relationships/notesSlide" Target="../notesSlides/notesSlide164.xml"/><Relationship Id="rId1" Type="http://schemas.openxmlformats.org/officeDocument/2006/relationships/slideLayout" Target="../slideLayouts/slideLayout69.xml"/></Relationships>
</file>

<file path=ppt/slides/_rels/slide179.xml.rels><?xml version="1.0" encoding="UTF-8" standalone="yes"?>
<Relationships xmlns="http://schemas.openxmlformats.org/package/2006/relationships"><Relationship Id="rId2" Type="http://schemas.openxmlformats.org/officeDocument/2006/relationships/notesSlide" Target="../notesSlides/notesSlide165.xml"/><Relationship Id="rId1" Type="http://schemas.openxmlformats.org/officeDocument/2006/relationships/slideLayout" Target="../slideLayouts/slideLayout71.xml"/></Relationships>
</file>

<file path=ppt/slides/_rels/slide180.xml.rels><?xml version="1.0" encoding="UTF-8" standalone="yes"?>
<Relationships xmlns="http://schemas.openxmlformats.org/package/2006/relationships"><Relationship Id="rId2" Type="http://schemas.openxmlformats.org/officeDocument/2006/relationships/notesSlide" Target="../notesSlides/notesSlide166.xml"/><Relationship Id="rId1" Type="http://schemas.openxmlformats.org/officeDocument/2006/relationships/slideLayout" Target="../slideLayouts/slideLayout69.xml"/></Relationships>
</file>

<file path=ppt/slides/_rels/slide181.xml.rels><?xml version="1.0" encoding="UTF-8" standalone="yes"?>
<Relationships xmlns="http://schemas.openxmlformats.org/package/2006/relationships"><Relationship Id="rId2" Type="http://schemas.openxmlformats.org/officeDocument/2006/relationships/notesSlide" Target="../notesSlides/notesSlide167.xml"/><Relationship Id="rId1" Type="http://schemas.openxmlformats.org/officeDocument/2006/relationships/slideLayout" Target="../slideLayouts/slideLayout69.xml"/></Relationships>
</file>

<file path=ppt/slides/_rels/slide182.xml.rels><?xml version="1.0" encoding="UTF-8" standalone="yes"?>
<Relationships xmlns="http://schemas.openxmlformats.org/package/2006/relationships"><Relationship Id="rId3" Type="http://schemas.openxmlformats.org/officeDocument/2006/relationships/hyperlink" Target="http://www.segnaweb.it/" TargetMode="External"/><Relationship Id="rId2" Type="http://schemas.openxmlformats.org/officeDocument/2006/relationships/notesSlide" Target="../notesSlides/notesSlide168.xml"/><Relationship Id="rId1" Type="http://schemas.openxmlformats.org/officeDocument/2006/relationships/slideLayout" Target="../slideLayouts/slideLayout69.xml"/><Relationship Id="rId4" Type="http://schemas.openxmlformats.org/officeDocument/2006/relationships/hyperlink" Target="http://www.biblioteca.colognomonzese.mi.it/index2.php?consez=risorse" TargetMode="External"/></Relationships>
</file>

<file path=ppt/slides/_rels/slide183.xml.rels><?xml version="1.0" encoding="UTF-8" standalone="yes"?>
<Relationships xmlns="http://schemas.openxmlformats.org/package/2006/relationships"><Relationship Id="rId3" Type="http://schemas.openxmlformats.org/officeDocument/2006/relationships/hyperlink" Target="http://www.bibliotecasalaborsa.it/content/desktop/indicegenerale.html" TargetMode="External"/><Relationship Id="rId2" Type="http://schemas.openxmlformats.org/officeDocument/2006/relationships/notesSlide" Target="../notesSlides/notesSlide169.xml"/><Relationship Id="rId1" Type="http://schemas.openxmlformats.org/officeDocument/2006/relationships/slideLayout" Target="../slideLayouts/slideLayout69.xml"/><Relationship Id="rId5" Type="http://schemas.openxmlformats.org/officeDocument/2006/relationships/hyperlink" Target="http://biblio.lett.unitn.it/" TargetMode="External"/><Relationship Id="rId4" Type="http://schemas.openxmlformats.org/officeDocument/2006/relationships/hyperlink" Target="http://www.cultura.toscana.it/biblioteche/servizi_web/vrd/index.s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Rectangle 2"/>
          <p:cNvSpPr>
            <a:spLocks noGrp="1" noChangeArrowheads="1"/>
          </p:cNvSpPr>
          <p:nvPr>
            <p:ph type="title"/>
          </p:nvPr>
        </p:nvSpPr>
        <p:spPr/>
        <p:txBody>
          <a:bodyPr/>
          <a:lstStyle/>
          <a:p>
            <a:pPr eaLnBrk="1" hangingPunct="1"/>
            <a:r>
              <a:rPr lang="it-IT" sz="4000" b="1" smtClean="0">
                <a:latin typeface="Book Antiqua" pitchFamily="18" charset="0"/>
              </a:rPr>
              <a:t>La bibliografia</a:t>
            </a:r>
          </a:p>
        </p:txBody>
      </p:sp>
      <p:sp>
        <p:nvSpPr>
          <p:cNvPr id="90114" name="Rectangle 3"/>
          <p:cNvSpPr>
            <a:spLocks noGrp="1" noChangeArrowheads="1"/>
          </p:cNvSpPr>
          <p:nvPr>
            <p:ph type="body" idx="1"/>
          </p:nvPr>
        </p:nvSpPr>
        <p:spPr/>
        <p:txBody>
          <a:bodyPr/>
          <a:lstStyle/>
          <a:p>
            <a:pPr eaLnBrk="1" hangingPunct="1">
              <a:lnSpc>
                <a:spcPct val="80000"/>
              </a:lnSpc>
            </a:pPr>
            <a:r>
              <a:rPr lang="it-IT" sz="2000" smtClean="0">
                <a:latin typeface="Book Antiqua" pitchFamily="18" charset="0"/>
              </a:rPr>
              <a:t>Il concetto corrente che si accompagna al temine “bibliografia” è quello di </a:t>
            </a:r>
            <a:r>
              <a:rPr lang="it-IT" sz="2000" u="sng" smtClean="0">
                <a:latin typeface="Book Antiqua" pitchFamily="18" charset="0"/>
              </a:rPr>
              <a:t>un elenco di opere concernenti un dato argomento o rientranti in un determinato ambito</a:t>
            </a:r>
            <a:r>
              <a:rPr lang="it-IT" sz="2000" smtClean="0">
                <a:latin typeface="Book Antiqua" pitchFamily="18" charset="0"/>
              </a:rPr>
              <a:t> .</a:t>
            </a:r>
          </a:p>
          <a:p>
            <a:pPr eaLnBrk="1" hangingPunct="1">
              <a:lnSpc>
                <a:spcPct val="80000"/>
              </a:lnSpc>
              <a:buFontTx/>
              <a:buNone/>
            </a:pPr>
            <a:endParaRPr lang="it-IT" sz="2000" smtClean="0">
              <a:latin typeface="Book Antiqua" pitchFamily="18" charset="0"/>
            </a:endParaRPr>
          </a:p>
          <a:p>
            <a:pPr eaLnBrk="1" hangingPunct="1">
              <a:lnSpc>
                <a:spcPct val="95000"/>
              </a:lnSpc>
            </a:pPr>
            <a:r>
              <a:rPr lang="it-IT" sz="2000" smtClean="0">
                <a:latin typeface="Book Antiqua" pitchFamily="18" charset="0"/>
              </a:rPr>
              <a:t>Le “bibliografie”, frutto della disciplina bibliografica, sono pertanto </a:t>
            </a:r>
            <a:r>
              <a:rPr lang="it-IT" sz="2000" u="sng" smtClean="0">
                <a:latin typeface="Book Antiqua" pitchFamily="18" charset="0"/>
              </a:rPr>
              <a:t>repertori di pubblicazioni raccolte ed ordinate secondo particolari criteri</a:t>
            </a:r>
            <a:r>
              <a:rPr lang="it-IT" sz="2000" smtClean="0">
                <a:latin typeface="Book Antiqua" pitchFamily="18" charset="0"/>
              </a:rPr>
              <a:t>: esse forniscono la notizia che esistono opere su un argomento.</a:t>
            </a:r>
          </a:p>
          <a:p>
            <a:pPr eaLnBrk="1" hangingPunct="1">
              <a:lnSpc>
                <a:spcPct val="95000"/>
              </a:lnSpc>
              <a:buFontTx/>
              <a:buNone/>
            </a:pPr>
            <a:endParaRPr lang="it-IT" sz="2000" smtClean="0">
              <a:latin typeface="Book Antiqua" pitchFamily="18" charset="0"/>
            </a:endParaRPr>
          </a:p>
          <a:p>
            <a:pPr eaLnBrk="1" hangingPunct="1">
              <a:lnSpc>
                <a:spcPct val="95000"/>
              </a:lnSpc>
            </a:pPr>
            <a:r>
              <a:rPr lang="it-IT" sz="2000" smtClean="0">
                <a:latin typeface="Book Antiqua" pitchFamily="18" charset="0"/>
              </a:rPr>
              <a:t>Un repertorio bibliografico è il risultato pratico di un lavoro di ricerca, descrizione ed ordinamento di un complesso di dati, fatto secondo criteri e norme precise che formano, a loro volta, l’oggetto di una disciplina particolare che prende appunto il nome di bibliografia. </a:t>
            </a:r>
            <a:r>
              <a:rPr lang="it-IT" sz="2000" u="sng" smtClean="0">
                <a:latin typeface="Book Antiqua" pitchFamily="18" charset="0"/>
              </a:rPr>
              <a:t>Pertanto con tale vocabolo  si intende la tecnica e, nel contempo, il frutto di questo lavoro metodico e sistematico.</a:t>
            </a:r>
            <a:r>
              <a:rPr lang="it-IT" sz="2000" smtClean="0">
                <a:latin typeface="Book Antiqua" pitchFamily="18" charset="0"/>
              </a:rP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3"/>
          <p:cNvSpPr>
            <a:spLocks noGrp="1" noChangeArrowheads="1"/>
          </p:cNvSpPr>
          <p:nvPr>
            <p:ph type="body" idx="1"/>
          </p:nvPr>
        </p:nvSpPr>
        <p:spPr>
          <a:xfrm>
            <a:off x="457200" y="476250"/>
            <a:ext cx="8229600" cy="5649913"/>
          </a:xfrm>
        </p:spPr>
        <p:txBody>
          <a:bodyPr/>
          <a:lstStyle/>
          <a:p>
            <a:pPr eaLnBrk="1" hangingPunct="1"/>
            <a:r>
              <a:rPr lang="it-IT" sz="2000" smtClean="0">
                <a:latin typeface="Book Antiqua" pitchFamily="18" charset="0"/>
              </a:rPr>
              <a:t>Inoltre, nascendo infatti intorno al </a:t>
            </a:r>
            <a:r>
              <a:rPr lang="it-IT" sz="2000" b="1" smtClean="0">
                <a:latin typeface="Book Antiqua" pitchFamily="18" charset="0"/>
              </a:rPr>
              <a:t>libro</a:t>
            </a:r>
            <a:r>
              <a:rPr lang="it-IT" sz="2000" smtClean="0">
                <a:latin typeface="Book Antiqua" pitchFamily="18" charset="0"/>
              </a:rPr>
              <a:t>, la bibliografia non ha potuto ignorare di fatti la natura concettuale di un oggetto che è, contemporaneamente, </a:t>
            </a:r>
            <a:r>
              <a:rPr lang="it-IT" sz="2000" b="1" smtClean="0">
                <a:latin typeface="Book Antiqua" pitchFamily="18" charset="0"/>
              </a:rPr>
              <a:t>supporto fisico</a:t>
            </a:r>
            <a:r>
              <a:rPr lang="it-IT" sz="2000" smtClean="0">
                <a:latin typeface="Book Antiqua" pitchFamily="18" charset="0"/>
              </a:rPr>
              <a:t> di segni registrati, prodotto materiale di attività tecnologiche e </a:t>
            </a:r>
            <a:r>
              <a:rPr lang="it-IT" sz="2000" b="1" smtClean="0">
                <a:latin typeface="Book Antiqua" pitchFamily="18" charset="0"/>
              </a:rPr>
              <a:t>veicolo di messaggi</a:t>
            </a:r>
            <a:r>
              <a:rPr lang="it-IT" sz="2000" smtClean="0">
                <a:latin typeface="Book Antiqua" pitchFamily="18" charset="0"/>
              </a:rPr>
              <a:t>. </a:t>
            </a:r>
          </a:p>
          <a:p>
            <a:pPr eaLnBrk="1" hangingPunct="1">
              <a:buFontTx/>
              <a:buNone/>
            </a:pPr>
            <a:endParaRPr lang="it-IT" sz="2000" smtClean="0">
              <a:latin typeface="Book Antiqua" pitchFamily="18" charset="0"/>
            </a:endParaRPr>
          </a:p>
          <a:p>
            <a:pPr eaLnBrk="1" hangingPunct="1"/>
            <a:r>
              <a:rPr lang="it-IT" sz="2000" smtClean="0">
                <a:latin typeface="Book Antiqua" pitchFamily="18" charset="0"/>
              </a:rPr>
              <a:t>Questa originaria caratteristica è la matrice delle due accezioni generali che si contendono il campo della bibliografia - </a:t>
            </a:r>
            <a:r>
              <a:rPr lang="it-IT" sz="2000" b="1" smtClean="0">
                <a:latin typeface="Book Antiqua" pitchFamily="18" charset="0"/>
              </a:rPr>
              <a:t>scienza del libro come oggetto materiale (bibliologia)</a:t>
            </a:r>
            <a:r>
              <a:rPr lang="it-IT" sz="2000" smtClean="0">
                <a:latin typeface="Book Antiqua" pitchFamily="18" charset="0"/>
              </a:rPr>
              <a:t> e </a:t>
            </a:r>
            <a:r>
              <a:rPr lang="it-IT" sz="2000" b="1" smtClean="0">
                <a:latin typeface="Book Antiqua" pitchFamily="18" charset="0"/>
              </a:rPr>
              <a:t>dottrina dei repertori bibliografici per servire alla ricerca ed allo sviluppo intellettuale (bibliografia sistematico-enumerativa).</a:t>
            </a:r>
            <a:r>
              <a:rPr lang="it-IT" sz="2000" smtClean="0">
                <a:latin typeface="Book Antiqua" pitchFamily="18" charset="0"/>
              </a:rPr>
              <a:t> </a:t>
            </a:r>
          </a:p>
          <a:p>
            <a:pPr eaLnBrk="1" hangingPunct="1">
              <a:buFontTx/>
              <a:buNone/>
            </a:pPr>
            <a:endParaRPr lang="it-IT" sz="2000" smtClean="0">
              <a:latin typeface="Book Antiqua" pitchFamily="18" charset="0"/>
            </a:endParaRPr>
          </a:p>
          <a:p>
            <a:pPr eaLnBrk="1" hangingPunct="1"/>
            <a:r>
              <a:rPr lang="it-IT" sz="2000" smtClean="0">
                <a:latin typeface="Book Antiqua" pitchFamily="18" charset="0"/>
              </a:rPr>
              <a:t>La più recente tradizione italiana, pur avvertita dell’intricata vicenda lessicale ed intellettuale del termine  e degli esiti che tale storia ha avuto in area anglosassone, le assegna, a maggioranza, come pertinenza quella </a:t>
            </a:r>
            <a:r>
              <a:rPr lang="it-IT" sz="2000" b="1" smtClean="0">
                <a:latin typeface="Book Antiqua" pitchFamily="18" charset="0"/>
              </a:rPr>
              <a:t>compilatoria </a:t>
            </a:r>
            <a:r>
              <a:rPr lang="it-IT" sz="2000" smtClean="0">
                <a:latin typeface="Book Antiqua" pitchFamily="18" charset="0"/>
              </a:rPr>
              <a:t> e dunque elencazione ordinata di descrizioni e segnalazioni di libri.</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3"/>
          <p:cNvSpPr>
            <a:spLocks noGrp="1" noChangeArrowheads="1"/>
          </p:cNvSpPr>
          <p:nvPr>
            <p:ph type="body" idx="1"/>
          </p:nvPr>
        </p:nvSpPr>
        <p:spPr>
          <a:xfrm>
            <a:off x="457200" y="549275"/>
            <a:ext cx="8229600" cy="5576888"/>
          </a:xfrm>
        </p:spPr>
        <p:txBody>
          <a:bodyPr/>
          <a:lstStyle/>
          <a:p>
            <a:pPr eaLnBrk="1" hangingPunct="1">
              <a:lnSpc>
                <a:spcPct val="80000"/>
              </a:lnSpc>
            </a:pPr>
            <a:r>
              <a:rPr lang="it-IT" sz="2000" smtClean="0">
                <a:latin typeface="Book Antiqua" pitchFamily="18" charset="0"/>
              </a:rPr>
              <a:t>Il primo ad aver adoperato il termine Bibliografia a quello consueto di </a:t>
            </a:r>
            <a:r>
              <a:rPr lang="it-IT" sz="2000" i="1" smtClean="0">
                <a:latin typeface="Book Antiqua" pitchFamily="18" charset="0"/>
              </a:rPr>
              <a:t>Bibliotheca</a:t>
            </a:r>
            <a:r>
              <a:rPr lang="it-IT" sz="2000" smtClean="0">
                <a:latin typeface="Book Antiqua" pitchFamily="18" charset="0"/>
              </a:rPr>
              <a:t> fu </a:t>
            </a:r>
            <a:r>
              <a:rPr lang="it-IT" sz="2000" b="1" smtClean="0">
                <a:latin typeface="Book Antiqua" pitchFamily="18" charset="0"/>
              </a:rPr>
              <a:t>Gabriel Naudé</a:t>
            </a:r>
            <a:r>
              <a:rPr lang="it-IT" sz="2000" smtClean="0">
                <a:latin typeface="Book Antiqua" pitchFamily="18" charset="0"/>
              </a:rPr>
              <a:t> che intitolò </a:t>
            </a:r>
            <a:r>
              <a:rPr lang="it-IT" sz="2000" b="1" i="1" smtClean="0">
                <a:latin typeface="Book Antiqua" pitchFamily="18" charset="0"/>
              </a:rPr>
              <a:t>Bibliographia politica</a:t>
            </a:r>
            <a:r>
              <a:rPr lang="it-IT" sz="2000" smtClean="0">
                <a:latin typeface="Book Antiqua" pitchFamily="18" charset="0"/>
              </a:rPr>
              <a:t> un suo saggio del 1633 che potremmo definire un elenco di libri, corredati di commento informativo e critico, degli autori più importanti che avessero scritto di scienza politica e di arte della convivenza civile. Tale fondamentale innovazione tese a distinguere, nell’ambito dell’unico lemma </a:t>
            </a:r>
            <a:r>
              <a:rPr lang="it-IT" sz="2000" i="1" smtClean="0">
                <a:latin typeface="Book Antiqua" pitchFamily="18" charset="0"/>
              </a:rPr>
              <a:t>bibliotheca</a:t>
            </a:r>
            <a:r>
              <a:rPr lang="it-IT" sz="2000" smtClean="0">
                <a:latin typeface="Book Antiqua" pitchFamily="18" charset="0"/>
              </a:rPr>
              <a:t>, una </a:t>
            </a:r>
            <a:r>
              <a:rPr lang="it-IT" sz="2000" u="sng" smtClean="0">
                <a:latin typeface="Book Antiqua" pitchFamily="18" charset="0"/>
              </a:rPr>
              <a:t>raccolta esistente di libri</a:t>
            </a:r>
            <a:r>
              <a:rPr lang="it-IT" sz="2000" smtClean="0">
                <a:latin typeface="Book Antiqua" pitchFamily="18" charset="0"/>
              </a:rPr>
              <a:t> da una </a:t>
            </a:r>
            <a:r>
              <a:rPr lang="it-IT" sz="2000" u="sng" smtClean="0">
                <a:latin typeface="Book Antiqua" pitchFamily="18" charset="0"/>
              </a:rPr>
              <a:t>lista ideale di opere scritte intorno ad un argomento o ad esso attinente.</a:t>
            </a:r>
          </a:p>
          <a:p>
            <a:pPr eaLnBrk="1" hangingPunct="1">
              <a:lnSpc>
                <a:spcPct val="80000"/>
              </a:lnSpc>
            </a:pPr>
            <a:r>
              <a:rPr lang="it-IT" sz="2000" smtClean="0">
                <a:latin typeface="Book Antiqua" pitchFamily="18" charset="0"/>
              </a:rPr>
              <a:t>Per oltre un secolo non solo tale termine fu scarsamente applicato ma nell’</a:t>
            </a:r>
            <a:r>
              <a:rPr lang="it-IT" sz="2000" i="1" smtClean="0">
                <a:latin typeface="Book Antiqua" pitchFamily="18" charset="0"/>
              </a:rPr>
              <a:t>Encyclopédie ou Dictionnaire raisonné des sciences, des arts et des métiers</a:t>
            </a:r>
            <a:r>
              <a:rPr lang="it-IT" sz="2000" smtClean="0">
                <a:latin typeface="Book Antiqua" pitchFamily="18" charset="0"/>
              </a:rPr>
              <a:t> (1751) di </a:t>
            </a:r>
            <a:r>
              <a:rPr lang="it-IT" sz="2000" b="1" smtClean="0">
                <a:latin typeface="Book Antiqua" pitchFamily="18" charset="0"/>
              </a:rPr>
              <a:t>Diderot e D’Alembert </a:t>
            </a:r>
            <a:r>
              <a:rPr lang="it-IT" sz="2000" smtClean="0">
                <a:latin typeface="Book Antiqua" pitchFamily="18" charset="0"/>
              </a:rPr>
              <a:t>la voce </a:t>
            </a:r>
            <a:r>
              <a:rPr lang="it-IT" sz="2000" i="1" smtClean="0">
                <a:latin typeface="Book Antiqua" pitchFamily="18" charset="0"/>
              </a:rPr>
              <a:t>bibliographie </a:t>
            </a:r>
            <a:r>
              <a:rPr lang="it-IT" sz="2000" smtClean="0">
                <a:latin typeface="Book Antiqua" pitchFamily="18" charset="0"/>
              </a:rPr>
              <a:t> subì un’involuzione di significato, tornando ad indicare lo studio paleografico e codicologico dei manoscritti.</a:t>
            </a:r>
          </a:p>
          <a:p>
            <a:pPr eaLnBrk="1" hangingPunct="1">
              <a:lnSpc>
                <a:spcPct val="80000"/>
              </a:lnSpc>
            </a:pPr>
            <a:r>
              <a:rPr lang="it-IT" sz="2000" smtClean="0">
                <a:latin typeface="Book Antiqua" pitchFamily="18" charset="0"/>
              </a:rPr>
              <a:t>Un’altra accezione del termine fu quello che coincise con la </a:t>
            </a:r>
            <a:r>
              <a:rPr lang="it-IT" sz="2000" b="1" i="1" smtClean="0">
                <a:latin typeface="Book Antiqua" pitchFamily="18" charset="0"/>
              </a:rPr>
              <a:t>Historia literaria </a:t>
            </a:r>
            <a:r>
              <a:rPr lang="it-IT" sz="2000" smtClean="0">
                <a:latin typeface="Book Antiqua" pitchFamily="18" charset="0"/>
              </a:rPr>
              <a:t>ovvero con il lavoro di selezione e sistemazione erudita di tutte quelle opere dell’ingegno che degnamente rappresentassero la qualità ed utilità degli studi nel curriculum di elevazione intellettuale e morale (</a:t>
            </a:r>
            <a:r>
              <a:rPr lang="it-IT" sz="2000" b="1" smtClean="0">
                <a:latin typeface="Book Antiqua" pitchFamily="18" charset="0"/>
              </a:rPr>
              <a:t>Francesco Bacone </a:t>
            </a:r>
            <a:r>
              <a:rPr lang="it-IT" sz="2000" smtClean="0">
                <a:latin typeface="Book Antiqua" pitchFamily="18" charset="0"/>
              </a:rPr>
              <a:t>nel suo </a:t>
            </a:r>
            <a:r>
              <a:rPr lang="it-IT" sz="2000" i="1" smtClean="0">
                <a:latin typeface="Book Antiqua" pitchFamily="18" charset="0"/>
              </a:rPr>
              <a:t>De dignitate et augmentis scientiarum </a:t>
            </a:r>
            <a:r>
              <a:rPr lang="it-IT" sz="2000" smtClean="0">
                <a:latin typeface="Book Antiqua" pitchFamily="18" charset="0"/>
              </a:rPr>
              <a:t> del 1623) ).   </a:t>
            </a:r>
          </a:p>
          <a:p>
            <a:pPr eaLnBrk="1" hangingPunct="1">
              <a:lnSpc>
                <a:spcPct val="80000"/>
              </a:lnSpc>
            </a:pPr>
            <a:endParaRPr lang="it-IT" sz="2000" smtClean="0">
              <a:latin typeface="Book Antiqua"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7" name="Rectangle 3"/>
          <p:cNvSpPr>
            <a:spLocks noGrp="1" noChangeArrowheads="1"/>
          </p:cNvSpPr>
          <p:nvPr>
            <p:ph type="body" idx="1"/>
          </p:nvPr>
        </p:nvSpPr>
        <p:spPr>
          <a:xfrm>
            <a:off x="457200" y="620713"/>
            <a:ext cx="8229600" cy="5505450"/>
          </a:xfrm>
        </p:spPr>
        <p:txBody>
          <a:bodyPr/>
          <a:lstStyle/>
          <a:p>
            <a:pPr eaLnBrk="1" hangingPunct="1"/>
            <a:r>
              <a:rPr lang="it-IT" sz="2000" smtClean="0">
                <a:latin typeface="Book Antiqua" pitchFamily="18" charset="0"/>
              </a:rPr>
              <a:t>Con </a:t>
            </a:r>
            <a:r>
              <a:rPr lang="it-IT" sz="2000" b="1" smtClean="0">
                <a:latin typeface="Book Antiqua" pitchFamily="18" charset="0"/>
              </a:rPr>
              <a:t>François De Bure</a:t>
            </a:r>
            <a:r>
              <a:rPr lang="it-IT" sz="2000" smtClean="0">
                <a:latin typeface="Book Antiqua" pitchFamily="18" charset="0"/>
              </a:rPr>
              <a:t> il termine Bibliografia si espande, includendo oltre al significato di </a:t>
            </a:r>
            <a:r>
              <a:rPr lang="it-IT" sz="2000" i="1" smtClean="0">
                <a:latin typeface="Book Antiqua" pitchFamily="18" charset="0"/>
              </a:rPr>
              <a:t>Historia literaria</a:t>
            </a:r>
            <a:r>
              <a:rPr lang="it-IT" sz="2000" smtClean="0">
                <a:latin typeface="Book Antiqua" pitchFamily="18" charset="0"/>
              </a:rPr>
              <a:t> anche quello di bibliofilia (= amore per il libro raro o prezioso), bibliologia (= studio scientifico del libro come prodotto della tecnica e bibliografia bibliotecaria (= storia delle biblioteche). La sua opera </a:t>
            </a:r>
            <a:r>
              <a:rPr lang="it-IT" sz="2000" b="1" i="1" smtClean="0">
                <a:latin typeface="Book Antiqua" pitchFamily="18" charset="0"/>
              </a:rPr>
              <a:t>Bibliographie instructive</a:t>
            </a:r>
            <a:r>
              <a:rPr lang="it-IT" sz="2000" i="1" smtClean="0">
                <a:latin typeface="Book Antiqua" pitchFamily="18" charset="0"/>
              </a:rPr>
              <a:t> …</a:t>
            </a:r>
            <a:r>
              <a:rPr lang="it-IT" sz="2000" smtClean="0">
                <a:latin typeface="Book Antiqua" pitchFamily="18" charset="0"/>
              </a:rPr>
              <a:t>(1763-1768) mette subito in chiaro che la conoscenza dei libri avviene sotto due differenti punti di vista: </a:t>
            </a:r>
            <a:r>
              <a:rPr lang="it-IT" sz="2000" u="sng" smtClean="0">
                <a:latin typeface="Book Antiqua" pitchFamily="18" charset="0"/>
              </a:rPr>
              <a:t>quello dei letterati e quello dei librai</a:t>
            </a:r>
            <a:r>
              <a:rPr lang="it-IT" sz="2000" smtClean="0">
                <a:latin typeface="Book Antiqua" pitchFamily="18" charset="0"/>
              </a:rPr>
              <a:t>. I primi giudicano della qualità e della verità di un libro, i secondi invece hanno una conoscenza prettamente tipografica e dunque relativa alle edizioni, rarità e prezzo dei libri. </a:t>
            </a:r>
          </a:p>
          <a:p>
            <a:pPr eaLnBrk="1" hangingPunct="1"/>
            <a:r>
              <a:rPr lang="it-IT" sz="2000" smtClean="0">
                <a:latin typeface="Book Antiqua" pitchFamily="18" charset="0"/>
              </a:rPr>
              <a:t>Per tutto l’Ottocento la parola bibliografia continua ad indicare una o più delle attività fin qui elencate, con giustapposizioni, semplificazioni e confluenze, consolidando le due accezioni di </a:t>
            </a:r>
            <a:r>
              <a:rPr lang="it-IT" sz="2000" b="1" smtClean="0">
                <a:latin typeface="Book Antiqua" pitchFamily="18" charset="0"/>
              </a:rPr>
              <a:t>scienza del libro come oggetto materiale (bibliologia)</a:t>
            </a:r>
            <a:r>
              <a:rPr lang="it-IT" sz="2000" smtClean="0">
                <a:latin typeface="Book Antiqua" pitchFamily="18" charset="0"/>
              </a:rPr>
              <a:t> e </a:t>
            </a:r>
            <a:r>
              <a:rPr lang="it-IT" sz="2000" b="1" smtClean="0">
                <a:latin typeface="Book Antiqua" pitchFamily="18" charset="0"/>
              </a:rPr>
              <a:t>dottrina dei repertori bibliografici per servire alla ricerca ed allo sviluppo intellettuale</a:t>
            </a:r>
            <a:r>
              <a:rPr lang="it-IT" sz="2000" smtClean="0">
                <a:latin typeface="Book Antiqua" pitchFamily="18" charset="0"/>
              </a:rPr>
              <a:t> che, ancora oggi e nonostante la vivace disamina intellettuale, si contendono il campo della bibliografia.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Rectangle 3"/>
          <p:cNvSpPr>
            <a:spLocks noGrp="1" noChangeArrowheads="1"/>
          </p:cNvSpPr>
          <p:nvPr>
            <p:ph type="body" idx="1"/>
          </p:nvPr>
        </p:nvSpPr>
        <p:spPr>
          <a:xfrm>
            <a:off x="457200" y="620713"/>
            <a:ext cx="8229600" cy="5505450"/>
          </a:xfrm>
        </p:spPr>
        <p:txBody>
          <a:bodyPr/>
          <a:lstStyle/>
          <a:p>
            <a:pPr eaLnBrk="1" hangingPunct="1">
              <a:lnSpc>
                <a:spcPct val="80000"/>
              </a:lnSpc>
              <a:buFontTx/>
              <a:buNone/>
            </a:pPr>
            <a:r>
              <a:rPr lang="it-IT" sz="1800" smtClean="0">
                <a:latin typeface="Book Antiqua" pitchFamily="18" charset="0"/>
              </a:rPr>
              <a:t> 	</a:t>
            </a:r>
            <a:r>
              <a:rPr lang="it-IT" sz="1800" b="1" smtClean="0">
                <a:latin typeface="Book Antiqua" pitchFamily="18" charset="0"/>
              </a:rPr>
              <a:t>Alfredo Serrai</a:t>
            </a:r>
            <a:r>
              <a:rPr lang="it-IT" sz="1800" smtClean="0">
                <a:latin typeface="Book Antiqua" pitchFamily="18" charset="0"/>
              </a:rPr>
              <a:t> tenta di ristabilire un adeguato sistema terminologico alla luce delle molte stratificazioni del suo significato, conclude affermando che al termine </a:t>
            </a:r>
            <a:r>
              <a:rPr lang="it-IT" sz="1800" b="1" u="sng" smtClean="0">
                <a:latin typeface="Book Antiqua" pitchFamily="18" charset="0"/>
              </a:rPr>
              <a:t>Bibliografia</a:t>
            </a:r>
            <a:r>
              <a:rPr lang="it-IT" sz="1800" smtClean="0">
                <a:latin typeface="Book Antiqua" pitchFamily="18" charset="0"/>
              </a:rPr>
              <a:t> può essere legittimamente assegnato il significato ampio di </a:t>
            </a:r>
            <a:r>
              <a:rPr lang="it-IT" sz="1800" b="1" smtClean="0">
                <a:latin typeface="Book Antiqua" pitchFamily="18" charset="0"/>
              </a:rPr>
              <a:t>scienza del libro in generale, </a:t>
            </a:r>
            <a:r>
              <a:rPr lang="it-IT" sz="1800" smtClean="0">
                <a:latin typeface="Book Antiqua" pitchFamily="18" charset="0"/>
              </a:rPr>
              <a:t>precisando che</a:t>
            </a:r>
          </a:p>
          <a:p>
            <a:pPr eaLnBrk="1" hangingPunct="1">
              <a:lnSpc>
                <a:spcPct val="80000"/>
              </a:lnSpc>
              <a:buFontTx/>
              <a:buAutoNum type="arabicPeriod"/>
            </a:pPr>
            <a:r>
              <a:rPr lang="it-IT" sz="1800" smtClean="0">
                <a:latin typeface="Book Antiqua" pitchFamily="18" charset="0"/>
              </a:rPr>
              <a:t> per lo studio dei caratteri fisici del libro denominazione obbligatoria è quella di </a:t>
            </a:r>
            <a:r>
              <a:rPr lang="it-IT" sz="1800" b="1" u="sng" smtClean="0">
                <a:latin typeface="Book Antiqua" pitchFamily="18" charset="0"/>
              </a:rPr>
              <a:t>Bibliografia Descrittiva o Critica o Analitica</a:t>
            </a:r>
            <a:r>
              <a:rPr lang="it-IT" sz="1800" smtClean="0">
                <a:latin typeface="Book Antiqua" pitchFamily="18" charset="0"/>
              </a:rPr>
              <a:t> (in italiano Bibliologia, ovvero lo studio delle evidenze fisiche del libro, così come è uscito dalla tipografia);</a:t>
            </a:r>
          </a:p>
          <a:p>
            <a:pPr eaLnBrk="1" hangingPunct="1">
              <a:lnSpc>
                <a:spcPct val="80000"/>
              </a:lnSpc>
              <a:buFontTx/>
              <a:buAutoNum type="arabicPeriod"/>
            </a:pPr>
            <a:r>
              <a:rPr lang="it-IT" sz="1800" smtClean="0">
                <a:latin typeface="Book Antiqua" pitchFamily="18" charset="0"/>
              </a:rPr>
              <a:t>le circostanze della pubblicazione sono oggetto della </a:t>
            </a:r>
            <a:r>
              <a:rPr lang="it-IT" sz="1800" b="1" u="sng" smtClean="0">
                <a:latin typeface="Book Antiqua" pitchFamily="18" charset="0"/>
              </a:rPr>
              <a:t>Bibliografia Storica</a:t>
            </a:r>
            <a:r>
              <a:rPr lang="it-IT" sz="1800" smtClean="0">
                <a:latin typeface="Book Antiqua" pitchFamily="18" charset="0"/>
              </a:rPr>
              <a:t>, che viene a comprendere la storia della tipografia, dell’editoria e del commercio librario;</a:t>
            </a:r>
          </a:p>
          <a:p>
            <a:pPr eaLnBrk="1" hangingPunct="1">
              <a:lnSpc>
                <a:spcPct val="80000"/>
              </a:lnSpc>
              <a:buFontTx/>
              <a:buAutoNum type="arabicPeriod"/>
            </a:pPr>
            <a:r>
              <a:rPr lang="it-IT" sz="1800" smtClean="0">
                <a:latin typeface="Book Antiqua" pitchFamily="18" charset="0"/>
              </a:rPr>
              <a:t>l’allestimento di elenchi di libri per generi spettano alla storia letteraria delle varie scienze e a quelle delle culture nazionali ovvero alla </a:t>
            </a:r>
            <a:r>
              <a:rPr lang="it-IT" sz="1800" b="1" u="sng" smtClean="0">
                <a:latin typeface="Book Antiqua" pitchFamily="18" charset="0"/>
              </a:rPr>
              <a:t>Bibliografia Repertoriale</a:t>
            </a:r>
            <a:r>
              <a:rPr lang="it-IT" sz="1800" smtClean="0">
                <a:latin typeface="Book Antiqua" pitchFamily="18" charset="0"/>
              </a:rPr>
              <a:t>;</a:t>
            </a:r>
          </a:p>
          <a:p>
            <a:pPr eaLnBrk="1" hangingPunct="1">
              <a:lnSpc>
                <a:spcPct val="80000"/>
              </a:lnSpc>
              <a:buFontTx/>
              <a:buAutoNum type="arabicPeriod"/>
            </a:pPr>
            <a:r>
              <a:rPr lang="it-IT" sz="1800" smtClean="0">
                <a:latin typeface="Book Antiqua" pitchFamily="18" charset="0"/>
              </a:rPr>
              <a:t>dal contenuto semantico nascono i problemi dell’indicizzazione e catalogazione, in questo caso l’appellativo congruo è </a:t>
            </a:r>
            <a:r>
              <a:rPr lang="it-IT" sz="1800" b="1" u="sng" smtClean="0">
                <a:latin typeface="Book Antiqua" pitchFamily="18" charset="0"/>
              </a:rPr>
              <a:t>Bibliografia Catalografica</a:t>
            </a:r>
            <a:r>
              <a:rPr lang="it-IT" sz="1800" smtClean="0">
                <a:latin typeface="Book Antiqua" pitchFamily="18" charset="0"/>
              </a:rPr>
              <a:t>;</a:t>
            </a:r>
          </a:p>
          <a:p>
            <a:pPr eaLnBrk="1" hangingPunct="1">
              <a:lnSpc>
                <a:spcPct val="80000"/>
              </a:lnSpc>
              <a:buFontTx/>
              <a:buAutoNum type="arabicPeriod"/>
            </a:pPr>
            <a:r>
              <a:rPr lang="it-IT" sz="1800" smtClean="0">
                <a:latin typeface="Book Antiqua" pitchFamily="18" charset="0"/>
              </a:rPr>
              <a:t>infine il raggruppamento dei libri, o classificazione, richiede una teoria che consenta, sulla base di un’architettura delle conoscenze, una sistemazione ordinata e percorribile del materiale bibliografico, questa teoria è denominata </a:t>
            </a:r>
            <a:r>
              <a:rPr lang="it-IT" sz="1800" b="1" u="sng" smtClean="0">
                <a:latin typeface="Book Antiqua" pitchFamily="18" charset="0"/>
              </a:rPr>
              <a:t>Bibliografia Sistematica</a:t>
            </a:r>
            <a:r>
              <a:rPr lang="it-IT" sz="1800" u="sng" smtClean="0">
                <a:latin typeface="Book Antiqua" pitchFamily="18" charset="0"/>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3" name="Rectangle 2"/>
          <p:cNvSpPr>
            <a:spLocks noGrp="1" noChangeArrowheads="1"/>
          </p:cNvSpPr>
          <p:nvPr>
            <p:ph type="title"/>
          </p:nvPr>
        </p:nvSpPr>
        <p:spPr/>
        <p:txBody>
          <a:bodyPr/>
          <a:lstStyle/>
          <a:p>
            <a:pPr eaLnBrk="1" hangingPunct="1"/>
            <a:r>
              <a:rPr lang="it-IT" sz="4000" b="1" smtClean="0">
                <a:latin typeface="Book Antiqua" pitchFamily="18" charset="0"/>
              </a:rPr>
              <a:t>Bibliografia e documentazione</a:t>
            </a:r>
          </a:p>
        </p:txBody>
      </p:sp>
      <p:sp>
        <p:nvSpPr>
          <p:cNvPr id="100354" name="Rectangle 3"/>
          <p:cNvSpPr>
            <a:spLocks noGrp="1" noChangeArrowheads="1"/>
          </p:cNvSpPr>
          <p:nvPr>
            <p:ph type="body" idx="1"/>
          </p:nvPr>
        </p:nvSpPr>
        <p:spPr/>
        <p:txBody>
          <a:bodyPr/>
          <a:lstStyle/>
          <a:p>
            <a:pPr eaLnBrk="1" hangingPunct="1">
              <a:lnSpc>
                <a:spcPct val="80000"/>
              </a:lnSpc>
              <a:tabLst>
                <a:tab pos="990600" algn="l"/>
              </a:tabLst>
            </a:pPr>
            <a:r>
              <a:rPr lang="it-IT" sz="2000" smtClean="0">
                <a:latin typeface="Book Antiqua" pitchFamily="18" charset="0"/>
              </a:rPr>
              <a:t>La bibliografia, nel nostro secolo,  è stata messa in discussione dall’ingresso di nuovi e diversi supporti documentari e la documentazione, proprio in virtù della sua precipua attenzione nei confronti dei nuovi supporti della registrazione grafica – (dattiloscritto, diagramma, fotografia, microfilm) ha assunto un ruolo maggiore. </a:t>
            </a:r>
          </a:p>
          <a:p>
            <a:pPr eaLnBrk="1" hangingPunct="1">
              <a:lnSpc>
                <a:spcPct val="80000"/>
              </a:lnSpc>
              <a:tabLst>
                <a:tab pos="990600" algn="l"/>
              </a:tabLst>
            </a:pPr>
            <a:r>
              <a:rPr lang="it-IT" sz="2000" smtClean="0">
                <a:latin typeface="Book Antiqua" pitchFamily="18" charset="0"/>
              </a:rPr>
              <a:t>Tuttavia le operazioni fondamentali dei documentalisti sono fondate sulla pratica bibliotecaria. La classificazione, ad esempio, è la base fondamentale della documentazione ma è il frutto di una storia secolare, inaugurata dalle </a:t>
            </a:r>
            <a:r>
              <a:rPr lang="it-IT" sz="2000" i="1" smtClean="0">
                <a:latin typeface="Book Antiqua" pitchFamily="18" charset="0"/>
              </a:rPr>
              <a:t>Pandectae </a:t>
            </a:r>
            <a:r>
              <a:rPr lang="it-IT" sz="2000" smtClean="0">
                <a:latin typeface="Book Antiqua" pitchFamily="18" charset="0"/>
              </a:rPr>
              <a:t>gesneriane, tappa fondamentale dell’organizzazione bibliografica.</a:t>
            </a:r>
          </a:p>
          <a:p>
            <a:pPr eaLnBrk="1" hangingPunct="1">
              <a:lnSpc>
                <a:spcPct val="80000"/>
              </a:lnSpc>
              <a:tabLst>
                <a:tab pos="990600" algn="l"/>
              </a:tabLst>
            </a:pPr>
            <a:r>
              <a:rPr lang="it-IT" sz="2000" u="sng" smtClean="0">
                <a:latin typeface="Book Antiqua" pitchFamily="18" charset="0"/>
              </a:rPr>
              <a:t>Piuttosto la differenza tra le due discipline è individuabile sul piano dei fruitori che, per la documentazione, risultano essere gruppi di specialisti e tecnici di particolari settori e non un pubblico generico o anche nel campo delle scienze umane, che dalla biblioteca e dalla bibliografia riceveva un servizio ancora soddisfacente</a:t>
            </a:r>
            <a:r>
              <a:rPr lang="it-IT" sz="2000" smtClean="0">
                <a:latin typeface="Book Antiqua" pitchFamily="18" charset="0"/>
              </a:rPr>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Rectangle 2"/>
          <p:cNvSpPr>
            <a:spLocks noGrp="1" noChangeArrowheads="1"/>
          </p:cNvSpPr>
          <p:nvPr>
            <p:ph type="title"/>
          </p:nvPr>
        </p:nvSpPr>
        <p:spPr/>
        <p:txBody>
          <a:bodyPr/>
          <a:lstStyle/>
          <a:p>
            <a:pPr eaLnBrk="1" hangingPunct="1"/>
            <a:r>
              <a:rPr lang="it-IT" sz="4000" b="1" smtClean="0">
                <a:latin typeface="Book Antiqua" pitchFamily="18" charset="0"/>
              </a:rPr>
              <a:t>Bibliografia e biblioteconomia</a:t>
            </a:r>
          </a:p>
        </p:txBody>
      </p:sp>
      <p:sp>
        <p:nvSpPr>
          <p:cNvPr id="102402" name="Rectangle 3"/>
          <p:cNvSpPr>
            <a:spLocks noGrp="1" noChangeArrowheads="1"/>
          </p:cNvSpPr>
          <p:nvPr>
            <p:ph type="body" idx="1"/>
          </p:nvPr>
        </p:nvSpPr>
        <p:spPr>
          <a:xfrm>
            <a:off x="395288" y="1412875"/>
            <a:ext cx="8229600" cy="4525963"/>
          </a:xfrm>
        </p:spPr>
        <p:txBody>
          <a:bodyPr/>
          <a:lstStyle/>
          <a:p>
            <a:pPr eaLnBrk="1" hangingPunct="1"/>
            <a:r>
              <a:rPr lang="it-IT" sz="2000" smtClean="0">
                <a:latin typeface="Book Antiqua" pitchFamily="18" charset="0"/>
              </a:rPr>
              <a:t>La </a:t>
            </a:r>
            <a:r>
              <a:rPr lang="it-IT" sz="2000" b="1" smtClean="0">
                <a:latin typeface="Book Antiqua" pitchFamily="18" charset="0"/>
              </a:rPr>
              <a:t>bibliografia</a:t>
            </a:r>
            <a:r>
              <a:rPr lang="it-IT" sz="2000" smtClean="0">
                <a:latin typeface="Book Antiqua" pitchFamily="18" charset="0"/>
              </a:rPr>
              <a:t> si occupa di una raccolta ideale di libri e di documenti, mentre la </a:t>
            </a:r>
            <a:r>
              <a:rPr lang="it-IT" sz="2000" b="1" smtClean="0">
                <a:latin typeface="Book Antiqua" pitchFamily="18" charset="0"/>
              </a:rPr>
              <a:t>biblioteconomia</a:t>
            </a:r>
            <a:r>
              <a:rPr lang="it-IT" sz="2000" smtClean="0">
                <a:latin typeface="Book Antiqua" pitchFamily="18" charset="0"/>
              </a:rPr>
              <a:t> si occupa di una raccolta concreta di libri e documenti; pertanto l’oggetto del suo lavoro descrittivo è la copia “ideale” di un’edizione, laddove il bibliotecario descrive l’esemplare realmente posseduto, la propria copia del libro standard.</a:t>
            </a:r>
          </a:p>
          <a:p>
            <a:pPr eaLnBrk="1" hangingPunct="1">
              <a:buFontTx/>
              <a:buNone/>
            </a:pPr>
            <a:endParaRPr lang="it-IT" sz="2000" smtClean="0">
              <a:latin typeface="Book Antiqua" pitchFamily="18" charset="0"/>
            </a:endParaRPr>
          </a:p>
          <a:p>
            <a:pPr eaLnBrk="1" hangingPunct="1"/>
            <a:r>
              <a:rPr lang="it-IT" sz="2000" smtClean="0">
                <a:latin typeface="Book Antiqua" pitchFamily="18" charset="0"/>
              </a:rPr>
              <a:t>Inoltre  la bibliografia </a:t>
            </a:r>
            <a:r>
              <a:rPr lang="it-IT" sz="2000" b="1" smtClean="0">
                <a:latin typeface="Book Antiqua" pitchFamily="18" charset="0"/>
              </a:rPr>
              <a:t>segnala in modo ordinato e secondo particolari criteri il materiale pubblicato</a:t>
            </a:r>
            <a:r>
              <a:rPr lang="it-IT" sz="2000" smtClean="0">
                <a:latin typeface="Book Antiqua" pitchFamily="18" charset="0"/>
              </a:rPr>
              <a:t>: ad esempio tutte le pubblicazioni esistenti su un determinato argomento, oppure di un determinato autore oppure edite in un determinato paese, </a:t>
            </a:r>
            <a:r>
              <a:rPr lang="it-IT" sz="2000" b="1" smtClean="0">
                <a:latin typeface="Book Antiqua" pitchFamily="18" charset="0"/>
              </a:rPr>
              <a:t>senza preoccuparsi di rendere materialmente disponibili queste pubblicazioni</a:t>
            </a:r>
            <a:r>
              <a:rPr lang="it-IT" sz="2000" smtClean="0">
                <a:latin typeface="Book Antiqua" pitchFamily="18" charset="0"/>
              </a:rPr>
              <a:t>, senza cioè organizzarle dopo aver organizzato le informazioni su di esse. </a:t>
            </a:r>
          </a:p>
          <a:p>
            <a:pPr eaLnBrk="1" hangingPunct="1">
              <a:buFontTx/>
              <a:buNone/>
            </a:pPr>
            <a:endParaRPr lang="it-IT"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Rectangle 3"/>
          <p:cNvSpPr>
            <a:spLocks noGrp="1" noChangeArrowheads="1"/>
          </p:cNvSpPr>
          <p:nvPr>
            <p:ph type="body" idx="1"/>
          </p:nvPr>
        </p:nvSpPr>
        <p:spPr>
          <a:xfrm>
            <a:off x="457200" y="836613"/>
            <a:ext cx="8229600" cy="5289550"/>
          </a:xfrm>
        </p:spPr>
        <p:txBody>
          <a:bodyPr/>
          <a:lstStyle/>
          <a:p>
            <a:pPr eaLnBrk="1" hangingPunct="1">
              <a:lnSpc>
                <a:spcPct val="80000"/>
              </a:lnSpc>
            </a:pPr>
            <a:r>
              <a:rPr lang="it-IT" sz="2000" smtClean="0">
                <a:latin typeface="Book Antiqua" pitchFamily="18" charset="0"/>
              </a:rPr>
              <a:t>Pertanto bibliografia e biblioteconomia, </a:t>
            </a:r>
            <a:r>
              <a:rPr lang="it-IT" sz="2000" b="1" smtClean="0">
                <a:latin typeface="Book Antiqua" pitchFamily="18" charset="0"/>
              </a:rPr>
              <a:t>repertorio bibliografico</a:t>
            </a:r>
            <a:r>
              <a:rPr lang="it-IT" sz="2000" smtClean="0">
                <a:latin typeface="Book Antiqua" pitchFamily="18" charset="0"/>
              </a:rPr>
              <a:t> e </a:t>
            </a:r>
            <a:r>
              <a:rPr lang="it-IT" sz="2000" b="1" smtClean="0">
                <a:latin typeface="Book Antiqua" pitchFamily="18" charset="0"/>
              </a:rPr>
              <a:t>catalogo di biblioteca</a:t>
            </a:r>
            <a:r>
              <a:rPr lang="it-IT" sz="2000" smtClean="0">
                <a:latin typeface="Book Antiqua" pitchFamily="18" charset="0"/>
              </a:rPr>
              <a:t> sono discipline e strumenti relativi a due fasi diverse della ricerca, in quanto prima va individuato e poi localizzato il materiale da consultare: la loro differenza sta nella finalità cui vengono applicate. Possiamo addirittura azzardare che, erogando le biblioteche i propri servizi non solo sulla base non solo del materiale posseduto, il lavoro di assistenza e consulenza agli utenti è tale da richiedere al bibliotecario di essere anche bibliografo.</a:t>
            </a:r>
          </a:p>
          <a:p>
            <a:pPr eaLnBrk="1" hangingPunct="1">
              <a:lnSpc>
                <a:spcPct val="80000"/>
              </a:lnSpc>
            </a:pPr>
            <a:r>
              <a:rPr lang="it-IT" sz="2000" smtClean="0">
                <a:latin typeface="Book Antiqua" pitchFamily="18" charset="0"/>
              </a:rPr>
              <a:t>Ancora più debole è la differenza tra biblioteconomia e documentazione, anzi è più corretto dire che </a:t>
            </a:r>
            <a:r>
              <a:rPr lang="it-IT" sz="2000" b="1" smtClean="0">
                <a:latin typeface="Book Antiqua" pitchFamily="18" charset="0"/>
              </a:rPr>
              <a:t>praticamente la documentazione corrisponde ormai agli aspetti più avanzati della biblioteconomia</a:t>
            </a:r>
            <a:r>
              <a:rPr lang="it-IT" sz="2000" smtClean="0">
                <a:latin typeface="Book Antiqua" pitchFamily="18" charset="0"/>
              </a:rPr>
              <a:t>, in considerazione del fatto che le biblioteche si configurano, oggi, come veri e propri centri di documentazione.</a:t>
            </a:r>
          </a:p>
          <a:p>
            <a:pPr eaLnBrk="1" hangingPunct="1">
              <a:lnSpc>
                <a:spcPct val="80000"/>
              </a:lnSpc>
            </a:pPr>
            <a:r>
              <a:rPr lang="it-IT" sz="2000" smtClean="0">
                <a:latin typeface="Book Antiqua" pitchFamily="18" charset="0"/>
              </a:rPr>
              <a:t>Guardando sotto questa luce </a:t>
            </a:r>
            <a:r>
              <a:rPr lang="it-IT" sz="2000" b="1" smtClean="0">
                <a:latin typeface="Book Antiqua" pitchFamily="18" charset="0"/>
              </a:rPr>
              <a:t>la bibliografia, la biblioteconomia e la documentazione, esse vengono a gravitare all’interno della scienza dell’informazione</a:t>
            </a:r>
            <a:r>
              <a:rPr lang="it-IT" sz="2000" smtClean="0">
                <a:latin typeface="Book Antiqua" pitchFamily="18" charset="0"/>
              </a:rPr>
              <a:t>, a quell’insieme di discipline che si occupano di tutti gli aspetti relativi al trattamento delle informazioni.</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7" name="Rectangle 2"/>
          <p:cNvSpPr>
            <a:spLocks noGrp="1" noChangeArrowheads="1"/>
          </p:cNvSpPr>
          <p:nvPr>
            <p:ph type="title"/>
          </p:nvPr>
        </p:nvSpPr>
        <p:spPr/>
        <p:txBody>
          <a:bodyPr/>
          <a:lstStyle/>
          <a:p>
            <a:pPr eaLnBrk="1" hangingPunct="1"/>
            <a:r>
              <a:rPr lang="it-IT" sz="4000" b="1" smtClean="0">
                <a:latin typeface="Book Antiqua" pitchFamily="18" charset="0"/>
              </a:rPr>
              <a:t>La Biblioteconomia</a:t>
            </a:r>
            <a:endParaRPr lang="it-IT" sz="4000" b="1" noProof="1" smtClean="0">
              <a:latin typeface="Book Antiqua" pitchFamily="18" charset="0"/>
            </a:endParaRPr>
          </a:p>
        </p:txBody>
      </p:sp>
      <p:sp>
        <p:nvSpPr>
          <p:cNvPr id="106498" name="Rectangle 3"/>
          <p:cNvSpPr>
            <a:spLocks noGrp="1" noChangeArrowheads="1"/>
          </p:cNvSpPr>
          <p:nvPr>
            <p:ph type="body" idx="1"/>
          </p:nvPr>
        </p:nvSpPr>
        <p:spPr>
          <a:xfrm>
            <a:off x="457200" y="1196975"/>
            <a:ext cx="8229600" cy="4929188"/>
          </a:xfrm>
        </p:spPr>
        <p:txBody>
          <a:bodyPr/>
          <a:lstStyle/>
          <a:p>
            <a:pPr eaLnBrk="1" hangingPunct="1">
              <a:lnSpc>
                <a:spcPct val="80000"/>
              </a:lnSpc>
            </a:pPr>
            <a:r>
              <a:rPr lang="en-US" sz="2400" smtClean="0">
                <a:latin typeface="Book Antiqua" pitchFamily="18" charset="0"/>
                <a:cs typeface="Arial" charset="0"/>
              </a:rPr>
              <a:t>É l</a:t>
            </a:r>
            <a:r>
              <a:rPr lang="it-IT" sz="2400" smtClean="0">
                <a:latin typeface="Book Antiqua" pitchFamily="18" charset="0"/>
              </a:rPr>
              <a:t>a disciplina che si occupa </a:t>
            </a:r>
            <a:r>
              <a:rPr lang="it-IT" sz="2400" b="1" smtClean="0">
                <a:latin typeface="Book Antiqua" pitchFamily="18" charset="0"/>
              </a:rPr>
              <a:t>dell’organizzazione e della gestione della biblioteca in quanto sistema che seleziona, conserva e rende accessibili i documenti per la lettura e la ricerca.</a:t>
            </a:r>
          </a:p>
          <a:p>
            <a:pPr eaLnBrk="1" hangingPunct="1">
              <a:lnSpc>
                <a:spcPct val="80000"/>
              </a:lnSpc>
            </a:pPr>
            <a:r>
              <a:rPr lang="it-IT" sz="2400" smtClean="0">
                <a:latin typeface="Book Antiqua" pitchFamily="18" charset="0"/>
              </a:rPr>
              <a:t>Il suo ampio e articolato oggetto si estende alle metodologie e alle pratiche finalizzate ai processi di </a:t>
            </a:r>
            <a:r>
              <a:rPr lang="it-IT" sz="2400" b="1" smtClean="0">
                <a:latin typeface="Book Antiqua" pitchFamily="18" charset="0"/>
              </a:rPr>
              <a:t>mediazione bibliografica</a:t>
            </a:r>
            <a:r>
              <a:rPr lang="it-IT" sz="2400" smtClean="0">
                <a:latin typeface="Book Antiqua" pitchFamily="18" charset="0"/>
              </a:rPr>
              <a:t>, per i quali predispone ed elabora linguaggi di descrizione e di indicizzazione.</a:t>
            </a:r>
          </a:p>
          <a:p>
            <a:pPr eaLnBrk="1" hangingPunct="1">
              <a:lnSpc>
                <a:spcPct val="80000"/>
              </a:lnSpc>
            </a:pPr>
            <a:r>
              <a:rPr lang="it-IT" sz="2400" smtClean="0">
                <a:latin typeface="Book Antiqua" pitchFamily="18" charset="0"/>
              </a:rPr>
              <a:t>Essa richiede la padronanza di saperi, metodologie  e linguaggi scientifici diversificati ed è chiamata a confrontarsi con discipline affini per la definizione di standard, protocolli e procedure comuni al fine di individuare ed esplicitare, a beneficio dell’utente, le relazioni semantiche ed oggettuali fra le differenti risorse, in un universo documentario sempre più esteso ma che si desidera, nel contempo, sempre più integrato.</a:t>
            </a:r>
            <a:endParaRPr lang="it-IT" sz="2400" noProof="1" smtClean="0">
              <a:latin typeface="Book Antiqua"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Rectangle 3"/>
          <p:cNvSpPr>
            <a:spLocks noGrp="1" noChangeArrowheads="1"/>
          </p:cNvSpPr>
          <p:nvPr>
            <p:ph type="body" idx="1"/>
          </p:nvPr>
        </p:nvSpPr>
        <p:spPr>
          <a:xfrm>
            <a:off x="457200" y="1052513"/>
            <a:ext cx="8229600" cy="4537075"/>
          </a:xfrm>
        </p:spPr>
        <p:txBody>
          <a:bodyPr/>
          <a:lstStyle/>
          <a:p>
            <a:pPr eaLnBrk="1" hangingPunct="1"/>
            <a:r>
              <a:rPr lang="it-IT" sz="2400" b="1" smtClean="0">
                <a:latin typeface="Book Antiqua" pitchFamily="18" charset="0"/>
              </a:rPr>
              <a:t>La biblioteconomia esiste da quando esistono le biblioteche</a:t>
            </a:r>
            <a:r>
              <a:rPr lang="it-IT" sz="2400" smtClean="0">
                <a:latin typeface="Book Antiqua" pitchFamily="18" charset="0"/>
              </a:rPr>
              <a:t>: infatti, ogniqualvolta si organizza una disposizione dei documenti che possa rendere efficace il loro reperimento, ci si trova di fronte all’applicazione di un basilare principio biblioteconomico. Dove ci sono libri, lì dev’esserci un principio di partizione e di ordinamento: da questa prospettiva diversi contributi di autori antichi, medievali, rinascimentali possono essere considerati con peculiare interesse nel percorrere il divenire della biblioteconomia.</a:t>
            </a:r>
            <a:endParaRPr lang="it-IT" sz="2400" noProof="1" smtClean="0">
              <a:latin typeface="Book Antiqua"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Rectangle 3"/>
          <p:cNvSpPr>
            <a:spLocks noGrp="1" noChangeArrowheads="1"/>
          </p:cNvSpPr>
          <p:nvPr>
            <p:ph type="body" idx="1"/>
          </p:nvPr>
        </p:nvSpPr>
        <p:spPr>
          <a:xfrm>
            <a:off x="457200" y="908050"/>
            <a:ext cx="8229600" cy="5218113"/>
          </a:xfrm>
        </p:spPr>
        <p:txBody>
          <a:bodyPr/>
          <a:lstStyle/>
          <a:p>
            <a:pPr eaLnBrk="1" hangingPunct="1">
              <a:lnSpc>
                <a:spcPct val="80000"/>
              </a:lnSpc>
            </a:pPr>
            <a:r>
              <a:rPr lang="it-IT" sz="2400" b="1" smtClean="0">
                <a:latin typeface="Book Antiqua" pitchFamily="18" charset="0"/>
              </a:rPr>
              <a:t>Pinakes</a:t>
            </a:r>
            <a:r>
              <a:rPr lang="it-IT" sz="2400" smtClean="0">
                <a:latin typeface="Book Antiqua" pitchFamily="18" charset="0"/>
              </a:rPr>
              <a:t> di Callimaco (III sec. A.C.): catalogo della biblioteca di Alessandria, dove le opere erano conservate. Tale strumento dà ragioni di alcune fondamentali questioni: che i libri erano fisicamente collocati secondo i generi letterari; che il loro numero era così elevato da rendere necessario tale strumento orientativo; l’importanza di definire ruolo e responsabilità dell’autore, le cui notizie biografiche accompagnavano l’opera, dunque l’istituzione di un controllo bibliografico in un’epoca ove prevaleva una trasmissione testuale fatta di pezzi unici manoscritti che tramandavano testi spesso adespoti, mutili e ricchi di varianti nei confronti dei rispettivi antigrafi.</a:t>
            </a:r>
            <a:endParaRPr lang="it-IT" sz="2400" noProof="1" smtClean="0">
              <a:latin typeface="Book Antiqua"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69" name="Rectangle 3"/>
          <p:cNvSpPr>
            <a:spLocks noGrp="1" noChangeArrowheads="1"/>
          </p:cNvSpPr>
          <p:nvPr>
            <p:ph type="body" idx="1"/>
          </p:nvPr>
        </p:nvSpPr>
        <p:spPr>
          <a:xfrm>
            <a:off x="457200" y="908050"/>
            <a:ext cx="8229600" cy="5218113"/>
          </a:xfrm>
        </p:spPr>
        <p:txBody>
          <a:bodyPr/>
          <a:lstStyle/>
          <a:p>
            <a:pPr eaLnBrk="1" hangingPunct="1">
              <a:lnSpc>
                <a:spcPct val="90000"/>
              </a:lnSpc>
            </a:pPr>
            <a:r>
              <a:rPr lang="it-IT" sz="2400" smtClean="0">
                <a:latin typeface="Book Antiqua" pitchFamily="18" charset="0"/>
              </a:rPr>
              <a:t>Durante il </a:t>
            </a:r>
            <a:r>
              <a:rPr lang="it-IT" sz="2400" b="1" smtClean="0">
                <a:latin typeface="Book Antiqua" pitchFamily="18" charset="0"/>
              </a:rPr>
              <a:t>Medioevo</a:t>
            </a:r>
            <a:r>
              <a:rPr lang="it-IT" sz="2400" smtClean="0">
                <a:latin typeface="Book Antiqua" pitchFamily="18" charset="0"/>
              </a:rPr>
              <a:t> il modello callimacheo viene soppiantato da elencazioni di libri compilare ai fini del controllo patrimoniale: sono liste inventariali che si preoccupavano più dell’oggetto libro in vista, ad esempio, di un passaggio di mano a seguito della morte del proprietario della collezione, che della individuazione dell’opera, del suo autore e degli argomenti ivi trattati.</a:t>
            </a:r>
          </a:p>
          <a:p>
            <a:pPr eaLnBrk="1" hangingPunct="1">
              <a:lnSpc>
                <a:spcPct val="90000"/>
              </a:lnSpc>
            </a:pPr>
            <a:r>
              <a:rPr lang="it-IT" sz="2400" smtClean="0">
                <a:latin typeface="Book Antiqua" pitchFamily="18" charset="0"/>
              </a:rPr>
              <a:t>Tali elenchi, che pure fanno riferimento alla disposizione dei libri all’interno delle abitazioni, rivestono una grande importanza ai fini della storia delle biblioteche, in quanto evidenziano come le descrizioni dei documenti siano essenziali non solo ai fini della loro consultazione m anche della conservazione di una raccolta libraria in senso strettamente patrimoniale.</a:t>
            </a:r>
            <a:endParaRPr lang="it-IT" sz="2400" noProof="1" smtClean="0">
              <a:latin typeface="Book Antiqua"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Rectangle 3"/>
          <p:cNvSpPr>
            <a:spLocks noGrp="1" noChangeArrowheads="1"/>
          </p:cNvSpPr>
          <p:nvPr>
            <p:ph type="body" idx="1"/>
          </p:nvPr>
        </p:nvSpPr>
        <p:spPr>
          <a:xfrm>
            <a:off x="457200" y="836613"/>
            <a:ext cx="8229600" cy="5289550"/>
          </a:xfrm>
        </p:spPr>
        <p:txBody>
          <a:bodyPr/>
          <a:lstStyle/>
          <a:p>
            <a:pPr eaLnBrk="1" hangingPunct="1">
              <a:lnSpc>
                <a:spcPct val="90000"/>
              </a:lnSpc>
            </a:pPr>
            <a:r>
              <a:rPr lang="it-IT" sz="2400" smtClean="0">
                <a:latin typeface="Book Antiqua" pitchFamily="18" charset="0"/>
              </a:rPr>
              <a:t>Se, come sostiene Alfredo Serrai, la biblioteconomia presenta una duplice anima, contemperando esigenze puramente bibliografiche con le necessità gestionali di una determinata raccolta, origine di questa visione stereoscopica è collocabile fra Medioevo e Rinascimento, quando alle </a:t>
            </a:r>
            <a:r>
              <a:rPr lang="it-IT" sz="2400" i="1" smtClean="0">
                <a:latin typeface="Book Antiqua" pitchFamily="18" charset="0"/>
              </a:rPr>
              <a:t>notitiae rei litterariae</a:t>
            </a:r>
            <a:r>
              <a:rPr lang="it-IT" sz="2400" smtClean="0">
                <a:latin typeface="Book Antiqua" pitchFamily="18" charset="0"/>
              </a:rPr>
              <a:t> di matrice classica ed umanistica si affiancano le </a:t>
            </a:r>
            <a:r>
              <a:rPr lang="it-IT" sz="2400" i="1" smtClean="0">
                <a:latin typeface="Book Antiqua" pitchFamily="18" charset="0"/>
              </a:rPr>
              <a:t>notitiae librorum</a:t>
            </a:r>
            <a:r>
              <a:rPr lang="it-IT" sz="2400" smtClean="0">
                <a:latin typeface="Book Antiqua" pitchFamily="18" charset="0"/>
              </a:rPr>
              <a:t>, tese a descrivere le caratteristiche di un determinato libro in un determinato contesto.</a:t>
            </a:r>
          </a:p>
          <a:p>
            <a:pPr eaLnBrk="1" hangingPunct="1">
              <a:lnSpc>
                <a:spcPct val="90000"/>
              </a:lnSpc>
            </a:pPr>
            <a:r>
              <a:rPr lang="it-IT" sz="2400" smtClean="0">
                <a:latin typeface="Book Antiqua" pitchFamily="18" charset="0"/>
              </a:rPr>
              <a:t>Da un lato abbiamo la ricerca erudita, che porta nuovo vigore alla compilazione di elenchi di opere e di autori illustri, dall’altro troviamo la necessità, spesso animata da brame bibliofiliche, di possedere l’opera nella sua materializzazione in forma di libro, oggetto prezioso per le difficoltà intrinseche alla sua produzione manuale.</a:t>
            </a:r>
            <a:endParaRPr lang="it-IT" sz="2400" noProof="1" smtClean="0">
              <a:latin typeface="Book Antiqua"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7" name="Rectangle 3"/>
          <p:cNvSpPr>
            <a:spLocks noGrp="1" noChangeArrowheads="1"/>
          </p:cNvSpPr>
          <p:nvPr>
            <p:ph type="body" idx="1"/>
          </p:nvPr>
        </p:nvSpPr>
        <p:spPr>
          <a:xfrm>
            <a:off x="457200" y="692150"/>
            <a:ext cx="8229600" cy="5434013"/>
          </a:xfrm>
        </p:spPr>
        <p:txBody>
          <a:bodyPr/>
          <a:lstStyle/>
          <a:p>
            <a:pPr eaLnBrk="1" hangingPunct="1">
              <a:lnSpc>
                <a:spcPct val="80000"/>
              </a:lnSpc>
            </a:pPr>
            <a:r>
              <a:rPr lang="it-IT" sz="2400" smtClean="0">
                <a:latin typeface="Book Antiqua" pitchFamily="18" charset="0"/>
              </a:rPr>
              <a:t>Con </a:t>
            </a:r>
            <a:r>
              <a:rPr lang="it-IT" sz="2400" b="1" smtClean="0">
                <a:latin typeface="Book Antiqua" pitchFamily="18" charset="0"/>
              </a:rPr>
              <a:t>l’invenzione della stampa</a:t>
            </a:r>
            <a:r>
              <a:rPr lang="it-IT" sz="2400" smtClean="0">
                <a:latin typeface="Book Antiqua" pitchFamily="18" charset="0"/>
              </a:rPr>
              <a:t> si assiste ad una accelerazione della circolazione dei documenti, conseguente alla crescita quantitativa della produzione libraria, che funge da ulteriore stimolo al perfezionamento delle tecniche del controllo bibliografico.</a:t>
            </a:r>
          </a:p>
          <a:p>
            <a:pPr eaLnBrk="1" hangingPunct="1">
              <a:lnSpc>
                <a:spcPct val="80000"/>
              </a:lnSpc>
            </a:pPr>
            <a:r>
              <a:rPr lang="it-IT" sz="2400" smtClean="0">
                <a:latin typeface="Book Antiqua" pitchFamily="18" charset="0"/>
              </a:rPr>
              <a:t>Il capolavoro del botanico e medico zurighese </a:t>
            </a:r>
            <a:r>
              <a:rPr lang="it-IT" sz="2400" b="1" smtClean="0">
                <a:latin typeface="Book Antiqua" pitchFamily="18" charset="0"/>
              </a:rPr>
              <a:t>Conrad Gesner</a:t>
            </a:r>
            <a:r>
              <a:rPr lang="it-IT" sz="2400" smtClean="0">
                <a:latin typeface="Book Antiqua" pitchFamily="18" charset="0"/>
              </a:rPr>
              <a:t>, la </a:t>
            </a:r>
            <a:r>
              <a:rPr lang="it-IT" sz="2400" i="1" smtClean="0">
                <a:latin typeface="Book Antiqua" pitchFamily="18" charset="0"/>
              </a:rPr>
              <a:t>Bibliotheca universalis</a:t>
            </a:r>
            <a:r>
              <a:rPr lang="it-IT" sz="2400" smtClean="0">
                <a:latin typeface="Book Antiqua" pitchFamily="18" charset="0"/>
              </a:rPr>
              <a:t> (1545) rappresenta “il ceppo da cui nasce non solo la moderna bibliografia ma, nello stesso tempo, la biblioteconomia, intesa quest’ultima come metodo e insieme di tecniche per organizzare la documentazione libraria in modo da renderne agevole e rapido il reperimento.</a:t>
            </a:r>
            <a:endParaRPr lang="it-IT" sz="2400" noProof="1" smtClean="0">
              <a:latin typeface="Book Antiqua"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1" name="Rectangle 3"/>
          <p:cNvSpPr>
            <a:spLocks noGrp="1" noChangeArrowheads="1"/>
          </p:cNvSpPr>
          <p:nvPr>
            <p:ph type="body" idx="1"/>
          </p:nvPr>
        </p:nvSpPr>
        <p:spPr>
          <a:xfrm>
            <a:off x="457200" y="765175"/>
            <a:ext cx="8229600" cy="5360988"/>
          </a:xfrm>
        </p:spPr>
        <p:txBody>
          <a:bodyPr/>
          <a:lstStyle/>
          <a:p>
            <a:pPr eaLnBrk="1" hangingPunct="1">
              <a:lnSpc>
                <a:spcPct val="80000"/>
              </a:lnSpc>
            </a:pPr>
            <a:r>
              <a:rPr lang="it-IT" sz="2000" smtClean="0">
                <a:latin typeface="Book Antiqua" pitchFamily="18" charset="0"/>
              </a:rPr>
              <a:t>L’idea di una biblioteca come luogo dell’espressione del libro pensiero, fuori da ogni dogma religioso, politico e filosofico, pervade l’opera di </a:t>
            </a:r>
            <a:r>
              <a:rPr lang="it-IT" sz="2000" b="1" smtClean="0">
                <a:latin typeface="Book Antiqua" pitchFamily="18" charset="0"/>
              </a:rPr>
              <a:t>Gabriel Naudé</a:t>
            </a:r>
            <a:r>
              <a:rPr lang="it-IT" sz="2000" smtClean="0">
                <a:latin typeface="Book Antiqua" pitchFamily="18" charset="0"/>
              </a:rPr>
              <a:t> (1600-1653), bibliotecario del cardinale Mazzarino, esponente della tradizione filosofica scettica, un libertino erudito.</a:t>
            </a:r>
          </a:p>
          <a:p>
            <a:pPr eaLnBrk="1" hangingPunct="1">
              <a:lnSpc>
                <a:spcPct val="80000"/>
              </a:lnSpc>
            </a:pPr>
            <a:r>
              <a:rPr lang="it-IT" sz="2000" smtClean="0">
                <a:latin typeface="Book Antiqua" pitchFamily="18" charset="0"/>
              </a:rPr>
              <a:t>Nel suo trattato </a:t>
            </a:r>
            <a:r>
              <a:rPr lang="it-IT" sz="2000" i="1" smtClean="0">
                <a:latin typeface="Book Antiqua" pitchFamily="18" charset="0"/>
              </a:rPr>
              <a:t>Advis pour dresser une bibliothèque</a:t>
            </a:r>
            <a:r>
              <a:rPr lang="it-IT" sz="2000" smtClean="0">
                <a:latin typeface="Book Antiqua" pitchFamily="18" charset="0"/>
              </a:rPr>
              <a:t> (1627) pone le basi della moderna </a:t>
            </a:r>
            <a:r>
              <a:rPr lang="it-IT" sz="2000" b="1" smtClean="0">
                <a:latin typeface="Book Antiqua" pitchFamily="18" charset="0"/>
              </a:rPr>
              <a:t>biblioteconomia</a:t>
            </a:r>
            <a:r>
              <a:rPr lang="it-IT" sz="2000" smtClean="0">
                <a:latin typeface="Book Antiqua" pitchFamily="18" charset="0"/>
              </a:rPr>
              <a:t> e per la definizione di norme tecniche ed operative ai fini del buon funzionamento dell’istituzione e per l’approccio culturale sotteso alla formazione delle raccolte. Il suo concetto di biblioteca “pubblica” è, nel senso moderno, di biblioteca aperta al pubblico, dunque a tutti coloro in grado di leggere e scrivere. In tal senso egli cita tre istituzioni esemplari: la Bodleyana di Oxford, l’Ambrosiana di Milano e l’Angelica di Roma, nelle quali si può entrare liberamente e senza difficoltà.</a:t>
            </a:r>
          </a:p>
          <a:p>
            <a:pPr eaLnBrk="1" hangingPunct="1">
              <a:lnSpc>
                <a:spcPct val="80000"/>
              </a:lnSpc>
            </a:pPr>
            <a:r>
              <a:rPr lang="it-IT" sz="2000" smtClean="0">
                <a:latin typeface="Book Antiqua" pitchFamily="18" charset="0"/>
              </a:rPr>
              <a:t>Il problema tuttavia non è solo il libero accesso bensì quello, squisitamente biblioteconomico, di far sì che il lettore possa </a:t>
            </a:r>
            <a:r>
              <a:rPr lang="it-IT" sz="2000" b="1" smtClean="0">
                <a:latin typeface="Book Antiqua" pitchFamily="18" charset="0"/>
              </a:rPr>
              <a:t>efficacemente recuperare la documentazione</a:t>
            </a:r>
            <a:r>
              <a:rPr lang="it-IT" sz="2000" smtClean="0">
                <a:latin typeface="Book Antiqua" pitchFamily="18" charset="0"/>
              </a:rPr>
              <a:t> di cui necessita.</a:t>
            </a:r>
          </a:p>
          <a:p>
            <a:pPr eaLnBrk="1" hangingPunct="1">
              <a:lnSpc>
                <a:spcPct val="80000"/>
              </a:lnSpc>
            </a:pPr>
            <a:endParaRPr lang="it-IT" sz="2000" smtClean="0">
              <a:latin typeface="Book Antiqua" pitchFamily="18" charset="0"/>
            </a:endParaRPr>
          </a:p>
          <a:p>
            <a:pPr eaLnBrk="1" hangingPunct="1">
              <a:lnSpc>
                <a:spcPct val="80000"/>
              </a:lnSpc>
              <a:buFontTx/>
              <a:buNone/>
            </a:pPr>
            <a:r>
              <a:rPr lang="it-IT" sz="2000" smtClean="0">
                <a:latin typeface="Book Antiqua" pitchFamily="18" charset="0"/>
              </a:rPr>
              <a:t>	</a:t>
            </a:r>
            <a:r>
              <a:rPr lang="it-IT" sz="2000" i="1" smtClean="0">
                <a:latin typeface="Book Antiqua" pitchFamily="18" charset="0"/>
              </a:rPr>
              <a:t>Vedi pp. 92-96 del volume di Santoro-Orlando</a:t>
            </a:r>
            <a:endParaRPr lang="it-IT" sz="2000" noProof="1" smtClean="0">
              <a:latin typeface="Book Antiqua"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Rectangle 3"/>
          <p:cNvSpPr>
            <a:spLocks noGrp="1" noChangeArrowheads="1"/>
          </p:cNvSpPr>
          <p:nvPr>
            <p:ph type="body" idx="1"/>
          </p:nvPr>
        </p:nvSpPr>
        <p:spPr>
          <a:xfrm>
            <a:off x="457200" y="692150"/>
            <a:ext cx="8229600" cy="5434013"/>
          </a:xfrm>
        </p:spPr>
        <p:txBody>
          <a:bodyPr/>
          <a:lstStyle/>
          <a:p>
            <a:pPr eaLnBrk="1" hangingPunct="1">
              <a:lnSpc>
                <a:spcPct val="80000"/>
              </a:lnSpc>
            </a:pPr>
            <a:r>
              <a:rPr lang="it-IT" sz="2400" smtClean="0">
                <a:latin typeface="Book Antiqua" pitchFamily="18" charset="0"/>
              </a:rPr>
              <a:t>Si ripropone pertanto, con Naudé, la bipartizione tra </a:t>
            </a:r>
            <a:r>
              <a:rPr lang="it-IT" sz="2400" b="1" smtClean="0">
                <a:latin typeface="Book Antiqua" pitchFamily="18" charset="0"/>
              </a:rPr>
              <a:t>biblioteconomia bibliografica</a:t>
            </a:r>
            <a:r>
              <a:rPr lang="it-IT" sz="2400" smtClean="0">
                <a:latin typeface="Book Antiqua" pitchFamily="18" charset="0"/>
              </a:rPr>
              <a:t> da un lato – consistente nell’acquisizione di volumi che spazino in ogni ambito dello scibile umano – e </a:t>
            </a:r>
            <a:r>
              <a:rPr lang="it-IT" sz="2400" b="1" smtClean="0">
                <a:latin typeface="Book Antiqua" pitchFamily="18" charset="0"/>
              </a:rPr>
              <a:t>biblioteconomia gestionale</a:t>
            </a:r>
            <a:r>
              <a:rPr lang="it-IT" sz="2400" smtClean="0">
                <a:latin typeface="Book Antiqua" pitchFamily="18" charset="0"/>
              </a:rPr>
              <a:t> dall’altro, indicando con essa i precetti da seguire per la disposizione dei libri nella biblioteca, privilegiando una collocazione per discipline e strutturando opportunamente cataloghi per autore e per classe in modo da facilitare il reperimento dei libri.</a:t>
            </a:r>
          </a:p>
          <a:p>
            <a:pPr eaLnBrk="1" hangingPunct="1">
              <a:lnSpc>
                <a:spcPct val="80000"/>
              </a:lnSpc>
            </a:pPr>
            <a:r>
              <a:rPr lang="it-IT" sz="2400" smtClean="0">
                <a:latin typeface="Book Antiqua" pitchFamily="18" charset="0"/>
              </a:rPr>
              <a:t>Si</a:t>
            </a:r>
            <a:r>
              <a:rPr lang="it-IT" sz="2400" b="1" smtClean="0">
                <a:latin typeface="Book Antiqua" pitchFamily="18" charset="0"/>
              </a:rPr>
              <a:t> </a:t>
            </a:r>
            <a:r>
              <a:rPr lang="it-IT" sz="2400" smtClean="0">
                <a:latin typeface="Book Antiqua" pitchFamily="18" charset="0"/>
              </a:rPr>
              <a:t>evidenzia inoltre</a:t>
            </a:r>
            <a:r>
              <a:rPr lang="it-IT" sz="2400" b="1" smtClean="0">
                <a:latin typeface="Book Antiqua" pitchFamily="18" charset="0"/>
              </a:rPr>
              <a:t> il ruolo fondamentale del bibliotecario</a:t>
            </a:r>
            <a:r>
              <a:rPr lang="it-IT" sz="2400" smtClean="0">
                <a:latin typeface="Book Antiqua" pitchFamily="18" charset="0"/>
              </a:rPr>
              <a:t>, responsabile della costituzione, gestione e manutenzione delle raccolte nonché dei cataloghi. Tra i suoi compiti inoltre si aggiunge anche quello della corretta amministrazione, grazie all’impiego di strumenti quali il registro d’ingresso e i documenti di contabilità, quanto cioè occorre per documentare le accessioni, elencate in ordine strettamente cronologico, e le spese d’acquisto.</a:t>
            </a:r>
            <a:endParaRPr lang="it-IT" sz="2400" noProof="1" smtClean="0">
              <a:latin typeface="Book Antiqua"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Rectangle 3"/>
          <p:cNvSpPr>
            <a:spLocks noGrp="1" noChangeArrowheads="1"/>
          </p:cNvSpPr>
          <p:nvPr>
            <p:ph type="body" idx="1"/>
          </p:nvPr>
        </p:nvSpPr>
        <p:spPr>
          <a:xfrm>
            <a:off x="457200" y="692150"/>
            <a:ext cx="8229600" cy="5434013"/>
          </a:xfrm>
        </p:spPr>
        <p:txBody>
          <a:bodyPr/>
          <a:lstStyle/>
          <a:p>
            <a:pPr eaLnBrk="1" hangingPunct="1">
              <a:lnSpc>
                <a:spcPct val="80000"/>
              </a:lnSpc>
            </a:pPr>
            <a:r>
              <a:rPr lang="it-IT" sz="2400" smtClean="0">
                <a:latin typeface="Book Antiqua" pitchFamily="18" charset="0"/>
              </a:rPr>
              <a:t>La scheda catalografica viene definita nel corso del Settecento e si pone in grado di comunicare notizie tanto sui contenuti che sulla forma dei libri. </a:t>
            </a:r>
          </a:p>
          <a:p>
            <a:pPr eaLnBrk="1" hangingPunct="1">
              <a:lnSpc>
                <a:spcPct val="80000"/>
              </a:lnSpc>
            </a:pPr>
            <a:r>
              <a:rPr lang="it-IT" sz="2400" smtClean="0">
                <a:latin typeface="Book Antiqua" pitchFamily="18" charset="0"/>
              </a:rPr>
              <a:t>Con lo sviluppo del concetto moderno di Stato prende inoltre corpo la necessità di educare il  cittadino, perché ne sia beneficiata l’intera collettività. Pertanto la biblioteca assume, nell’età dei Lumi, un ruolo fondamentale e anche le pratiche biblioteconomiche tendono ad una continua ricerca di metodologie sempre più perfezionate, affinché il lettore non naufraghi nel labirinto della Letteratura.</a:t>
            </a:r>
          </a:p>
          <a:p>
            <a:pPr eaLnBrk="1" hangingPunct="1">
              <a:lnSpc>
                <a:spcPct val="80000"/>
              </a:lnSpc>
            </a:pPr>
            <a:r>
              <a:rPr lang="it-IT" sz="2400" smtClean="0">
                <a:latin typeface="Book Antiqua" pitchFamily="18" charset="0"/>
              </a:rPr>
              <a:t>Il </a:t>
            </a:r>
            <a:r>
              <a:rPr lang="it-IT" sz="2400" b="1" smtClean="0">
                <a:latin typeface="Book Antiqua" pitchFamily="18" charset="0"/>
              </a:rPr>
              <a:t>catalogo a schede</a:t>
            </a:r>
            <a:r>
              <a:rPr lang="it-IT" sz="2400" smtClean="0">
                <a:latin typeface="Book Antiqua" pitchFamily="18" charset="0"/>
              </a:rPr>
              <a:t> </a:t>
            </a:r>
            <a:r>
              <a:rPr lang="it-IT" sz="2400" b="1" smtClean="0">
                <a:latin typeface="Book Antiqua" pitchFamily="18" charset="0"/>
              </a:rPr>
              <a:t>mobili</a:t>
            </a:r>
            <a:r>
              <a:rPr lang="it-IT" sz="2400" smtClean="0">
                <a:latin typeface="Book Antiqua" pitchFamily="18" charset="0"/>
              </a:rPr>
              <a:t> fu  utilizzato per la prima volta in Italia nella Regia Biblioteca Parmense ad opera di </a:t>
            </a:r>
            <a:r>
              <a:rPr lang="it-IT" sz="2400" b="1" smtClean="0">
                <a:latin typeface="Book Antiqua" pitchFamily="18" charset="0"/>
              </a:rPr>
              <a:t>Paolo Maria Paciaudi, </a:t>
            </a:r>
            <a:r>
              <a:rPr lang="it-IT" sz="2400" smtClean="0">
                <a:latin typeface="Book Antiqua" pitchFamily="18" charset="0"/>
              </a:rPr>
              <a:t>sebbene fu con Aristide Staderini, a metà Ottocento, che gli schedari (a cassette e e a volumetto) trovarono la loro consacrazione.</a:t>
            </a:r>
            <a:endParaRPr lang="it-IT" sz="2400" b="1" noProof="1" smtClean="0">
              <a:latin typeface="Book Antiqua"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Rectangle 3"/>
          <p:cNvSpPr>
            <a:spLocks noGrp="1" noChangeArrowheads="1"/>
          </p:cNvSpPr>
          <p:nvPr>
            <p:ph type="body" idx="1"/>
          </p:nvPr>
        </p:nvSpPr>
        <p:spPr>
          <a:xfrm>
            <a:off x="468313" y="549275"/>
            <a:ext cx="8229600" cy="5400675"/>
          </a:xfrm>
        </p:spPr>
        <p:txBody>
          <a:bodyPr/>
          <a:lstStyle/>
          <a:p>
            <a:pPr eaLnBrk="1" hangingPunct="1">
              <a:lnSpc>
                <a:spcPct val="80000"/>
              </a:lnSpc>
            </a:pPr>
            <a:r>
              <a:rPr lang="it-IT" sz="2000" smtClean="0">
                <a:latin typeface="Book Antiqua" pitchFamily="18" charset="0"/>
              </a:rPr>
              <a:t>Nel corso dell’</a:t>
            </a:r>
            <a:r>
              <a:rPr lang="it-IT" sz="2000" b="1" smtClean="0">
                <a:latin typeface="Book Antiqua" pitchFamily="18" charset="0"/>
              </a:rPr>
              <a:t>Ottocento</a:t>
            </a:r>
            <a:r>
              <a:rPr lang="it-IT" sz="2000" smtClean="0">
                <a:latin typeface="Book Antiqua" pitchFamily="18" charset="0"/>
              </a:rPr>
              <a:t> si assiste ad un progressivo rafforzamento di questa idea della </a:t>
            </a:r>
            <a:r>
              <a:rPr lang="it-IT" sz="2000" b="1" smtClean="0">
                <a:latin typeface="Book Antiqua" pitchFamily="18" charset="0"/>
              </a:rPr>
              <a:t>biblioteca pubblica</a:t>
            </a:r>
            <a:r>
              <a:rPr lang="it-IT" sz="2000" smtClean="0">
                <a:latin typeface="Book Antiqua" pitchFamily="18" charset="0"/>
              </a:rPr>
              <a:t>: si pensi al </a:t>
            </a:r>
            <a:r>
              <a:rPr lang="it-IT" sz="2000" i="1" smtClean="0">
                <a:latin typeface="Book Antiqua" pitchFamily="18" charset="0"/>
              </a:rPr>
              <a:t>Public Libraries Act </a:t>
            </a:r>
            <a:r>
              <a:rPr lang="it-IT" sz="2000" smtClean="0">
                <a:latin typeface="Book Antiqua" pitchFamily="18" charset="0"/>
              </a:rPr>
              <a:t>del 1850, con il quale il Parlamento inglese sancì il diritto, da parte delle comunità locali,  di tassare i cittadini per la costituzione ed il mantenimento di una </a:t>
            </a:r>
            <a:r>
              <a:rPr lang="it-IT" sz="2000" i="1" smtClean="0">
                <a:latin typeface="Book Antiqua" pitchFamily="18" charset="0"/>
              </a:rPr>
              <a:t>free library</a:t>
            </a:r>
            <a:r>
              <a:rPr lang="it-IT" sz="2000" smtClean="0">
                <a:latin typeface="Book Antiqua" pitchFamily="18" charset="0"/>
              </a:rPr>
              <a:t>.</a:t>
            </a:r>
          </a:p>
          <a:p>
            <a:pPr eaLnBrk="1" hangingPunct="1">
              <a:lnSpc>
                <a:spcPct val="80000"/>
              </a:lnSpc>
              <a:buFontTx/>
              <a:buNone/>
            </a:pPr>
            <a:endParaRPr lang="it-IT" sz="2000" smtClean="0">
              <a:latin typeface="Book Antiqua" pitchFamily="18" charset="0"/>
            </a:endParaRPr>
          </a:p>
          <a:p>
            <a:pPr eaLnBrk="1" hangingPunct="1">
              <a:lnSpc>
                <a:spcPct val="80000"/>
              </a:lnSpc>
            </a:pPr>
            <a:r>
              <a:rPr lang="it-IT" sz="2000" smtClean="0">
                <a:latin typeface="Book Antiqua" pitchFamily="18" charset="0"/>
              </a:rPr>
              <a:t>Uno dei maggiori rappresentanti dello spirito democratico che anima queste istituzioni fu </a:t>
            </a:r>
            <a:r>
              <a:rPr lang="it-IT" sz="2000" b="1" smtClean="0">
                <a:latin typeface="Book Antiqua" pitchFamily="18" charset="0"/>
              </a:rPr>
              <a:t>Antonio Panizzi</a:t>
            </a:r>
            <a:r>
              <a:rPr lang="it-IT" sz="2000" smtClean="0">
                <a:latin typeface="Book Antiqua" pitchFamily="18" charset="0"/>
              </a:rPr>
              <a:t> (1797-1879), direttore della biblioteca del British Museum dal 1856 al 1866. Fu lui ad elaborare un codice di catalogazione (le famose </a:t>
            </a:r>
            <a:r>
              <a:rPr lang="it-IT" sz="2000" i="1" smtClean="0">
                <a:latin typeface="Book Antiqua" pitchFamily="18" charset="0"/>
              </a:rPr>
              <a:t>91</a:t>
            </a:r>
            <a:r>
              <a:rPr lang="it-IT" sz="2000" smtClean="0">
                <a:latin typeface="Book Antiqua" pitchFamily="18" charset="0"/>
              </a:rPr>
              <a:t> </a:t>
            </a:r>
            <a:r>
              <a:rPr lang="it-IT" sz="2000" i="1" smtClean="0">
                <a:latin typeface="Book Antiqua" pitchFamily="18" charset="0"/>
              </a:rPr>
              <a:t>regole</a:t>
            </a:r>
            <a:r>
              <a:rPr lang="it-IT" sz="2000" smtClean="0">
                <a:latin typeface="Book Antiqua" pitchFamily="18" charset="0"/>
              </a:rPr>
              <a:t> del 1841) che, da un uso interno, divenne principio ispirtatore di tutti i moderni procedimenti standardizzazione. </a:t>
            </a:r>
          </a:p>
          <a:p>
            <a:pPr eaLnBrk="1" hangingPunct="1">
              <a:lnSpc>
                <a:spcPct val="80000"/>
              </a:lnSpc>
              <a:buFontTx/>
              <a:buNone/>
            </a:pPr>
            <a:endParaRPr lang="it-IT" sz="2000" smtClean="0">
              <a:latin typeface="Book Antiqua" pitchFamily="18" charset="0"/>
            </a:endParaRPr>
          </a:p>
          <a:p>
            <a:pPr eaLnBrk="1" hangingPunct="1">
              <a:lnSpc>
                <a:spcPct val="80000"/>
              </a:lnSpc>
            </a:pPr>
            <a:r>
              <a:rPr lang="it-IT" sz="2000" smtClean="0">
                <a:latin typeface="Book Antiqua" pitchFamily="18" charset="0"/>
              </a:rPr>
              <a:t>Anche le competenze professionali, conseguentemente alla trasformazione dell’istituto bibliotecario, si evolvono: occorre mettere a punto </a:t>
            </a:r>
            <a:r>
              <a:rPr lang="it-IT" sz="2000" b="1" smtClean="0">
                <a:latin typeface="Book Antiqua" pitchFamily="18" charset="0"/>
              </a:rPr>
              <a:t>nuove tecniche necessarie</a:t>
            </a:r>
            <a:r>
              <a:rPr lang="it-IT" sz="2000" smtClean="0">
                <a:latin typeface="Book Antiqua" pitchFamily="18" charset="0"/>
              </a:rPr>
              <a:t> per censire e catalogare i libri ammassati nei </a:t>
            </a:r>
            <a:r>
              <a:rPr lang="it-IT" sz="2000" i="1" smtClean="0">
                <a:latin typeface="Book Antiqua" pitchFamily="18" charset="0"/>
              </a:rPr>
              <a:t>dépots litéraires</a:t>
            </a:r>
            <a:r>
              <a:rPr lang="it-IT" sz="2000" smtClean="0">
                <a:latin typeface="Book Antiqua" pitchFamily="18" charset="0"/>
              </a:rPr>
              <a:t> istituiti dal governo rivoluzionario e dunque ragionare su un </a:t>
            </a:r>
            <a:r>
              <a:rPr lang="it-IT" sz="2000" b="1" smtClean="0">
                <a:latin typeface="Book Antiqua" pitchFamily="18" charset="0"/>
              </a:rPr>
              <a:t>nuovo modello di organizzazione della biblioteca pubblica</a:t>
            </a:r>
            <a:r>
              <a:rPr lang="it-IT" sz="2000" smtClean="0">
                <a:latin typeface="Book Antiqua" pitchFamily="18" charset="0"/>
              </a:rPr>
              <a:t> (innanzitutto il </a:t>
            </a:r>
            <a:r>
              <a:rPr lang="it-IT" sz="2000" i="1" smtClean="0">
                <a:latin typeface="Book Antiqua" pitchFamily="18" charset="0"/>
              </a:rPr>
              <a:t>reference</a:t>
            </a:r>
            <a:r>
              <a:rPr lang="it-IT" sz="2000" smtClean="0">
                <a:latin typeface="Book Antiqua" pitchFamily="18" charset="0"/>
              </a:rPr>
              <a:t>), con sevizi innovativi per una realtà sociale in profondo mutamento.</a:t>
            </a:r>
            <a:endParaRPr lang="it-IT" sz="2000" noProof="1" smtClean="0">
              <a:latin typeface="Book Antiqua"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Rectangle 3"/>
          <p:cNvSpPr>
            <a:spLocks noGrp="1" noChangeArrowheads="1"/>
          </p:cNvSpPr>
          <p:nvPr>
            <p:ph type="body" idx="1"/>
          </p:nvPr>
        </p:nvSpPr>
        <p:spPr>
          <a:xfrm>
            <a:off x="468313" y="836613"/>
            <a:ext cx="8229600" cy="4814887"/>
          </a:xfrm>
        </p:spPr>
        <p:txBody>
          <a:bodyPr/>
          <a:lstStyle/>
          <a:p>
            <a:pPr eaLnBrk="1" hangingPunct="1">
              <a:lnSpc>
                <a:spcPct val="90000"/>
              </a:lnSpc>
            </a:pPr>
            <a:r>
              <a:rPr lang="it-IT" sz="2400" noProof="1" smtClean="0">
                <a:latin typeface="Book Antiqua" pitchFamily="18" charset="0"/>
              </a:rPr>
              <a:t>Il termine </a:t>
            </a:r>
            <a:r>
              <a:rPr lang="it-IT" sz="2400" i="1" noProof="1" smtClean="0">
                <a:latin typeface="Book Antiqua" pitchFamily="18" charset="0"/>
              </a:rPr>
              <a:t>bibliothéconomie</a:t>
            </a:r>
            <a:r>
              <a:rPr lang="it-IT" sz="2400" noProof="1" smtClean="0">
                <a:latin typeface="Book Antiqua" pitchFamily="18" charset="0"/>
              </a:rPr>
              <a:t> fu introdotto in Francia dal manuale pratico di Leopold Auguste Costantin Hesse del 1839.</a:t>
            </a:r>
          </a:p>
          <a:p>
            <a:pPr eaLnBrk="1" hangingPunct="1">
              <a:lnSpc>
                <a:spcPct val="90000"/>
              </a:lnSpc>
            </a:pPr>
            <a:r>
              <a:rPr lang="it-IT" sz="2400" noProof="1" smtClean="0">
                <a:latin typeface="Book Antiqua" pitchFamily="18" charset="0"/>
              </a:rPr>
              <a:t>In ambito anglofono si utilizzò, inizialmente,  il termine </a:t>
            </a:r>
            <a:r>
              <a:rPr lang="it-IT" sz="2400" i="1" noProof="1" smtClean="0">
                <a:latin typeface="Book Antiqua" pitchFamily="18" charset="0"/>
              </a:rPr>
              <a:t>library economy;</a:t>
            </a:r>
            <a:r>
              <a:rPr lang="it-IT" sz="2400" noProof="1" smtClean="0">
                <a:latin typeface="Book Antiqua" pitchFamily="18" charset="0"/>
              </a:rPr>
              <a:t> Ranganathan introdurrà poi nel 1931 il termine </a:t>
            </a:r>
            <a:r>
              <a:rPr lang="it-IT" sz="2400" i="1" noProof="1" smtClean="0">
                <a:latin typeface="Book Antiqua" pitchFamily="18" charset="0"/>
              </a:rPr>
              <a:t>library science, </a:t>
            </a:r>
            <a:r>
              <a:rPr lang="it-IT" sz="2400" noProof="1" smtClean="0">
                <a:latin typeface="Book Antiqua" pitchFamily="18" charset="0"/>
              </a:rPr>
              <a:t>su modello del termine tedesco </a:t>
            </a:r>
            <a:r>
              <a:rPr lang="it-IT" sz="2400" i="1" noProof="1" smtClean="0">
                <a:latin typeface="Book Antiqua" pitchFamily="18" charset="0"/>
              </a:rPr>
              <a:t>Bibliothek-Wissenschaft </a:t>
            </a:r>
            <a:r>
              <a:rPr lang="it-IT" sz="2400" noProof="1" smtClean="0">
                <a:latin typeface="Book Antiqua" pitchFamily="18" charset="0"/>
              </a:rPr>
              <a:t>di Schettinger (1808).</a:t>
            </a:r>
          </a:p>
          <a:p>
            <a:pPr eaLnBrk="1" hangingPunct="1">
              <a:lnSpc>
                <a:spcPct val="90000"/>
              </a:lnSpc>
            </a:pPr>
            <a:r>
              <a:rPr lang="it-IT" sz="2400" smtClean="0">
                <a:latin typeface="Book Antiqua" pitchFamily="18" charset="0"/>
              </a:rPr>
              <a:t>La denominazione “biblioteconomia”, che pone l’accento sull’aspetto normativo volto a regolamentare la vita della biblioteca, diviene comune anche in Italia (attestato nel 1892 nella </a:t>
            </a:r>
            <a:r>
              <a:rPr lang="it-IT" sz="2400" i="1" smtClean="0">
                <a:latin typeface="Book Antiqua" pitchFamily="18" charset="0"/>
              </a:rPr>
              <a:t>Piccola Enciclopedia Hoepli </a:t>
            </a:r>
            <a:r>
              <a:rPr lang="it-IT" sz="2400" smtClean="0">
                <a:latin typeface="Book Antiqua" pitchFamily="18" charset="0"/>
              </a:rPr>
              <a:t> diretta da Gottardo Garollo) nonostante si continui a privilegiare il termine “bibliologia”.</a:t>
            </a:r>
            <a:endParaRPr lang="it-IT" sz="2400" noProof="1" smtClean="0">
              <a:latin typeface="Book Antiqua" pitchFamily="18" charset="0"/>
            </a:endParaRPr>
          </a:p>
          <a:p>
            <a:pPr eaLnBrk="1" hangingPunct="1">
              <a:lnSpc>
                <a:spcPct val="90000"/>
              </a:lnSpc>
              <a:buFontTx/>
              <a:buNone/>
            </a:pPr>
            <a:endParaRPr lang="it-IT" sz="2400" noProof="1" smtClean="0">
              <a:latin typeface="Book Antiqua" pitchFamily="18" charset="0"/>
            </a:endParaRPr>
          </a:p>
          <a:p>
            <a:pPr eaLnBrk="1" hangingPunct="1">
              <a:lnSpc>
                <a:spcPct val="90000"/>
              </a:lnSpc>
            </a:pPr>
            <a:endParaRPr lang="it-IT" sz="2400" noProof="1" smtClean="0">
              <a:latin typeface="Book Antiqua" pitchFamily="18" charset="0"/>
            </a:endParaRPr>
          </a:p>
          <a:p>
            <a:pPr eaLnBrk="1" hangingPunct="1">
              <a:lnSpc>
                <a:spcPct val="90000"/>
              </a:lnSpc>
            </a:pPr>
            <a:endParaRPr lang="it-IT" sz="2400" noProof="1" smtClean="0">
              <a:latin typeface="Book Antiqua"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5" name="Rectangle 3"/>
          <p:cNvSpPr>
            <a:spLocks noGrp="1" noChangeArrowheads="1"/>
          </p:cNvSpPr>
          <p:nvPr>
            <p:ph type="body" idx="1"/>
          </p:nvPr>
        </p:nvSpPr>
        <p:spPr>
          <a:xfrm>
            <a:off x="457200" y="620713"/>
            <a:ext cx="8229600" cy="5505450"/>
          </a:xfrm>
        </p:spPr>
        <p:txBody>
          <a:bodyPr/>
          <a:lstStyle/>
          <a:p>
            <a:pPr eaLnBrk="1" hangingPunct="1"/>
            <a:r>
              <a:rPr lang="it-IT" sz="2400" smtClean="0">
                <a:latin typeface="Book Antiqua" pitchFamily="18" charset="0"/>
              </a:rPr>
              <a:t>A partire dal secondo dopoguerra del Novecento la biblioteconomia si è trovata coinvolta in una fase di profonda riflessione. </a:t>
            </a:r>
          </a:p>
          <a:p>
            <a:pPr eaLnBrk="1" hangingPunct="1"/>
            <a:r>
              <a:rPr lang="it-IT" sz="2400" smtClean="0">
                <a:latin typeface="Book Antiqua" pitchFamily="18" charset="0"/>
              </a:rPr>
              <a:t>Un primo fattore di mutamento è stato </a:t>
            </a:r>
            <a:r>
              <a:rPr lang="it-IT" sz="2400" u="sng" smtClean="0">
                <a:latin typeface="Book Antiqua" pitchFamily="18" charset="0"/>
              </a:rPr>
              <a:t>l’ampliamento del concetto di “documento</a:t>
            </a:r>
            <a:r>
              <a:rPr lang="it-IT" sz="2400" smtClean="0">
                <a:latin typeface="Book Antiqua" pitchFamily="18" charset="0"/>
              </a:rPr>
              <a:t>”, non più assimilabile col libro e con le espressioni della parola scritta. Fu </a:t>
            </a:r>
            <a:r>
              <a:rPr lang="it-IT" sz="2400" b="1" smtClean="0">
                <a:latin typeface="Book Antiqua" pitchFamily="18" charset="0"/>
              </a:rPr>
              <a:t>Paul Otlet</a:t>
            </a:r>
            <a:r>
              <a:rPr lang="it-IT" sz="2400" smtClean="0">
                <a:latin typeface="Book Antiqua" pitchFamily="18" charset="0"/>
              </a:rPr>
              <a:t> a definire la nuova disciplina come </a:t>
            </a:r>
            <a:r>
              <a:rPr lang="it-IT" sz="2400" b="1" smtClean="0">
                <a:latin typeface="Book Antiqua" pitchFamily="18" charset="0"/>
              </a:rPr>
              <a:t>documentazione</a:t>
            </a:r>
            <a:r>
              <a:rPr lang="it-IT" sz="2400" smtClean="0">
                <a:latin typeface="Book Antiqua" pitchFamily="18" charset="0"/>
              </a:rPr>
              <a:t>.</a:t>
            </a:r>
          </a:p>
          <a:p>
            <a:pPr eaLnBrk="1" hangingPunct="1"/>
            <a:r>
              <a:rPr lang="it-IT" sz="2400" smtClean="0">
                <a:latin typeface="Book Antiqua" pitchFamily="18" charset="0"/>
              </a:rPr>
              <a:t>Dunque la </a:t>
            </a:r>
            <a:r>
              <a:rPr lang="it-IT" sz="2400" b="1" smtClean="0">
                <a:latin typeface="Book Antiqua" pitchFamily="18" charset="0"/>
              </a:rPr>
              <a:t>documentazione </a:t>
            </a:r>
            <a:r>
              <a:rPr lang="it-IT" sz="2400" smtClean="0">
                <a:latin typeface="Book Antiqua" pitchFamily="18" charset="0"/>
              </a:rPr>
              <a:t> è stata di stimolo alla biblioteconomia, che ha dovuto migliorare le proprie tecniche di mediazione informativa proprio per mettere a disposizione del pubblico materiale tanto eterogeneo</a:t>
            </a:r>
            <a:r>
              <a:rPr lang="it-IT" sz="2400" smtClean="0"/>
              <a:t>.</a:t>
            </a:r>
            <a:endParaRPr lang="it-IT" sz="2400" noProof="1"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Rectangle 3"/>
          <p:cNvSpPr>
            <a:spLocks noGrp="1" noChangeArrowheads="1"/>
          </p:cNvSpPr>
          <p:nvPr>
            <p:ph type="body" idx="1"/>
          </p:nvPr>
        </p:nvSpPr>
        <p:spPr>
          <a:xfrm>
            <a:off x="457200" y="836613"/>
            <a:ext cx="8229600" cy="5289550"/>
          </a:xfrm>
        </p:spPr>
        <p:txBody>
          <a:bodyPr/>
          <a:lstStyle/>
          <a:p>
            <a:pPr eaLnBrk="1" hangingPunct="1"/>
            <a:r>
              <a:rPr lang="it-IT" sz="2400" smtClean="0">
                <a:latin typeface="Book Antiqua" pitchFamily="18" charset="0"/>
              </a:rPr>
              <a:t>Altro importante fattore innovativo è stato l’uso sempre più significativo delle strumentazioni informatiche.</a:t>
            </a:r>
          </a:p>
          <a:p>
            <a:pPr eaLnBrk="1" hangingPunct="1"/>
            <a:r>
              <a:rPr lang="it-IT" sz="2400" smtClean="0">
                <a:latin typeface="Book Antiqua" pitchFamily="18" charset="0"/>
              </a:rPr>
              <a:t>La tecnologia informatica, applicata alla biblioteconomia con lo scopo di rendere più efficienti le attività di selezione e controllo della documentazione, ha contribuito a fondare una nuova biblioteconomia e ad assegnare al </a:t>
            </a:r>
            <a:r>
              <a:rPr lang="it-IT" sz="2400" b="1" smtClean="0">
                <a:latin typeface="Book Antiqua" pitchFamily="18" charset="0"/>
              </a:rPr>
              <a:t>bibliotecario</a:t>
            </a:r>
            <a:r>
              <a:rPr lang="it-IT" sz="2400" smtClean="0">
                <a:latin typeface="Book Antiqua" pitchFamily="18" charset="0"/>
              </a:rPr>
              <a:t> una nuova fisionomia: quella di </a:t>
            </a:r>
            <a:r>
              <a:rPr lang="it-IT" sz="2400" b="1" smtClean="0">
                <a:latin typeface="Book Antiqua" pitchFamily="18" charset="0"/>
              </a:rPr>
              <a:t>specialista delle procedure di mediazione catalografica e bibliografica.</a:t>
            </a:r>
            <a:endParaRPr lang="it-IT" sz="2400" b="1" noProof="1" smtClean="0">
              <a:latin typeface="Book Antiqua"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3" name="Rectangle 2"/>
          <p:cNvSpPr>
            <a:spLocks noGrp="1" noChangeArrowheads="1"/>
          </p:cNvSpPr>
          <p:nvPr>
            <p:ph type="title"/>
          </p:nvPr>
        </p:nvSpPr>
        <p:spPr/>
        <p:txBody>
          <a:bodyPr/>
          <a:lstStyle/>
          <a:p>
            <a:pPr algn="ctr" eaLnBrk="1" hangingPunct="1"/>
            <a:r>
              <a:rPr lang="it-IT" smtClean="0"/>
              <a:t>LA BIBLIOTECA E IL LIBRO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1" name="Rectangle 3"/>
          <p:cNvSpPr>
            <a:spLocks noGrp="1" noChangeArrowheads="1"/>
          </p:cNvSpPr>
          <p:nvPr>
            <p:ph type="body" idx="1"/>
          </p:nvPr>
        </p:nvSpPr>
        <p:spPr/>
        <p:txBody>
          <a:bodyPr/>
          <a:lstStyle/>
          <a:p>
            <a:pPr eaLnBrk="1" hangingPunct="1">
              <a:buFont typeface="Wingdings" pitchFamily="2" charset="2"/>
              <a:buNone/>
            </a:pPr>
            <a:r>
              <a:rPr lang="it-IT" smtClean="0">
                <a:latin typeface="Garamond" pitchFamily="18" charset="0"/>
              </a:rPr>
              <a:t>In quanto </a:t>
            </a:r>
            <a:r>
              <a:rPr lang="it-IT" b="1" smtClean="0">
                <a:latin typeface="Garamond" pitchFamily="18" charset="0"/>
              </a:rPr>
              <a:t>luogo</a:t>
            </a:r>
            <a:r>
              <a:rPr lang="it-IT" smtClean="0">
                <a:latin typeface="Garamond" pitchFamily="18" charset="0"/>
              </a:rPr>
              <a:t> che contiene </a:t>
            </a:r>
            <a:r>
              <a:rPr lang="it-IT" b="1" smtClean="0">
                <a:latin typeface="Garamond" pitchFamily="18" charset="0"/>
              </a:rPr>
              <a:t>libri</a:t>
            </a:r>
            <a:r>
              <a:rPr lang="it-IT" smtClean="0">
                <a:latin typeface="Garamond" pitchFamily="18" charset="0"/>
              </a:rPr>
              <a:t>, il ruolo</a:t>
            </a:r>
          </a:p>
          <a:p>
            <a:pPr eaLnBrk="1" hangingPunct="1">
              <a:buFont typeface="Wingdings" pitchFamily="2" charset="2"/>
              <a:buNone/>
            </a:pPr>
            <a:r>
              <a:rPr lang="it-IT" smtClean="0">
                <a:latin typeface="Garamond" pitchFamily="18" charset="0"/>
              </a:rPr>
              <a:t>della biblioteca rinvia al </a:t>
            </a:r>
            <a:r>
              <a:rPr lang="it-IT" b="1" smtClean="0">
                <a:latin typeface="Garamond" pitchFamily="18" charset="0"/>
              </a:rPr>
              <a:t>LIBRO</a:t>
            </a:r>
            <a:r>
              <a:rPr lang="it-IT" smtClean="0">
                <a:latin typeface="Garamond" pitchFamily="18" charset="0"/>
              </a:rPr>
              <a:t>, alle sue</a:t>
            </a:r>
          </a:p>
          <a:p>
            <a:pPr eaLnBrk="1" hangingPunct="1">
              <a:buFont typeface="Wingdings" pitchFamily="2" charset="2"/>
              <a:buNone/>
            </a:pPr>
            <a:r>
              <a:rPr lang="it-IT" smtClean="0">
                <a:latin typeface="Garamond" pitchFamily="18" charset="0"/>
              </a:rPr>
              <a:t>attuali connotazioni e, di conseguenza, allo </a:t>
            </a:r>
          </a:p>
          <a:p>
            <a:pPr eaLnBrk="1" hangingPunct="1">
              <a:buFont typeface="Wingdings" pitchFamily="2" charset="2"/>
              <a:buNone/>
            </a:pPr>
            <a:r>
              <a:rPr lang="it-IT" smtClean="0">
                <a:latin typeface="Garamond" pitchFamily="18" charset="0"/>
              </a:rPr>
              <a:t>spazio nel quale lo si fruisce.</a:t>
            </a:r>
          </a:p>
          <a:p>
            <a:pPr eaLnBrk="1" hangingPunct="1">
              <a:buFont typeface="Wingdings" pitchFamily="2" charset="2"/>
              <a:buNone/>
            </a:pPr>
            <a:endParaRPr lang="it-IT" smtClean="0">
              <a:latin typeface="Garamond" pitchFamily="18" charset="0"/>
            </a:endParaRPr>
          </a:p>
          <a:p>
            <a:pPr eaLnBrk="1" hangingPunct="1">
              <a:buFont typeface="Wingdings" pitchFamily="2" charset="2"/>
              <a:buNone/>
            </a:pPr>
            <a:r>
              <a:rPr lang="it-IT" smtClean="0">
                <a:latin typeface="Garamond" pitchFamily="18" charset="0"/>
              </a:rPr>
              <a:t>Dunque la domanda è: </a:t>
            </a:r>
          </a:p>
          <a:p>
            <a:pPr eaLnBrk="1" hangingPunct="1">
              <a:buFont typeface="Wingdings" pitchFamily="2" charset="2"/>
              <a:buNone/>
            </a:pPr>
            <a:r>
              <a:rPr lang="it-IT" b="1" smtClean="0">
                <a:latin typeface="Garamond" pitchFamily="18" charset="0"/>
              </a:rPr>
              <a:t>che tipo di oggetto è oggi il libro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Rectangle 15"/>
          <p:cNvSpPr>
            <a:spLocks noGrp="1" noChangeArrowheads="1"/>
          </p:cNvSpPr>
          <p:nvPr>
            <p:ph type="title"/>
          </p:nvPr>
        </p:nvSpPr>
        <p:spPr>
          <a:xfrm>
            <a:off x="395288" y="476250"/>
            <a:ext cx="8229600" cy="1008063"/>
          </a:xfrm>
        </p:spPr>
        <p:txBody>
          <a:bodyPr/>
          <a:lstStyle/>
          <a:p>
            <a:pPr eaLnBrk="1" hangingPunct="1"/>
            <a:r>
              <a:rPr lang="it-IT" sz="4000" b="1" smtClean="0"/>
              <a:t>Il libro come documento</a:t>
            </a:r>
          </a:p>
        </p:txBody>
      </p:sp>
      <p:sp>
        <p:nvSpPr>
          <p:cNvPr id="124930" name="Rectangle 16"/>
          <p:cNvSpPr>
            <a:spLocks noGrp="1" noChangeArrowheads="1"/>
          </p:cNvSpPr>
          <p:nvPr>
            <p:ph type="body" idx="1"/>
          </p:nvPr>
        </p:nvSpPr>
        <p:spPr>
          <a:xfrm>
            <a:off x="457200" y="1844675"/>
            <a:ext cx="8229600" cy="4286250"/>
          </a:xfrm>
        </p:spPr>
        <p:txBody>
          <a:bodyPr/>
          <a:lstStyle/>
          <a:p>
            <a:pPr eaLnBrk="1" hangingPunct="1">
              <a:lnSpc>
                <a:spcPct val="80000"/>
              </a:lnSpc>
            </a:pPr>
            <a:r>
              <a:rPr lang="it-IT" sz="2400" smtClean="0">
                <a:latin typeface="Garamond" pitchFamily="18" charset="0"/>
              </a:rPr>
              <a:t>Il libro appartiene alla categoria dei </a:t>
            </a:r>
            <a:r>
              <a:rPr lang="it-IT" sz="2400" b="1" smtClean="0">
                <a:latin typeface="Garamond" pitchFamily="18" charset="0"/>
              </a:rPr>
              <a:t>documenti</a:t>
            </a:r>
            <a:endParaRPr lang="it-IT" sz="2400" smtClean="0">
              <a:latin typeface="Garamond" pitchFamily="18" charset="0"/>
            </a:endParaRPr>
          </a:p>
          <a:p>
            <a:pPr eaLnBrk="1" hangingPunct="1">
              <a:lnSpc>
                <a:spcPct val="80000"/>
              </a:lnSpc>
            </a:pPr>
            <a:r>
              <a:rPr lang="it-IT" sz="2400" b="1" smtClean="0">
                <a:latin typeface="Garamond" pitchFamily="18" charset="0"/>
              </a:rPr>
              <a:t>Documento</a:t>
            </a:r>
            <a:r>
              <a:rPr lang="it-IT" sz="2400" smtClean="0">
                <a:latin typeface="Garamond" pitchFamily="18" charset="0"/>
              </a:rPr>
              <a:t> non ha soltanto una valenza genericamente giuridico-amministrativa; accanto a questo significato tecnico ne è attestato uno più antico e generale che rinvia alla circolazione e trasmissione del sapere</a:t>
            </a:r>
          </a:p>
          <a:p>
            <a:pPr eaLnBrk="1" hangingPunct="1">
              <a:lnSpc>
                <a:spcPct val="80000"/>
              </a:lnSpc>
            </a:pPr>
            <a:r>
              <a:rPr lang="it-IT" sz="2400" smtClean="0">
                <a:latin typeface="Garamond" pitchFamily="18" charset="0"/>
              </a:rPr>
              <a:t>Questa apertura semantica fu tuttavia meglio ridefinita (Suzanne Briet nel 1951)spostando la definizione del documento sulle </a:t>
            </a:r>
            <a:r>
              <a:rPr lang="it-IT" sz="2400" b="1" smtClean="0">
                <a:latin typeface="Garamond" pitchFamily="18" charset="0"/>
              </a:rPr>
              <a:t>modalità di fruizione delle informazioni di cui è “intenzionalmente” depositario e portatore. </a:t>
            </a:r>
            <a:r>
              <a:rPr lang="it-IT" sz="2400" smtClean="0">
                <a:latin typeface="Garamond" pitchFamily="18" charset="0"/>
              </a:rPr>
              <a:t>Pertanto è</a:t>
            </a:r>
            <a:r>
              <a:rPr lang="en-US" sz="2400" smtClean="0">
                <a:latin typeface="Garamond" pitchFamily="18" charset="0"/>
              </a:rPr>
              <a:t> documento ogni oggetto </a:t>
            </a:r>
            <a:r>
              <a:rPr lang="en-US" sz="2400" b="1" smtClean="0">
                <a:latin typeface="Garamond" pitchFamily="18" charset="0"/>
              </a:rPr>
              <a:t>fatto per </a:t>
            </a:r>
            <a:r>
              <a:rPr lang="en-US" sz="2400" smtClean="0">
                <a:latin typeface="Garamond" pitchFamily="18" charset="0"/>
              </a:rPr>
              <a:t> essere studiato, letto, consultato, interpretato.</a:t>
            </a:r>
            <a:endParaRPr lang="en-US" sz="2400" b="1" smtClean="0">
              <a:latin typeface="Garamond" pitchFamily="18" charset="0"/>
            </a:endParaRPr>
          </a:p>
          <a:p>
            <a:pPr eaLnBrk="1" hangingPunct="1">
              <a:lnSpc>
                <a:spcPct val="80000"/>
              </a:lnSpc>
              <a:buFont typeface="Wingdings" pitchFamily="2" charset="2"/>
              <a:buNone/>
            </a:pPr>
            <a:r>
              <a:rPr lang="it-IT" sz="2400" smtClean="0">
                <a:latin typeface="Garamond" pitchFamily="18" charset="0"/>
              </a:rPr>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Rectangle 3"/>
          <p:cNvSpPr>
            <a:spLocks noGrp="1" noChangeArrowheads="1"/>
          </p:cNvSpPr>
          <p:nvPr>
            <p:ph type="body" idx="1"/>
          </p:nvPr>
        </p:nvSpPr>
        <p:spPr/>
        <p:txBody>
          <a:bodyPr/>
          <a:lstStyle/>
          <a:p>
            <a:pPr eaLnBrk="1" hangingPunct="1">
              <a:lnSpc>
                <a:spcPct val="90000"/>
              </a:lnSpc>
            </a:pPr>
            <a:r>
              <a:rPr lang="it-IT" smtClean="0">
                <a:latin typeface="Garamond" pitchFamily="18" charset="0"/>
              </a:rPr>
              <a:t>In quanto documento, il libro è uno </a:t>
            </a:r>
            <a:r>
              <a:rPr lang="it-IT" b="1" smtClean="0">
                <a:latin typeface="Garamond" pitchFamily="18" charset="0"/>
              </a:rPr>
              <a:t>strumento di comunicazione</a:t>
            </a:r>
            <a:r>
              <a:rPr lang="it-IT" smtClean="0">
                <a:latin typeface="Garamond" pitchFamily="18" charset="0"/>
              </a:rPr>
              <a:t> che utilizza il linguaggio della scrittura per </a:t>
            </a:r>
            <a:r>
              <a:rPr lang="it-IT" b="1" smtClean="0">
                <a:latin typeface="Garamond" pitchFamily="18" charset="0"/>
              </a:rPr>
              <a:t>trasmettere</a:t>
            </a:r>
            <a:r>
              <a:rPr lang="it-IT" smtClean="0">
                <a:latin typeface="Garamond" pitchFamily="18" charset="0"/>
              </a:rPr>
              <a:t>, nella forma di testi creativamente costruiti dall’autore, messaggi di carattere intellettuale destinati alla </a:t>
            </a:r>
            <a:r>
              <a:rPr lang="it-IT" b="1" smtClean="0">
                <a:latin typeface="Garamond" pitchFamily="18" charset="0"/>
              </a:rPr>
              <a:t>massima divulgazione</a:t>
            </a:r>
          </a:p>
          <a:p>
            <a:pPr eaLnBrk="1" hangingPunct="1">
              <a:lnSpc>
                <a:spcPct val="90000"/>
              </a:lnSpc>
            </a:pPr>
            <a:r>
              <a:rPr lang="it-IT" smtClean="0">
                <a:latin typeface="Garamond" pitchFamily="18" charset="0"/>
              </a:rPr>
              <a:t>La dimensione profondamente relazionale del libro consente di caratterizzare </a:t>
            </a:r>
            <a:r>
              <a:rPr lang="it-IT" b="1" smtClean="0">
                <a:latin typeface="Garamond" pitchFamily="18" charset="0"/>
              </a:rPr>
              <a:t>l’universo bibliografico</a:t>
            </a:r>
            <a:r>
              <a:rPr lang="it-IT" smtClean="0">
                <a:latin typeface="Garamond" pitchFamily="18" charset="0"/>
              </a:rPr>
              <a:t> come un universo di discorsi in cui a tutti è possibile inserirsi ed intervenire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5" name="Rectangle 3"/>
          <p:cNvSpPr>
            <a:spLocks noGrp="1" noChangeArrowheads="1"/>
          </p:cNvSpPr>
          <p:nvPr>
            <p:ph type="body" idx="1"/>
          </p:nvPr>
        </p:nvSpPr>
        <p:spPr>
          <a:xfrm>
            <a:off x="323850" y="1916113"/>
            <a:ext cx="8229600" cy="4530725"/>
          </a:xfrm>
        </p:spPr>
        <p:txBody>
          <a:bodyPr/>
          <a:lstStyle/>
          <a:p>
            <a:pPr eaLnBrk="1" hangingPunct="1"/>
            <a:r>
              <a:rPr lang="it-IT" smtClean="0">
                <a:latin typeface="Garamond" pitchFamily="18" charset="0"/>
              </a:rPr>
              <a:t>Le caratteristiche costitutive del documento sono: </a:t>
            </a:r>
          </a:p>
          <a:p>
            <a:pPr eaLnBrk="1" hangingPunct="1">
              <a:buFont typeface="Wingdings" pitchFamily="2" charset="2"/>
              <a:buChar char="§"/>
            </a:pPr>
            <a:r>
              <a:rPr lang="it-IT" b="1" smtClean="0">
                <a:latin typeface="Garamond" pitchFamily="18" charset="0"/>
              </a:rPr>
              <a:t>supporto</a:t>
            </a:r>
            <a:r>
              <a:rPr lang="it-IT" smtClean="0">
                <a:latin typeface="Garamond" pitchFamily="18" charset="0"/>
              </a:rPr>
              <a:t> (papiro, pergamena, carta, disco ottico…);</a:t>
            </a:r>
          </a:p>
          <a:p>
            <a:pPr eaLnBrk="1" hangingPunct="1">
              <a:buFont typeface="Wingdings" pitchFamily="2" charset="2"/>
              <a:buChar char="§"/>
            </a:pPr>
            <a:r>
              <a:rPr lang="it-IT" b="1" smtClean="0">
                <a:latin typeface="Garamond" pitchFamily="18" charset="0"/>
              </a:rPr>
              <a:t>mezzo di registrazione</a:t>
            </a:r>
            <a:r>
              <a:rPr lang="it-IT" smtClean="0">
                <a:latin typeface="Garamond" pitchFamily="18" charset="0"/>
              </a:rPr>
              <a:t> (calamo, stilo, stampa, procedure elettroniche…);</a:t>
            </a:r>
          </a:p>
          <a:p>
            <a:pPr eaLnBrk="1" hangingPunct="1">
              <a:buFont typeface="Wingdings" pitchFamily="2" charset="2"/>
              <a:buChar char="§"/>
            </a:pPr>
            <a:r>
              <a:rPr lang="it-IT" b="1" smtClean="0">
                <a:latin typeface="Garamond" pitchFamily="18" charset="0"/>
              </a:rPr>
              <a:t>codici linguistici ed espressivi</a:t>
            </a:r>
            <a:r>
              <a:rPr lang="it-IT" smtClean="0">
                <a:latin typeface="Garamond" pitchFamily="18" charset="0"/>
              </a:rPr>
              <a: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3" name="Rectangle 2"/>
          <p:cNvSpPr>
            <a:spLocks noGrp="1" noChangeArrowheads="1"/>
          </p:cNvSpPr>
          <p:nvPr>
            <p:ph type="title"/>
          </p:nvPr>
        </p:nvSpPr>
        <p:spPr/>
        <p:txBody>
          <a:bodyPr/>
          <a:lstStyle/>
          <a:p>
            <a:pPr eaLnBrk="1" hangingPunct="1"/>
            <a:r>
              <a:rPr lang="it-IT" sz="4000" b="1" smtClean="0"/>
              <a:t>Il concetto di risorsa documentaria</a:t>
            </a:r>
          </a:p>
        </p:txBody>
      </p:sp>
      <p:sp>
        <p:nvSpPr>
          <p:cNvPr id="131074" name="Rectangle 3"/>
          <p:cNvSpPr>
            <a:spLocks noGrp="1" noChangeArrowheads="1"/>
          </p:cNvSpPr>
          <p:nvPr>
            <p:ph type="body" idx="1"/>
          </p:nvPr>
        </p:nvSpPr>
        <p:spPr/>
        <p:txBody>
          <a:bodyPr/>
          <a:lstStyle/>
          <a:p>
            <a:pPr eaLnBrk="1" hangingPunct="1">
              <a:lnSpc>
                <a:spcPct val="80000"/>
              </a:lnSpc>
            </a:pPr>
            <a:r>
              <a:rPr lang="it-IT" smtClean="0">
                <a:latin typeface="Garamond" pitchFamily="18" charset="0"/>
              </a:rPr>
              <a:t>Il termine </a:t>
            </a:r>
            <a:r>
              <a:rPr lang="it-IT" b="1" smtClean="0">
                <a:latin typeface="Garamond" pitchFamily="18" charset="0"/>
              </a:rPr>
              <a:t>risorsa </a:t>
            </a:r>
            <a:r>
              <a:rPr lang="it-IT" smtClean="0">
                <a:latin typeface="Garamond" pitchFamily="18" charset="0"/>
              </a:rPr>
              <a:t>è una formulazione “ombrello”, coniato all’ interno del comitato di aggiornamento delle regole di catalogazione anglo-americane, in quanto corrisponde meglio all’attuale differenziazione di materiali documentari sia nel contesto analogico che digitale.</a:t>
            </a:r>
          </a:p>
          <a:p>
            <a:pPr eaLnBrk="1" hangingPunct="1">
              <a:lnSpc>
                <a:spcPct val="80000"/>
              </a:lnSpc>
            </a:pPr>
            <a:r>
              <a:rPr lang="it-IT" smtClean="0">
                <a:latin typeface="Garamond" pitchFamily="18" charset="0"/>
              </a:rPr>
              <a:t>Altro termine coniato  dall’informatico Thedor  Holm Nelson per contraddistinguere l’odierno universo documentario è </a:t>
            </a:r>
            <a:r>
              <a:rPr lang="it-IT" b="1" smtClean="0">
                <a:latin typeface="Garamond" pitchFamily="18" charset="0"/>
              </a:rPr>
              <a:t>docuverso.</a:t>
            </a:r>
            <a:r>
              <a:rPr lang="it-IT" smtClean="0">
                <a:latin typeface="Book Antiqua" pitchFamily="18" charset="0"/>
              </a:rPr>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1" name="Rectangle 3"/>
          <p:cNvSpPr>
            <a:spLocks noGrp="1" noChangeArrowheads="1"/>
          </p:cNvSpPr>
          <p:nvPr>
            <p:ph type="body" idx="1"/>
          </p:nvPr>
        </p:nvSpPr>
        <p:spPr>
          <a:xfrm>
            <a:off x="457200" y="1052513"/>
            <a:ext cx="8229600" cy="5073650"/>
          </a:xfrm>
        </p:spPr>
        <p:txBody>
          <a:bodyPr/>
          <a:lstStyle/>
          <a:p>
            <a:pPr eaLnBrk="1" hangingPunct="1"/>
            <a:endParaRPr lang="it-IT" smtClean="0"/>
          </a:p>
          <a:p>
            <a:pPr eaLnBrk="1" hangingPunct="1"/>
            <a:r>
              <a:rPr lang="it-IT" sz="3400" smtClean="0">
                <a:latin typeface="Garamond" pitchFamily="18" charset="0"/>
              </a:rPr>
              <a:t>Una prima generale distinzione è tra </a:t>
            </a:r>
            <a:r>
              <a:rPr lang="it-IT" sz="3400" b="1" smtClean="0">
                <a:latin typeface="Garamond" pitchFamily="18" charset="0"/>
              </a:rPr>
              <a:t>risorse finite </a:t>
            </a:r>
            <a:r>
              <a:rPr lang="it-IT" sz="3400" smtClean="0">
                <a:latin typeface="Garamond" pitchFamily="18" charset="0"/>
              </a:rPr>
              <a:t>(monografia, pellicola cinematografica, carta geografica)</a:t>
            </a:r>
            <a:r>
              <a:rPr lang="it-IT" sz="3400" b="1" smtClean="0">
                <a:latin typeface="Garamond" pitchFamily="18" charset="0"/>
              </a:rPr>
              <a:t> </a:t>
            </a:r>
          </a:p>
          <a:p>
            <a:pPr eaLnBrk="1" hangingPunct="1"/>
            <a:r>
              <a:rPr lang="it-IT" sz="3400" b="1" smtClean="0">
                <a:latin typeface="Garamond" pitchFamily="18" charset="0"/>
              </a:rPr>
              <a:t>e continuative </a:t>
            </a:r>
            <a:r>
              <a:rPr lang="it-IT" sz="3400" smtClean="0">
                <a:latin typeface="Garamond" pitchFamily="18" charset="0"/>
              </a:rPr>
              <a:t>o in continuazione (seriale, sito web,blog, un libro a fogli mobili).</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Rectangle 2"/>
          <p:cNvSpPr>
            <a:spLocks noGrp="1" noChangeArrowheads="1"/>
          </p:cNvSpPr>
          <p:nvPr>
            <p:ph type="title"/>
          </p:nvPr>
        </p:nvSpPr>
        <p:spPr/>
        <p:txBody>
          <a:bodyPr/>
          <a:lstStyle/>
          <a:p>
            <a:pPr eaLnBrk="1" hangingPunct="1"/>
            <a:r>
              <a:rPr lang="it-IT" sz="4000" u="sng" smtClean="0">
                <a:solidFill>
                  <a:srgbClr val="0033CC"/>
                </a:solidFill>
              </a:rPr>
              <a:t>Panoramica delle varie tipologie di risorse documentarie</a:t>
            </a:r>
          </a:p>
        </p:txBody>
      </p:sp>
      <p:sp>
        <p:nvSpPr>
          <p:cNvPr id="135170" name="Rectangle 3"/>
          <p:cNvSpPr>
            <a:spLocks noGrp="1" noChangeArrowheads="1"/>
          </p:cNvSpPr>
          <p:nvPr>
            <p:ph type="body" idx="1"/>
          </p:nvPr>
        </p:nvSpPr>
        <p:spPr/>
        <p:txBody>
          <a:bodyPr/>
          <a:lstStyle/>
          <a:p>
            <a:pPr marL="2209800" lvl="4" indent="-381000" eaLnBrk="1" hangingPunct="1">
              <a:lnSpc>
                <a:spcPct val="90000"/>
              </a:lnSpc>
              <a:buFont typeface="Wingdings" pitchFamily="2" charset="2"/>
              <a:buNone/>
            </a:pPr>
            <a:r>
              <a:rPr lang="it-IT" b="1" smtClean="0">
                <a:latin typeface="Garamond" pitchFamily="18" charset="0"/>
              </a:rPr>
              <a:t>  Manoscritti</a:t>
            </a:r>
            <a:endParaRPr lang="it-IT" smtClean="0">
              <a:latin typeface="Garamond" pitchFamily="18" charset="0"/>
            </a:endParaRPr>
          </a:p>
          <a:p>
            <a:pPr marL="1752600" lvl="3" indent="-363538" eaLnBrk="1" hangingPunct="1">
              <a:lnSpc>
                <a:spcPct val="90000"/>
              </a:lnSpc>
              <a:buFont typeface="Wingdings" pitchFamily="2" charset="2"/>
              <a:buNone/>
            </a:pPr>
            <a:r>
              <a:rPr lang="it-IT" b="1" smtClean="0">
                <a:latin typeface="Garamond" pitchFamily="18" charset="0"/>
              </a:rPr>
              <a:t>         </a:t>
            </a:r>
            <a:r>
              <a:rPr lang="it-IT" b="1" smtClean="0">
                <a:solidFill>
                  <a:schemeClr val="accent1"/>
                </a:solidFill>
                <a:latin typeface="Garamond" pitchFamily="18" charset="0"/>
              </a:rPr>
              <a:t>LIBRI</a:t>
            </a:r>
          </a:p>
          <a:p>
            <a:pPr marL="1752600" lvl="3" indent="-363538" eaLnBrk="1" hangingPunct="1">
              <a:lnSpc>
                <a:spcPct val="90000"/>
              </a:lnSpc>
              <a:buFont typeface="Wingdings" pitchFamily="2" charset="2"/>
              <a:buNone/>
            </a:pPr>
            <a:r>
              <a:rPr lang="it-IT" b="1" smtClean="0">
                <a:latin typeface="Garamond" pitchFamily="18" charset="0"/>
              </a:rPr>
              <a:t>         Quotidiani e seriali</a:t>
            </a:r>
            <a:endParaRPr lang="it-IT" smtClean="0">
              <a:latin typeface="Garamond" pitchFamily="18" charset="0"/>
            </a:endParaRPr>
          </a:p>
          <a:p>
            <a:pPr marL="1752600" lvl="3" indent="-363538" eaLnBrk="1" hangingPunct="1">
              <a:lnSpc>
                <a:spcPct val="90000"/>
              </a:lnSpc>
              <a:buFont typeface="Wingdings" pitchFamily="2" charset="2"/>
              <a:buNone/>
            </a:pPr>
            <a:r>
              <a:rPr lang="it-IT" b="1" smtClean="0">
                <a:latin typeface="Garamond" pitchFamily="18" charset="0"/>
              </a:rPr>
              <a:t>         Altri materiali a stampa</a:t>
            </a:r>
            <a:endParaRPr lang="it-IT" smtClean="0">
              <a:latin typeface="Garamond" pitchFamily="18" charset="0"/>
            </a:endParaRPr>
          </a:p>
          <a:p>
            <a:pPr marL="1752600" lvl="3" indent="-363538" eaLnBrk="1" hangingPunct="1">
              <a:lnSpc>
                <a:spcPct val="90000"/>
              </a:lnSpc>
              <a:buFont typeface="Wingdings" pitchFamily="2" charset="2"/>
              <a:buNone/>
            </a:pPr>
            <a:r>
              <a:rPr lang="it-IT" b="1" smtClean="0">
                <a:latin typeface="Garamond" pitchFamily="18" charset="0"/>
              </a:rPr>
              <a:t>         Audiovisivi</a:t>
            </a:r>
            <a:endParaRPr lang="it-IT" smtClean="0">
              <a:latin typeface="Garamond" pitchFamily="18" charset="0"/>
            </a:endParaRPr>
          </a:p>
          <a:p>
            <a:pPr marL="1752600" lvl="3" indent="-363538" eaLnBrk="1" hangingPunct="1">
              <a:lnSpc>
                <a:spcPct val="90000"/>
              </a:lnSpc>
              <a:buFont typeface="Wingdings" pitchFamily="2" charset="2"/>
              <a:buNone/>
            </a:pPr>
            <a:r>
              <a:rPr lang="it-IT" b="1" smtClean="0">
                <a:latin typeface="Garamond" pitchFamily="18" charset="0"/>
              </a:rPr>
              <a:t>         Film e videoregistrazioni</a:t>
            </a:r>
            <a:endParaRPr lang="it-IT" smtClean="0">
              <a:latin typeface="Garamond" pitchFamily="18" charset="0"/>
            </a:endParaRPr>
          </a:p>
          <a:p>
            <a:pPr marL="1752600" lvl="3" indent="-363538" eaLnBrk="1" hangingPunct="1">
              <a:lnSpc>
                <a:spcPct val="90000"/>
              </a:lnSpc>
              <a:buFont typeface="Wingdings" pitchFamily="2" charset="2"/>
              <a:buNone/>
            </a:pPr>
            <a:r>
              <a:rPr lang="it-IT" b="1" smtClean="0">
                <a:latin typeface="Garamond" pitchFamily="18" charset="0"/>
              </a:rPr>
              <a:t>         Documenti sonori e audioregistrazioni</a:t>
            </a:r>
            <a:endParaRPr lang="it-IT" smtClean="0">
              <a:latin typeface="Garamond" pitchFamily="18" charset="0"/>
            </a:endParaRPr>
          </a:p>
          <a:p>
            <a:pPr marL="1752600" lvl="3" indent="-363538" eaLnBrk="1" hangingPunct="1">
              <a:lnSpc>
                <a:spcPct val="90000"/>
              </a:lnSpc>
              <a:buFont typeface="Wingdings" pitchFamily="2" charset="2"/>
              <a:buNone/>
            </a:pPr>
            <a:r>
              <a:rPr lang="it-IT" b="1" smtClean="0">
                <a:latin typeface="Garamond" pitchFamily="18" charset="0"/>
              </a:rPr>
              <a:t>         Microforme</a:t>
            </a:r>
            <a:endParaRPr lang="it-IT" smtClean="0">
              <a:latin typeface="Garamond" pitchFamily="18" charset="0"/>
            </a:endParaRPr>
          </a:p>
          <a:p>
            <a:pPr marL="1752600" lvl="3" indent="-363538" eaLnBrk="1" hangingPunct="1">
              <a:lnSpc>
                <a:spcPct val="90000"/>
              </a:lnSpc>
              <a:buFont typeface="Wingdings" pitchFamily="2" charset="2"/>
              <a:buNone/>
            </a:pPr>
            <a:r>
              <a:rPr lang="it-IT" b="1" smtClean="0">
                <a:latin typeface="Garamond" pitchFamily="18" charset="0"/>
              </a:rPr>
              <a:t>         Risorse elettroniche</a:t>
            </a:r>
            <a:endParaRPr lang="it-IT" smtClean="0">
              <a:latin typeface="Garamond" pitchFamily="18" charset="0"/>
            </a:endParaRPr>
          </a:p>
          <a:p>
            <a:pPr marL="1752600" lvl="3" indent="-363538" eaLnBrk="1" hangingPunct="1">
              <a:lnSpc>
                <a:spcPct val="90000"/>
              </a:lnSpc>
              <a:buFont typeface="Wingdings" pitchFamily="2" charset="2"/>
              <a:buNone/>
            </a:pPr>
            <a:r>
              <a:rPr lang="it-IT" b="1" smtClean="0">
                <a:latin typeface="Garamond" pitchFamily="18" charset="0"/>
              </a:rPr>
              <a:t>         Oggetti</a:t>
            </a:r>
            <a:endParaRPr lang="it-IT" smtClean="0">
              <a:latin typeface="Garamond" pitchFamily="18" charset="0"/>
            </a:endParaRPr>
          </a:p>
          <a:p>
            <a:pPr marL="1752600" lvl="3" indent="-363538" eaLnBrk="1" hangingPunct="1">
              <a:lnSpc>
                <a:spcPct val="90000"/>
              </a:lnSpc>
              <a:buFont typeface="Wingdings" pitchFamily="2" charset="2"/>
              <a:buNone/>
            </a:pPr>
            <a:endParaRPr lang="it-IT" smtClean="0">
              <a:latin typeface="Garamond" pitchFamily="18" charset="0"/>
            </a:endParaRPr>
          </a:p>
          <a:p>
            <a:pPr marL="1752600" lvl="3" indent="-363538" eaLnBrk="1" hangingPunct="1">
              <a:lnSpc>
                <a:spcPct val="90000"/>
              </a:lnSpc>
              <a:buFont typeface="Wingdings" pitchFamily="2" charset="2"/>
              <a:buNone/>
            </a:pPr>
            <a:endParaRPr lang="it-IT" smtClean="0">
              <a:latin typeface="Garamond" pitchFamily="18" charset="0"/>
            </a:endParaRPr>
          </a:p>
          <a:p>
            <a:pPr marL="609600" indent="-609600" eaLnBrk="1" hangingPunct="1">
              <a:lnSpc>
                <a:spcPct val="90000"/>
              </a:lnSpc>
              <a:buFont typeface="Wingdings" pitchFamily="2" charset="2"/>
              <a:buNone/>
            </a:pPr>
            <a:r>
              <a:rPr lang="it-IT" sz="2000" b="1" smtClean="0"/>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Rectangle 2"/>
          <p:cNvSpPr>
            <a:spLocks noGrp="1" noChangeArrowheads="1"/>
          </p:cNvSpPr>
          <p:nvPr>
            <p:ph type="title"/>
          </p:nvPr>
        </p:nvSpPr>
        <p:spPr/>
        <p:txBody>
          <a:bodyPr/>
          <a:lstStyle/>
          <a:p>
            <a:pPr eaLnBrk="1" hangingPunct="1"/>
            <a:r>
              <a:rPr lang="it-IT" smtClean="0"/>
              <a:t>IL LIBRO</a:t>
            </a:r>
          </a:p>
        </p:txBody>
      </p:sp>
      <p:sp>
        <p:nvSpPr>
          <p:cNvPr id="137218" name="Rectangle 3"/>
          <p:cNvSpPr>
            <a:spLocks noGrp="1" noChangeArrowheads="1"/>
          </p:cNvSpPr>
          <p:nvPr>
            <p:ph type="body" idx="1"/>
          </p:nvPr>
        </p:nvSpPr>
        <p:spPr/>
        <p:txBody>
          <a:bodyPr/>
          <a:lstStyle/>
          <a:p>
            <a:pPr eaLnBrk="1" hangingPunct="1"/>
            <a:r>
              <a:rPr lang="it-IT" sz="3200" smtClean="0">
                <a:latin typeface="Garamond" pitchFamily="18" charset="0"/>
              </a:rPr>
              <a:t>Il libro è il felice risultato del connubio tra la staticità della forma e la velocità del pensiero</a:t>
            </a:r>
            <a:r>
              <a:rPr lang="it-IT" smtClean="0"/>
              <a:t>. </a:t>
            </a:r>
          </a:p>
          <a:p>
            <a:pPr eaLnBrk="1" hangingPunct="1"/>
            <a:endParaRPr lang="it-IT" smtClean="0"/>
          </a:p>
        </p:txBody>
      </p:sp>
      <p:pic>
        <p:nvPicPr>
          <p:cNvPr id="137219" name="Picture 4" descr="aldus"/>
          <p:cNvPicPr>
            <a:picLocks noChangeAspect="1" noChangeArrowheads="1"/>
          </p:cNvPicPr>
          <p:nvPr/>
        </p:nvPicPr>
        <p:blipFill>
          <a:blip r:embed="rId3"/>
          <a:srcRect/>
          <a:stretch>
            <a:fillRect/>
          </a:stretch>
        </p:blipFill>
        <p:spPr bwMode="auto">
          <a:xfrm>
            <a:off x="3563938" y="3716338"/>
            <a:ext cx="1649412" cy="2082800"/>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Rectangle 6"/>
          <p:cNvSpPr>
            <a:spLocks noGrp="1" noChangeArrowheads="1"/>
          </p:cNvSpPr>
          <p:nvPr>
            <p:ph type="title"/>
          </p:nvPr>
        </p:nvSpPr>
        <p:spPr/>
        <p:txBody>
          <a:bodyPr/>
          <a:lstStyle/>
          <a:p>
            <a:pPr eaLnBrk="1" hangingPunct="1"/>
            <a:r>
              <a:rPr lang="it-IT" smtClean="0"/>
              <a:t>Il volumen</a:t>
            </a:r>
          </a:p>
        </p:txBody>
      </p:sp>
      <p:sp>
        <p:nvSpPr>
          <p:cNvPr id="139266" name="Rectangle 3"/>
          <p:cNvSpPr>
            <a:spLocks noGrp="1" noChangeArrowheads="1"/>
          </p:cNvSpPr>
          <p:nvPr>
            <p:ph type="body" sz="half" idx="1"/>
          </p:nvPr>
        </p:nvSpPr>
        <p:spPr>
          <a:xfrm>
            <a:off x="457200" y="1600200"/>
            <a:ext cx="4040188" cy="4530725"/>
          </a:xfrm>
        </p:spPr>
        <p:txBody>
          <a:bodyPr/>
          <a:lstStyle/>
          <a:p>
            <a:pPr eaLnBrk="1" hangingPunct="1">
              <a:lnSpc>
                <a:spcPct val="90000"/>
              </a:lnSpc>
            </a:pPr>
            <a:r>
              <a:rPr lang="it-IT" sz="2000" smtClean="0">
                <a:latin typeface="Garamond" pitchFamily="18" charset="0"/>
              </a:rPr>
              <a:t>Questo vocabolo si riferisce all'azione della lettura, che avveniva srotolando e avvolgendo un rotolo, chiamato appunto volumen, fatto di papiro o di pergamena. Esso è il modello per eccellenza della cultura alta, quella letteraria e filosofica. Espressione della civiltà pagana  di matrice ellenistica.</a:t>
            </a:r>
          </a:p>
          <a:p>
            <a:pPr eaLnBrk="1" hangingPunct="1">
              <a:lnSpc>
                <a:spcPct val="90000"/>
              </a:lnSpc>
              <a:buFont typeface="Wingdings" pitchFamily="2" charset="2"/>
              <a:buNone/>
            </a:pPr>
            <a:endParaRPr lang="it-IT" sz="2000" smtClean="0">
              <a:latin typeface="Garamond" pitchFamily="18" charset="0"/>
            </a:endParaRPr>
          </a:p>
          <a:p>
            <a:pPr eaLnBrk="1" hangingPunct="1">
              <a:lnSpc>
                <a:spcPct val="90000"/>
              </a:lnSpc>
            </a:pPr>
            <a:r>
              <a:rPr lang="it-IT" sz="2000" smtClean="0">
                <a:latin typeface="Garamond" pitchFamily="18" charset="0"/>
              </a:rPr>
              <a:t>Nel trasporto i rotoli erano legati tra loro e venivano messi i cassette chiamate </a:t>
            </a:r>
            <a:r>
              <a:rPr lang="it-IT" sz="2000" i="1" smtClean="0">
                <a:latin typeface="Garamond" pitchFamily="18" charset="0"/>
              </a:rPr>
              <a:t>scrinia </a:t>
            </a:r>
            <a:r>
              <a:rPr lang="it-IT" sz="2000" smtClean="0">
                <a:latin typeface="Garamond" pitchFamily="18" charset="0"/>
              </a:rPr>
              <a:t>(rettangolari) o </a:t>
            </a:r>
            <a:r>
              <a:rPr lang="it-IT" sz="2000" i="1" smtClean="0">
                <a:latin typeface="Garamond" pitchFamily="18" charset="0"/>
              </a:rPr>
              <a:t>capsae </a:t>
            </a:r>
            <a:r>
              <a:rPr lang="it-IT" sz="2000" smtClean="0">
                <a:latin typeface="Garamond" pitchFamily="18" charset="0"/>
              </a:rPr>
              <a:t>(cilindriche).  </a:t>
            </a:r>
          </a:p>
        </p:txBody>
      </p:sp>
      <p:sp>
        <p:nvSpPr>
          <p:cNvPr id="139267" name="Rectangle 7"/>
          <p:cNvSpPr>
            <a:spLocks noGrp="1" noChangeArrowheads="1"/>
          </p:cNvSpPr>
          <p:nvPr>
            <p:ph type="body" sz="half" idx="2"/>
          </p:nvPr>
        </p:nvSpPr>
        <p:spPr>
          <a:xfrm>
            <a:off x="4646613" y="1600200"/>
            <a:ext cx="4040187" cy="4530725"/>
          </a:xfrm>
        </p:spPr>
        <p:txBody>
          <a:bodyPr/>
          <a:lstStyle/>
          <a:p>
            <a:pPr eaLnBrk="1" hangingPunct="1">
              <a:lnSpc>
                <a:spcPct val="90000"/>
              </a:lnSpc>
            </a:pPr>
            <a:r>
              <a:rPr lang="it-IT" b="1" smtClean="0">
                <a:latin typeface="Garamond" pitchFamily="18" charset="0"/>
              </a:rPr>
              <a:t>Capsa</a:t>
            </a:r>
          </a:p>
        </p:txBody>
      </p:sp>
      <p:pic>
        <p:nvPicPr>
          <p:cNvPr id="139268" name="Picture 4" descr="Capsa"/>
          <p:cNvPicPr>
            <a:picLocks noChangeAspect="1" noChangeArrowheads="1"/>
          </p:cNvPicPr>
          <p:nvPr/>
        </p:nvPicPr>
        <p:blipFill>
          <a:blip r:embed="rId3"/>
          <a:srcRect/>
          <a:stretch>
            <a:fillRect/>
          </a:stretch>
        </p:blipFill>
        <p:spPr bwMode="auto">
          <a:xfrm>
            <a:off x="5148263" y="2565400"/>
            <a:ext cx="3009900" cy="2705100"/>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3" name="Rectangle 6"/>
          <p:cNvSpPr>
            <a:spLocks noGrp="1" noChangeArrowheads="1"/>
          </p:cNvSpPr>
          <p:nvPr>
            <p:ph type="title"/>
          </p:nvPr>
        </p:nvSpPr>
        <p:spPr/>
        <p:txBody>
          <a:bodyPr/>
          <a:lstStyle/>
          <a:p>
            <a:pPr eaLnBrk="1" hangingPunct="1"/>
            <a:r>
              <a:rPr lang="it-IT" smtClean="0"/>
              <a:t>Il codex</a:t>
            </a:r>
          </a:p>
        </p:txBody>
      </p:sp>
      <p:sp>
        <p:nvSpPr>
          <p:cNvPr id="141314" name="Rectangle 3"/>
          <p:cNvSpPr>
            <a:spLocks noGrp="1" noChangeArrowheads="1"/>
          </p:cNvSpPr>
          <p:nvPr>
            <p:ph type="body" sz="half" idx="1"/>
          </p:nvPr>
        </p:nvSpPr>
        <p:spPr>
          <a:xfrm>
            <a:off x="457200" y="1600200"/>
            <a:ext cx="4040188" cy="4530725"/>
          </a:xfrm>
        </p:spPr>
        <p:txBody>
          <a:bodyPr/>
          <a:lstStyle/>
          <a:p>
            <a:pPr eaLnBrk="1" hangingPunct="1">
              <a:lnSpc>
                <a:spcPct val="80000"/>
              </a:lnSpc>
            </a:pPr>
            <a:r>
              <a:rPr lang="it-IT" sz="1800" smtClean="0">
                <a:latin typeface="Garamond" pitchFamily="18" charset="0"/>
              </a:rPr>
              <a:t>Nel IV-V sec. d.C., il volumen  viene sostituito dal codice (da </a:t>
            </a:r>
            <a:r>
              <a:rPr lang="it-IT" sz="1800" i="1" smtClean="0">
                <a:latin typeface="Garamond" pitchFamily="18" charset="0"/>
              </a:rPr>
              <a:t>caudex</a:t>
            </a:r>
            <a:r>
              <a:rPr lang="it-IT" sz="1800" smtClean="0">
                <a:latin typeface="Garamond" pitchFamily="18" charset="0"/>
              </a:rPr>
              <a:t> = tavoletta). Espressione della civiltà cristiana.</a:t>
            </a:r>
          </a:p>
          <a:p>
            <a:pPr eaLnBrk="1" hangingPunct="1">
              <a:lnSpc>
                <a:spcPct val="80000"/>
              </a:lnSpc>
            </a:pPr>
            <a:r>
              <a:rPr lang="it-IT" sz="1800" smtClean="0">
                <a:latin typeface="Garamond" pitchFamily="18" charset="0"/>
              </a:rPr>
              <a:t>Il codice fu apprezzato per la maggior maneggevolezza e la capacità di contenere un testo più lungo rispetto al volumen e modificò le pratiche di lettura.</a:t>
            </a:r>
            <a:br>
              <a:rPr lang="it-IT" sz="1800" smtClean="0">
                <a:latin typeface="Garamond" pitchFamily="18" charset="0"/>
              </a:rPr>
            </a:br>
            <a:endParaRPr lang="it-IT" sz="1800" smtClean="0">
              <a:latin typeface="Garamond" pitchFamily="18" charset="0"/>
            </a:endParaRPr>
          </a:p>
          <a:p>
            <a:pPr eaLnBrk="1" hangingPunct="1">
              <a:lnSpc>
                <a:spcPct val="80000"/>
              </a:lnSpc>
            </a:pPr>
            <a:r>
              <a:rPr lang="it-IT" sz="1800" smtClean="0">
                <a:latin typeface="Garamond" pitchFamily="18" charset="0"/>
              </a:rPr>
              <a:t>Passaggio non indolore durante il quale si registrano i </a:t>
            </a:r>
            <a:r>
              <a:rPr lang="it-IT" sz="1800" i="1" smtClean="0">
                <a:latin typeface="Garamond" pitchFamily="18" charset="0"/>
              </a:rPr>
              <a:t>libri lintei</a:t>
            </a:r>
            <a:r>
              <a:rPr lang="it-IT" sz="1800" smtClean="0">
                <a:latin typeface="Garamond" pitchFamily="18" charset="0"/>
              </a:rPr>
              <a:t> e </a:t>
            </a:r>
            <a:r>
              <a:rPr lang="it-IT" sz="1800" i="1" smtClean="0">
                <a:latin typeface="Garamond" pitchFamily="18" charset="0"/>
              </a:rPr>
              <a:t>lignei </a:t>
            </a:r>
            <a:r>
              <a:rPr lang="it-IT" sz="1800" smtClean="0">
                <a:latin typeface="Garamond" pitchFamily="18" charset="0"/>
              </a:rPr>
              <a:t>e le </a:t>
            </a:r>
            <a:r>
              <a:rPr lang="it-IT" sz="1800" i="1" smtClean="0">
                <a:latin typeface="Garamond" pitchFamily="18" charset="0"/>
              </a:rPr>
              <a:t>tavolette cerate</a:t>
            </a:r>
            <a:r>
              <a:rPr lang="it-IT" sz="1800" smtClean="0">
                <a:latin typeface="Garamond" pitchFamily="18" charset="0"/>
              </a:rPr>
              <a:t> </a:t>
            </a:r>
          </a:p>
          <a:p>
            <a:pPr eaLnBrk="1" hangingPunct="1">
              <a:lnSpc>
                <a:spcPct val="80000"/>
              </a:lnSpc>
            </a:pPr>
            <a:endParaRPr lang="it-IT" sz="1800" smtClean="0">
              <a:latin typeface="Garamond" pitchFamily="18" charset="0"/>
            </a:endParaRPr>
          </a:p>
          <a:p>
            <a:pPr eaLnBrk="1" hangingPunct="1">
              <a:lnSpc>
                <a:spcPct val="80000"/>
              </a:lnSpc>
              <a:buFont typeface="Wingdings" pitchFamily="2" charset="2"/>
              <a:buNone/>
            </a:pPr>
            <a:endParaRPr lang="it-IT" sz="1800" i="1" smtClean="0">
              <a:latin typeface="Garamond" pitchFamily="18" charset="0"/>
            </a:endParaRPr>
          </a:p>
          <a:p>
            <a:pPr eaLnBrk="1" hangingPunct="1">
              <a:lnSpc>
                <a:spcPct val="80000"/>
              </a:lnSpc>
              <a:buFont typeface="Wingdings" pitchFamily="2" charset="2"/>
              <a:buNone/>
            </a:pPr>
            <a:r>
              <a:rPr lang="it-IT" sz="1800" i="1" smtClean="0">
                <a:latin typeface="Garamond" pitchFamily="18" charset="0"/>
              </a:rPr>
              <a:t>Codex purpureus : un evangelario greco del VI</a:t>
            </a:r>
          </a:p>
          <a:p>
            <a:pPr eaLnBrk="1" hangingPunct="1">
              <a:lnSpc>
                <a:spcPct val="80000"/>
              </a:lnSpc>
              <a:buFont typeface="Wingdings" pitchFamily="2" charset="2"/>
              <a:buNone/>
            </a:pPr>
            <a:r>
              <a:rPr lang="it-IT" sz="1800" i="1" smtClean="0">
                <a:latin typeface="Garamond" pitchFamily="18" charset="0"/>
              </a:rPr>
              <a:t> sec. di origine mediorientale, portato a Rossano</a:t>
            </a:r>
          </a:p>
          <a:p>
            <a:pPr eaLnBrk="1" hangingPunct="1">
              <a:lnSpc>
                <a:spcPct val="80000"/>
              </a:lnSpc>
              <a:buFont typeface="Wingdings" pitchFamily="2" charset="2"/>
              <a:buNone/>
            </a:pPr>
            <a:r>
              <a:rPr lang="it-IT" sz="1800" i="1" smtClean="0">
                <a:latin typeface="Garamond" pitchFamily="18" charset="0"/>
              </a:rPr>
              <a:t> probabilmente da qualche monaco in fuga </a:t>
            </a:r>
          </a:p>
          <a:p>
            <a:pPr eaLnBrk="1" hangingPunct="1">
              <a:lnSpc>
                <a:spcPct val="80000"/>
              </a:lnSpc>
              <a:buFont typeface="Wingdings" pitchFamily="2" charset="2"/>
              <a:buNone/>
            </a:pPr>
            <a:r>
              <a:rPr lang="it-IT" sz="1800" i="1" smtClean="0">
                <a:latin typeface="Garamond" pitchFamily="18" charset="0"/>
              </a:rPr>
              <a:t>dall'oriente durante l’invasione degli arabi (secoli</a:t>
            </a:r>
          </a:p>
          <a:p>
            <a:pPr eaLnBrk="1" hangingPunct="1">
              <a:lnSpc>
                <a:spcPct val="80000"/>
              </a:lnSpc>
              <a:buFont typeface="Wingdings" pitchFamily="2" charset="2"/>
              <a:buNone/>
            </a:pPr>
            <a:r>
              <a:rPr lang="it-IT" sz="1800" i="1" smtClean="0">
                <a:latin typeface="Garamond" pitchFamily="18" charset="0"/>
              </a:rPr>
              <a:t> IX-X)</a:t>
            </a:r>
          </a:p>
          <a:p>
            <a:pPr eaLnBrk="1" hangingPunct="1">
              <a:lnSpc>
                <a:spcPct val="80000"/>
              </a:lnSpc>
            </a:pPr>
            <a:endParaRPr lang="it-IT" sz="1800" smtClean="0">
              <a:latin typeface="Garamond" pitchFamily="18" charset="0"/>
            </a:endParaRPr>
          </a:p>
          <a:p>
            <a:pPr eaLnBrk="1" hangingPunct="1">
              <a:lnSpc>
                <a:spcPct val="80000"/>
              </a:lnSpc>
            </a:pPr>
            <a:endParaRPr lang="it-IT" sz="1800" smtClean="0">
              <a:latin typeface="Garamond" pitchFamily="18" charset="0"/>
            </a:endParaRPr>
          </a:p>
        </p:txBody>
      </p:sp>
      <p:sp>
        <p:nvSpPr>
          <p:cNvPr id="141315" name="Rectangle 7"/>
          <p:cNvSpPr>
            <a:spLocks noGrp="1" noChangeArrowheads="1"/>
          </p:cNvSpPr>
          <p:nvPr>
            <p:ph type="body" sz="half" idx="2"/>
          </p:nvPr>
        </p:nvSpPr>
        <p:spPr>
          <a:xfrm>
            <a:off x="4646613" y="1600200"/>
            <a:ext cx="4040187" cy="4530725"/>
          </a:xfrm>
        </p:spPr>
        <p:txBody>
          <a:bodyPr/>
          <a:lstStyle/>
          <a:p>
            <a:pPr eaLnBrk="1" hangingPunct="1">
              <a:lnSpc>
                <a:spcPct val="80000"/>
              </a:lnSpc>
            </a:pPr>
            <a:endParaRPr lang="it-IT" sz="1600" noProof="1" smtClean="0"/>
          </a:p>
        </p:txBody>
      </p:sp>
      <p:pic>
        <p:nvPicPr>
          <p:cNvPr id="141316" name="Picture 5" descr="Codex purpureus"/>
          <p:cNvPicPr>
            <a:picLocks noChangeAspect="1" noChangeArrowheads="1"/>
          </p:cNvPicPr>
          <p:nvPr/>
        </p:nvPicPr>
        <p:blipFill>
          <a:blip r:embed="rId3"/>
          <a:srcRect/>
          <a:stretch>
            <a:fillRect/>
          </a:stretch>
        </p:blipFill>
        <p:spPr bwMode="auto">
          <a:xfrm>
            <a:off x="4787900" y="1628775"/>
            <a:ext cx="4176713" cy="4464050"/>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1" name="Rectangle 2"/>
          <p:cNvSpPr>
            <a:spLocks noGrp="1" noChangeArrowheads="1"/>
          </p:cNvSpPr>
          <p:nvPr>
            <p:ph type="body" idx="1"/>
          </p:nvPr>
        </p:nvSpPr>
        <p:spPr>
          <a:xfrm>
            <a:off x="468313" y="765175"/>
            <a:ext cx="8280400" cy="5318125"/>
          </a:xfrm>
        </p:spPr>
        <p:txBody>
          <a:bodyPr/>
          <a:lstStyle/>
          <a:p>
            <a:pPr algn="ctr" eaLnBrk="1" hangingPunct="1">
              <a:buFont typeface="Wingdings" pitchFamily="2" charset="2"/>
              <a:buNone/>
            </a:pPr>
            <a:r>
              <a:rPr lang="it-IT" sz="2400" smtClean="0">
                <a:latin typeface="Garamond" pitchFamily="18" charset="0"/>
              </a:rPr>
              <a:t>La forma papiro non esaurì la sua funzione all’apparire del </a:t>
            </a:r>
          </a:p>
          <a:p>
            <a:pPr algn="ctr" eaLnBrk="1" hangingPunct="1">
              <a:buFont typeface="Wingdings" pitchFamily="2" charset="2"/>
              <a:buNone/>
            </a:pPr>
            <a:endParaRPr lang="it-IT" sz="2400" smtClean="0">
              <a:latin typeface="Garamond" pitchFamily="18" charset="0"/>
            </a:endParaRPr>
          </a:p>
          <a:p>
            <a:pPr algn="ctr" eaLnBrk="1" hangingPunct="1">
              <a:buFont typeface="Wingdings" pitchFamily="2" charset="2"/>
              <a:buNone/>
            </a:pPr>
            <a:r>
              <a:rPr lang="it-IT" sz="2400" smtClean="0">
                <a:latin typeface="Garamond" pitchFamily="18" charset="0"/>
              </a:rPr>
              <a:t>libro (codex ) ma venne recuperata fra il X e XIV secolo in </a:t>
            </a:r>
          </a:p>
          <a:p>
            <a:pPr algn="ctr" eaLnBrk="1" hangingPunct="1">
              <a:buFont typeface="Wingdings" pitchFamily="2" charset="2"/>
              <a:buNone/>
            </a:pPr>
            <a:r>
              <a:rPr lang="it-IT" sz="2400" smtClean="0">
                <a:latin typeface="Garamond" pitchFamily="18" charset="0"/>
              </a:rPr>
              <a:t>area meridionale con gli </a:t>
            </a:r>
            <a:r>
              <a:rPr lang="it-IT" sz="2400" b="1" smtClean="0">
                <a:latin typeface="Garamond" pitchFamily="18" charset="0"/>
              </a:rPr>
              <a:t>exultet</a:t>
            </a:r>
            <a:r>
              <a:rPr lang="it-IT" sz="2400" smtClean="0">
                <a:latin typeface="Garamond" pitchFamily="18" charset="0"/>
              </a:rPr>
              <a:t>, rotoli liturgici illustrati </a:t>
            </a:r>
          </a:p>
          <a:p>
            <a:pPr algn="ctr" eaLnBrk="1" hangingPunct="1">
              <a:buFont typeface="Wingdings" pitchFamily="2" charset="2"/>
              <a:buNone/>
            </a:pPr>
            <a:r>
              <a:rPr lang="it-IT" sz="2400" smtClean="0">
                <a:latin typeface="Garamond" pitchFamily="18" charset="0"/>
              </a:rPr>
              <a:t>contenenti testi all’interno e immagini sulla facciata esterna, </a:t>
            </a:r>
          </a:p>
          <a:p>
            <a:pPr algn="ctr" eaLnBrk="1" hangingPunct="1">
              <a:buFont typeface="Wingdings" pitchFamily="2" charset="2"/>
              <a:buNone/>
            </a:pPr>
            <a:r>
              <a:rPr lang="it-IT" sz="2400" smtClean="0">
                <a:latin typeface="Garamond" pitchFamily="18" charset="0"/>
              </a:rPr>
              <a:t>ben visibili ai fedeli.</a:t>
            </a:r>
          </a:p>
        </p:txBody>
      </p:sp>
      <p:pic>
        <p:nvPicPr>
          <p:cNvPr id="143362" name="Picture 3" descr="exultet"/>
          <p:cNvPicPr>
            <a:picLocks noChangeAspect="1" noChangeArrowheads="1"/>
          </p:cNvPicPr>
          <p:nvPr/>
        </p:nvPicPr>
        <p:blipFill>
          <a:blip r:embed="rId3"/>
          <a:srcRect/>
          <a:stretch>
            <a:fillRect/>
          </a:stretch>
        </p:blipFill>
        <p:spPr bwMode="auto">
          <a:xfrm>
            <a:off x="468313" y="2492375"/>
            <a:ext cx="2381250" cy="3581400"/>
          </a:xfrm>
          <a:prstGeom prst="rect">
            <a:avLst/>
          </a:prstGeom>
          <a:noFill/>
          <a:ln w="9525">
            <a:noFill/>
            <a:miter lim="800000"/>
            <a:headEnd/>
            <a:tailEnd/>
          </a:ln>
        </p:spPr>
      </p:pic>
      <p:sp>
        <p:nvSpPr>
          <p:cNvPr id="143363" name="Text Box 4"/>
          <p:cNvSpPr txBox="1">
            <a:spLocks noChangeArrowheads="1"/>
          </p:cNvSpPr>
          <p:nvPr/>
        </p:nvSpPr>
        <p:spPr bwMode="auto">
          <a:xfrm>
            <a:off x="3132138" y="5027613"/>
            <a:ext cx="5635625" cy="822325"/>
          </a:xfrm>
          <a:prstGeom prst="rect">
            <a:avLst/>
          </a:prstGeom>
          <a:noFill/>
          <a:ln w="9525">
            <a:noFill/>
            <a:miter lim="800000"/>
            <a:headEnd/>
            <a:tailEnd/>
          </a:ln>
        </p:spPr>
        <p:txBody>
          <a:bodyPr wrap="none">
            <a:spAutoFit/>
          </a:bodyPr>
          <a:lstStyle/>
          <a:p>
            <a:r>
              <a:rPr lang="it-IT" sz="2400" b="1" i="1"/>
              <a:t>Exultet</a:t>
            </a:r>
            <a:r>
              <a:rPr lang="it-IT" sz="2400" i="1"/>
              <a:t> di Avezzano, rotolo liturgico datato intorno</a:t>
            </a:r>
          </a:p>
          <a:p>
            <a:r>
              <a:rPr lang="it-IT" sz="2400" i="1"/>
              <a:t> al 1057 e decorato nello scriptorium di Montecassino</a:t>
            </a:r>
            <a:r>
              <a:rPr lang="it-IT" sz="1800" i="1">
                <a:latin typeface="Arial" charset="0"/>
              </a:rPr>
              <a: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09" name="Rectangle 2"/>
          <p:cNvSpPr>
            <a:spLocks noGrp="1" noChangeArrowheads="1"/>
          </p:cNvSpPr>
          <p:nvPr>
            <p:ph type="title"/>
          </p:nvPr>
        </p:nvSpPr>
        <p:spPr/>
        <p:txBody>
          <a:bodyPr/>
          <a:lstStyle/>
          <a:p>
            <a:pPr eaLnBrk="1" hangingPunct="1"/>
            <a:r>
              <a:rPr lang="it-IT" smtClean="0"/>
              <a:t>L’invenzione della stampa</a:t>
            </a:r>
          </a:p>
        </p:txBody>
      </p:sp>
      <p:pic>
        <p:nvPicPr>
          <p:cNvPr id="145410" name="Picture 3" descr="Gutenberg Press"/>
          <p:cNvPicPr>
            <a:picLocks noChangeAspect="1" noChangeArrowheads="1"/>
          </p:cNvPicPr>
          <p:nvPr/>
        </p:nvPicPr>
        <p:blipFill>
          <a:blip r:embed="rId3"/>
          <a:srcRect/>
          <a:stretch>
            <a:fillRect/>
          </a:stretch>
        </p:blipFill>
        <p:spPr bwMode="auto">
          <a:xfrm>
            <a:off x="2987675" y="1628775"/>
            <a:ext cx="3109913" cy="3765550"/>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7" name="Picture 2" descr="1"/>
          <p:cNvPicPr>
            <a:picLocks noChangeAspect="1" noChangeArrowheads="1"/>
          </p:cNvPicPr>
          <p:nvPr/>
        </p:nvPicPr>
        <p:blipFill>
          <a:blip r:embed="rId3"/>
          <a:srcRect/>
          <a:stretch>
            <a:fillRect/>
          </a:stretch>
        </p:blipFill>
        <p:spPr bwMode="auto">
          <a:xfrm>
            <a:off x="468313" y="260350"/>
            <a:ext cx="4281487" cy="6048375"/>
          </a:xfrm>
          <a:prstGeom prst="rect">
            <a:avLst/>
          </a:prstGeom>
          <a:noFill/>
          <a:ln w="9525">
            <a:noFill/>
            <a:miter lim="800000"/>
            <a:headEnd/>
            <a:tailEnd/>
          </a:ln>
        </p:spPr>
      </p:pic>
      <p:sp>
        <p:nvSpPr>
          <p:cNvPr id="147458" name="Text Box 3"/>
          <p:cNvSpPr txBox="1">
            <a:spLocks noChangeArrowheads="1"/>
          </p:cNvSpPr>
          <p:nvPr/>
        </p:nvSpPr>
        <p:spPr bwMode="auto">
          <a:xfrm>
            <a:off x="5272088" y="701675"/>
            <a:ext cx="3829050" cy="4968875"/>
          </a:xfrm>
          <a:prstGeom prst="rect">
            <a:avLst/>
          </a:prstGeom>
          <a:noFill/>
          <a:ln w="9525">
            <a:noFill/>
            <a:miter lim="800000"/>
            <a:headEnd/>
            <a:tailEnd/>
          </a:ln>
        </p:spPr>
        <p:txBody>
          <a:bodyPr wrap="none">
            <a:spAutoFit/>
          </a:bodyPr>
          <a:lstStyle/>
          <a:p>
            <a:r>
              <a:rPr lang="it-IT" sz="2000"/>
              <a:t>The Gutenberg Bible</a:t>
            </a:r>
          </a:p>
          <a:p>
            <a:endParaRPr lang="it-IT" sz="2000"/>
          </a:p>
          <a:p>
            <a:endParaRPr lang="it-IT" sz="2000"/>
          </a:p>
          <a:p>
            <a:r>
              <a:rPr lang="it-IT" sz="2000"/>
              <a:t>It was printed by Johann Gutenberg</a:t>
            </a:r>
          </a:p>
          <a:p>
            <a:r>
              <a:rPr lang="it-IT" sz="2000"/>
              <a:t>and his associates in Mainz, </a:t>
            </a:r>
          </a:p>
          <a:p>
            <a:r>
              <a:rPr lang="it-IT" sz="2000"/>
              <a:t>Germany, between 1454 and 1455.</a:t>
            </a:r>
          </a:p>
          <a:p>
            <a:r>
              <a:rPr lang="it-IT" sz="2000"/>
              <a:t>Between 160 and 180 copies </a:t>
            </a:r>
          </a:p>
          <a:p>
            <a:r>
              <a:rPr lang="it-IT" sz="2000"/>
              <a:t>were printed, but only 36 printed </a:t>
            </a:r>
          </a:p>
          <a:p>
            <a:r>
              <a:rPr lang="it-IT" sz="2000"/>
              <a:t>on paper and 12 on vellum </a:t>
            </a:r>
          </a:p>
          <a:p>
            <a:r>
              <a:rPr lang="it-IT" sz="2000"/>
              <a:t>have survived. </a:t>
            </a:r>
          </a:p>
          <a:p>
            <a:r>
              <a:rPr lang="it-IT" sz="2000"/>
              <a:t>Many have hand-painted decoration </a:t>
            </a:r>
          </a:p>
          <a:p>
            <a:r>
              <a:rPr lang="it-IT" sz="2000"/>
              <a:t>worthy of an illuminated manuscript.</a:t>
            </a:r>
          </a:p>
          <a:p>
            <a:r>
              <a:rPr lang="it-IT" sz="2000"/>
              <a:t>Despite his invention, Gutenberg </a:t>
            </a:r>
          </a:p>
          <a:p>
            <a:r>
              <a:rPr lang="it-IT" sz="2000"/>
              <a:t>never became rich. Peter Schoeffer, </a:t>
            </a:r>
          </a:p>
          <a:p>
            <a:r>
              <a:rPr lang="it-IT" sz="2000"/>
              <a:t>one of Gutenberg's craftsmen, </a:t>
            </a:r>
          </a:p>
          <a:p>
            <a:r>
              <a:rPr lang="it-IT" sz="2000"/>
              <a:t>made money where he had failed.</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5" name="Rectangle 2"/>
          <p:cNvSpPr>
            <a:spLocks noGrp="1" noChangeArrowheads="1"/>
          </p:cNvSpPr>
          <p:nvPr>
            <p:ph type="title"/>
          </p:nvPr>
        </p:nvSpPr>
        <p:spPr/>
        <p:txBody>
          <a:bodyPr/>
          <a:lstStyle/>
          <a:p>
            <a:pPr eaLnBrk="1" hangingPunct="1"/>
            <a:r>
              <a:rPr lang="it-IT" smtClean="0"/>
              <a:t>Corredi paratestuali : il frontespizio</a:t>
            </a:r>
          </a:p>
        </p:txBody>
      </p:sp>
      <p:pic>
        <p:nvPicPr>
          <p:cNvPr id="149506" name="Picture 3" descr="regio"/>
          <p:cNvPicPr>
            <a:picLocks noChangeAspect="1" noChangeArrowheads="1"/>
          </p:cNvPicPr>
          <p:nvPr/>
        </p:nvPicPr>
        <p:blipFill>
          <a:blip r:embed="rId3"/>
          <a:srcRect/>
          <a:stretch>
            <a:fillRect/>
          </a:stretch>
        </p:blipFill>
        <p:spPr bwMode="auto">
          <a:xfrm>
            <a:off x="468313" y="1989138"/>
            <a:ext cx="3924300" cy="4181475"/>
          </a:xfrm>
          <a:prstGeom prst="rect">
            <a:avLst/>
          </a:prstGeom>
          <a:noFill/>
          <a:ln w="9525">
            <a:noFill/>
            <a:miter lim="800000"/>
            <a:headEnd/>
            <a:tailEnd/>
          </a:ln>
        </p:spPr>
      </p:pic>
      <p:sp>
        <p:nvSpPr>
          <p:cNvPr id="149507" name="Text Box 4"/>
          <p:cNvSpPr txBox="1">
            <a:spLocks noChangeArrowheads="1"/>
          </p:cNvSpPr>
          <p:nvPr/>
        </p:nvSpPr>
        <p:spPr bwMode="auto">
          <a:xfrm>
            <a:off x="5056188" y="2141538"/>
            <a:ext cx="3959225" cy="3749675"/>
          </a:xfrm>
          <a:prstGeom prst="rect">
            <a:avLst/>
          </a:prstGeom>
          <a:noFill/>
          <a:ln w="9525">
            <a:noFill/>
            <a:miter lim="800000"/>
            <a:headEnd/>
            <a:tailEnd/>
          </a:ln>
        </p:spPr>
        <p:txBody>
          <a:bodyPr>
            <a:spAutoFit/>
          </a:bodyPr>
          <a:lstStyle/>
          <a:p>
            <a:r>
              <a:rPr lang="it-IT" sz="2000" b="1"/>
              <a:t>Il frontespizio</a:t>
            </a:r>
            <a:r>
              <a:rPr lang="it-IT" sz="2000"/>
              <a:t> si affermò, nell'ultimo</a:t>
            </a:r>
          </a:p>
          <a:p>
            <a:r>
              <a:rPr lang="it-IT" sz="2000"/>
              <a:t>decennio del Quattrocento, nelle </a:t>
            </a:r>
          </a:p>
          <a:p>
            <a:r>
              <a:rPr lang="it-IT" sz="2000"/>
              <a:t>forme del componimento poetico, </a:t>
            </a:r>
          </a:p>
          <a:p>
            <a:r>
              <a:rPr lang="it-IT" sz="2000"/>
              <a:t>dell’occhietto e in forma esplicativa e </a:t>
            </a:r>
          </a:p>
          <a:p>
            <a:r>
              <a:rPr lang="it-IT" sz="2000"/>
              <a:t>più lunga.</a:t>
            </a:r>
          </a:p>
          <a:p>
            <a:r>
              <a:rPr lang="it-IT" sz="2000"/>
              <a:t>Con l’andare del tempo si arricchisce </a:t>
            </a:r>
          </a:p>
          <a:p>
            <a:r>
              <a:rPr lang="it-IT" sz="2000"/>
              <a:t>di altri elementi grafici, come la</a:t>
            </a:r>
          </a:p>
          <a:p>
            <a:r>
              <a:rPr lang="it-IT" sz="2000"/>
              <a:t>cornice xilografica e la vignetta. </a:t>
            </a:r>
          </a:p>
          <a:p>
            <a:r>
              <a:rPr lang="it-IT" sz="2000"/>
              <a:t>Diventa poi l’ ”etichetta” del prodotto </a:t>
            </a:r>
          </a:p>
          <a:p>
            <a:r>
              <a:rPr lang="it-IT" sz="2000"/>
              <a:t>libro.</a:t>
            </a:r>
          </a:p>
          <a:p>
            <a:endParaRPr lang="it-IT" sz="2000"/>
          </a:p>
          <a:p>
            <a:r>
              <a:rPr lang="it-IT" sz="2000"/>
              <a:t> </a:t>
            </a:r>
          </a:p>
        </p:txBody>
      </p:sp>
      <p:sp>
        <p:nvSpPr>
          <p:cNvPr id="149508" name="Text Box 5"/>
          <p:cNvSpPr txBox="1">
            <a:spLocks noChangeArrowheads="1"/>
          </p:cNvSpPr>
          <p:nvPr/>
        </p:nvSpPr>
        <p:spPr bwMode="auto">
          <a:xfrm>
            <a:off x="5343525" y="5381625"/>
            <a:ext cx="3116263" cy="701675"/>
          </a:xfrm>
          <a:prstGeom prst="rect">
            <a:avLst/>
          </a:prstGeom>
          <a:noFill/>
          <a:ln w="9525">
            <a:noFill/>
            <a:miter lim="800000"/>
            <a:headEnd/>
            <a:tailEnd/>
          </a:ln>
        </p:spPr>
        <p:txBody>
          <a:bodyPr wrap="none">
            <a:spAutoFit/>
          </a:bodyPr>
          <a:lstStyle/>
          <a:p>
            <a:r>
              <a:rPr lang="it-IT" sz="2000" i="1"/>
              <a:t>Il Calendario del Regiomontano, </a:t>
            </a:r>
          </a:p>
          <a:p>
            <a:r>
              <a:rPr lang="it-IT" sz="2000" i="1"/>
              <a:t>Venezia, E. Ratdolt e soci,  1476</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3" name="Rectangle 2"/>
          <p:cNvSpPr>
            <a:spLocks noGrp="1" noChangeArrowheads="1"/>
          </p:cNvSpPr>
          <p:nvPr>
            <p:ph type="title"/>
          </p:nvPr>
        </p:nvSpPr>
        <p:spPr/>
        <p:txBody>
          <a:bodyPr/>
          <a:lstStyle/>
          <a:p>
            <a:pPr eaLnBrk="1" hangingPunct="1"/>
            <a:r>
              <a:rPr lang="it-IT" smtClean="0"/>
              <a:t>Il frontespizio</a:t>
            </a:r>
            <a:endParaRPr lang="it-IT" noProof="1" smtClean="0"/>
          </a:p>
        </p:txBody>
      </p:sp>
      <p:sp>
        <p:nvSpPr>
          <p:cNvPr id="151554" name="Rectangle 3"/>
          <p:cNvSpPr>
            <a:spLocks noGrp="1" noChangeArrowheads="1"/>
          </p:cNvSpPr>
          <p:nvPr>
            <p:ph type="body" idx="1"/>
          </p:nvPr>
        </p:nvSpPr>
        <p:spPr/>
        <p:txBody>
          <a:bodyPr/>
          <a:lstStyle/>
          <a:p>
            <a:pPr eaLnBrk="1" hangingPunct="1"/>
            <a:r>
              <a:rPr lang="it-IT" sz="2000" smtClean="0">
                <a:latin typeface="Garamond" pitchFamily="18" charset="0"/>
              </a:rPr>
              <a:t>Nel corso del Cinquecento e specie nel Seicento il titolo si stabilizza e si fa più prolisso, più vario. Viene introdotta la “dedica”, che evidenzia il rapporto dell’autore o del tipografo col committente. Compaiono altre forme di carattere pubblicitario, quali  “opera nuova” o “nuovamente corretta et ampliata”, e, in piena Controriforma, l’assicurazione che l’opera sia stata “castigata” ed “emendata” dai censori.</a:t>
            </a:r>
          </a:p>
          <a:p>
            <a:pPr eaLnBrk="1" hangingPunct="1"/>
            <a:r>
              <a:rPr lang="it-IT" sz="2000" smtClean="0">
                <a:latin typeface="Garamond" pitchFamily="18" charset="0"/>
              </a:rPr>
              <a:t>Per quanto riguarda l’uso dei caratteri </a:t>
            </a:r>
            <a:r>
              <a:rPr lang="it-IT" sz="2000" b="1" smtClean="0">
                <a:latin typeface="Garamond" pitchFamily="18" charset="0"/>
              </a:rPr>
              <a:t>la capitale</a:t>
            </a:r>
            <a:r>
              <a:rPr lang="it-IT" sz="2000" smtClean="0">
                <a:latin typeface="Garamond" pitchFamily="18" charset="0"/>
              </a:rPr>
              <a:t> viene usata dal Manuzioe sarà utilizzata, in seguito, sul frontespizio, secondo un andamento digradante, con caratteri via via più piccoli. Il carattere </a:t>
            </a:r>
            <a:r>
              <a:rPr lang="it-IT" sz="2000" b="1" smtClean="0">
                <a:latin typeface="Garamond" pitchFamily="18" charset="0"/>
              </a:rPr>
              <a:t>tondo</a:t>
            </a:r>
            <a:r>
              <a:rPr lang="it-IT" sz="2000" smtClean="0">
                <a:latin typeface="Garamond" pitchFamily="18" charset="0"/>
              </a:rPr>
              <a:t> viene usato per sottotitoli particolarmente lunghi mentre </a:t>
            </a:r>
            <a:r>
              <a:rPr lang="it-IT" sz="2000" b="1" smtClean="0">
                <a:latin typeface="Garamond" pitchFamily="18" charset="0"/>
              </a:rPr>
              <a:t>il corsivo </a:t>
            </a:r>
            <a:r>
              <a:rPr lang="it-IT" sz="2000" smtClean="0">
                <a:latin typeface="Garamond" pitchFamily="18" charset="0"/>
              </a:rPr>
              <a:t> si attesta su parti secondarie.</a:t>
            </a:r>
          </a:p>
          <a:p>
            <a:pPr eaLnBrk="1" hangingPunct="1"/>
            <a:r>
              <a:rPr lang="it-IT" sz="2000" smtClean="0">
                <a:latin typeface="Garamond" pitchFamily="18" charset="0"/>
              </a:rPr>
              <a:t>La </a:t>
            </a:r>
            <a:r>
              <a:rPr lang="it-IT" sz="2000" b="1" smtClean="0">
                <a:latin typeface="Garamond" pitchFamily="18" charset="0"/>
              </a:rPr>
              <a:t>xilografia</a:t>
            </a:r>
            <a:r>
              <a:rPr lang="it-IT" sz="2000" smtClean="0">
                <a:latin typeface="Garamond" pitchFamily="18" charset="0"/>
              </a:rPr>
              <a:t>, nata come sostituto della miniatura che mal si adattava allo stile dei caratteri e agli inchiostri, acquista grande rilevanza nelle forme del ritratto e della cornice. Nel Seicento la </a:t>
            </a:r>
            <a:r>
              <a:rPr lang="it-IT" sz="2000" b="1" smtClean="0">
                <a:latin typeface="Garamond" pitchFamily="18" charset="0"/>
              </a:rPr>
              <a:t>calcografia</a:t>
            </a:r>
            <a:r>
              <a:rPr lang="it-IT" sz="2000" smtClean="0">
                <a:latin typeface="Garamond" pitchFamily="18" charset="0"/>
              </a:rPr>
              <a:t> farà delle decorazione un elemento a sé e il frontespizio di sdoppierà in antiporta e tipografico.</a:t>
            </a:r>
            <a:endParaRPr lang="it-IT" sz="2000" b="1" noProof="1" smtClean="0">
              <a:latin typeface="Garamond"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7" name="Rectangle 2"/>
          <p:cNvSpPr>
            <a:spLocks noGrp="1" noChangeArrowheads="1"/>
          </p:cNvSpPr>
          <p:nvPr>
            <p:ph type="title"/>
          </p:nvPr>
        </p:nvSpPr>
        <p:spPr/>
        <p:txBody>
          <a:bodyPr/>
          <a:lstStyle/>
          <a:p>
            <a:pPr eaLnBrk="1" hangingPunct="1"/>
            <a:r>
              <a:rPr lang="it-IT" smtClean="0"/>
              <a:t>Il frontespizio</a:t>
            </a:r>
            <a:endParaRPr lang="it-IT" noProof="1" smtClean="0"/>
          </a:p>
        </p:txBody>
      </p:sp>
      <p:sp>
        <p:nvSpPr>
          <p:cNvPr id="152578" name="Rectangle 3"/>
          <p:cNvSpPr>
            <a:spLocks noGrp="1" noChangeArrowheads="1"/>
          </p:cNvSpPr>
          <p:nvPr>
            <p:ph type="body" idx="1"/>
          </p:nvPr>
        </p:nvSpPr>
        <p:spPr/>
        <p:txBody>
          <a:bodyPr/>
          <a:lstStyle/>
          <a:p>
            <a:pPr eaLnBrk="1" hangingPunct="1">
              <a:lnSpc>
                <a:spcPct val="90000"/>
              </a:lnSpc>
            </a:pPr>
            <a:r>
              <a:rPr lang="it-IT" sz="2000" smtClean="0">
                <a:latin typeface="Garamond" pitchFamily="18" charset="0"/>
              </a:rPr>
              <a:t>Nel Seicento si possono perciò trovare tre tipi di frontespizio:</a:t>
            </a:r>
          </a:p>
          <a:p>
            <a:pPr eaLnBrk="1" hangingPunct="1">
              <a:lnSpc>
                <a:spcPct val="90000"/>
              </a:lnSpc>
              <a:buFont typeface="Wingdings" pitchFamily="2" charset="2"/>
              <a:buChar char="§"/>
            </a:pPr>
            <a:r>
              <a:rPr lang="it-IT" sz="2000" smtClean="0">
                <a:latin typeface="Garamond" pitchFamily="18" charset="0"/>
              </a:rPr>
              <a:t>Tipografico: di soli caratteri tipografici, semplice e lineare, nel quale si evidenziano prolissità e concettosità dei titoli, tipici del gusto dell’epoca;</a:t>
            </a:r>
          </a:p>
          <a:p>
            <a:pPr eaLnBrk="1" hangingPunct="1">
              <a:lnSpc>
                <a:spcPct val="90000"/>
              </a:lnSpc>
              <a:buFont typeface="Wingdings" pitchFamily="2" charset="2"/>
              <a:buChar char="§"/>
            </a:pPr>
            <a:r>
              <a:rPr lang="it-IT" sz="2000" smtClean="0">
                <a:latin typeface="Garamond" pitchFamily="18" charset="0"/>
              </a:rPr>
              <a:t>Tradizionale: con decorazione (con la marca, visibile orami solo nei prodotti delle grandi dinastie dell’industria del libro, lo stemma, la vignetta, il ritratto);</a:t>
            </a:r>
          </a:p>
          <a:p>
            <a:pPr eaLnBrk="1" hangingPunct="1">
              <a:lnSpc>
                <a:spcPct val="90000"/>
              </a:lnSpc>
              <a:buFont typeface="Wingdings" pitchFamily="2" charset="2"/>
              <a:buChar char="§"/>
            </a:pPr>
            <a:r>
              <a:rPr lang="it-IT" sz="2000" smtClean="0">
                <a:latin typeface="Garamond" pitchFamily="18" charset="0"/>
              </a:rPr>
              <a:t>Interamente inciso</a:t>
            </a:r>
          </a:p>
          <a:p>
            <a:pPr eaLnBrk="1" hangingPunct="1">
              <a:lnSpc>
                <a:spcPct val="90000"/>
              </a:lnSpc>
              <a:buFont typeface="Wingdings" pitchFamily="2" charset="2"/>
              <a:buChar char="q"/>
            </a:pPr>
            <a:r>
              <a:rPr lang="it-IT" sz="2000" smtClean="0">
                <a:latin typeface="Garamond" pitchFamily="18" charset="0"/>
              </a:rPr>
              <a:t>Nel Settecento spiccano gli eleganti frontespizi del Bodoni, improntati ad una sostanziale pulizia e sobrietà; nell’Ottocento la decorazione tende a trasferirsi sulla copertina, che diviene nuovo elemento di richiamo. Il frontespizio non perde tuttavia la sua centralità e si arricchisce di un retrofrontespizio con il ritratto dell’autore. Tale controfrontespizio, in pieno clima novecentesco </a:t>
            </a:r>
            <a:r>
              <a:rPr lang="it-IT" sz="2000" i="1" smtClean="0">
                <a:latin typeface="Garamond" pitchFamily="18" charset="0"/>
              </a:rPr>
              <a:t>art nouveau, </a:t>
            </a:r>
            <a:r>
              <a:rPr lang="it-IT" sz="2000" smtClean="0">
                <a:latin typeface="Garamond" pitchFamily="18" charset="0"/>
              </a:rPr>
              <a:t>diviene il banco di prova di molti artisti e troverà grande diffusione nei paesi in  cui più forti sono la stampa d’arte ed il commercio artistico.</a:t>
            </a:r>
          </a:p>
          <a:p>
            <a:pPr eaLnBrk="1" hangingPunct="1">
              <a:lnSpc>
                <a:spcPct val="90000"/>
              </a:lnSpc>
              <a:buFont typeface="Wingdings" pitchFamily="2" charset="2"/>
              <a:buNone/>
            </a:pPr>
            <a:r>
              <a:rPr lang="it-IT" sz="2000" i="1" smtClean="0">
                <a:latin typeface="Garamond" pitchFamily="18" charset="0"/>
              </a:rPr>
              <a:t>	</a:t>
            </a:r>
            <a:r>
              <a:rPr lang="it-IT" sz="2000" smtClean="0">
                <a:latin typeface="Garamond" pitchFamily="18" charset="0"/>
              </a:rPr>
              <a:t>Oggi il frontespizio ha perso la sua funzione di richiamo, che risiede ormai nella copertina o sovracoperta.</a:t>
            </a:r>
          </a:p>
          <a:p>
            <a:pPr eaLnBrk="1" hangingPunct="1">
              <a:lnSpc>
                <a:spcPct val="90000"/>
              </a:lnSpc>
              <a:buFont typeface="Wingdings" pitchFamily="2" charset="2"/>
              <a:buNone/>
            </a:pPr>
            <a:endParaRPr lang="it-IT" sz="2000" i="1" noProof="1" smtClean="0">
              <a:latin typeface="Garamond"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1" name="Rectangle 2"/>
          <p:cNvSpPr>
            <a:spLocks noGrp="1" noChangeArrowheads="1"/>
          </p:cNvSpPr>
          <p:nvPr>
            <p:ph type="title"/>
          </p:nvPr>
        </p:nvSpPr>
        <p:spPr/>
        <p:txBody>
          <a:bodyPr/>
          <a:lstStyle/>
          <a:p>
            <a:pPr eaLnBrk="1" hangingPunct="1"/>
            <a:r>
              <a:rPr lang="it-IT" smtClean="0"/>
              <a:t>Il colophon</a:t>
            </a:r>
          </a:p>
        </p:txBody>
      </p:sp>
      <p:sp>
        <p:nvSpPr>
          <p:cNvPr id="153602" name="Rectangle 8"/>
          <p:cNvSpPr>
            <a:spLocks noGrp="1" noChangeArrowheads="1"/>
          </p:cNvSpPr>
          <p:nvPr>
            <p:ph type="body" sz="half" idx="1"/>
          </p:nvPr>
        </p:nvSpPr>
        <p:spPr/>
        <p:txBody>
          <a:bodyPr/>
          <a:lstStyle/>
          <a:p>
            <a:pPr eaLnBrk="1" hangingPunct="1"/>
            <a:endParaRPr lang="it-IT" sz="2000" noProof="1" smtClean="0"/>
          </a:p>
        </p:txBody>
      </p:sp>
      <p:sp>
        <p:nvSpPr>
          <p:cNvPr id="153603" name="Rectangle 9"/>
          <p:cNvSpPr>
            <a:spLocks noGrp="1" noChangeArrowheads="1"/>
          </p:cNvSpPr>
          <p:nvPr>
            <p:ph type="body" sz="half" idx="2"/>
          </p:nvPr>
        </p:nvSpPr>
        <p:spPr/>
        <p:txBody>
          <a:bodyPr/>
          <a:lstStyle/>
          <a:p>
            <a:pPr eaLnBrk="1" hangingPunct="1"/>
            <a:r>
              <a:rPr lang="it-IT" sz="2000" noProof="1" smtClean="0">
                <a:latin typeface="Garamond" pitchFamily="18" charset="0"/>
              </a:rPr>
              <a:t>É la formula conclusiva dei libri stampati nel XV e XVI secolo, fino al definitivo affermarsi del frontespizio.</a:t>
            </a:r>
            <a:endParaRPr lang="it-IT" sz="2000" smtClean="0">
              <a:latin typeface="Garamond" pitchFamily="18" charset="0"/>
            </a:endParaRPr>
          </a:p>
          <a:p>
            <a:pPr eaLnBrk="1" hangingPunct="1"/>
            <a:r>
              <a:rPr lang="it-IT" sz="2000" smtClean="0">
                <a:latin typeface="Garamond" pitchFamily="18" charset="0"/>
              </a:rPr>
              <a:t>Conteneva: il nome dello stampatore, luogo e data di stampa, talvolta il nome del mecenate editore nonché l’insegna commerciale dello stampatore o del libraio</a:t>
            </a:r>
          </a:p>
          <a:p>
            <a:pPr eaLnBrk="1" hangingPunct="1"/>
            <a:r>
              <a:rPr lang="it-IT" sz="2000" smtClean="0">
                <a:latin typeface="Garamond" pitchFamily="18" charset="0"/>
              </a:rPr>
              <a:t>Nell’editoria contemporanea può chiudere il volume riportando le indicazioni sullo stampatore</a:t>
            </a:r>
            <a:endParaRPr lang="it-IT" sz="2000" noProof="1" smtClean="0">
              <a:latin typeface="Garamond" pitchFamily="18" charset="0"/>
            </a:endParaRPr>
          </a:p>
        </p:txBody>
      </p:sp>
      <p:pic>
        <p:nvPicPr>
          <p:cNvPr id="153604" name="Picture 6" descr="772825RecipeColophon_ed"/>
          <p:cNvPicPr>
            <a:picLocks noChangeAspect="1" noChangeArrowheads="1"/>
          </p:cNvPicPr>
          <p:nvPr>
            <p:ph idx="4294967295"/>
          </p:nvPr>
        </p:nvPicPr>
        <p:blipFill>
          <a:blip r:embed="rId3"/>
          <a:srcRect/>
          <a:stretch>
            <a:fillRect/>
          </a:stretch>
        </p:blipFill>
        <p:spPr>
          <a:xfrm>
            <a:off x="468313" y="1600200"/>
            <a:ext cx="4032250" cy="4530725"/>
          </a:xfr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49" name="Rectangle 2"/>
          <p:cNvSpPr>
            <a:spLocks noGrp="1" noChangeArrowheads="1"/>
          </p:cNvSpPr>
          <p:nvPr>
            <p:ph type="title"/>
          </p:nvPr>
        </p:nvSpPr>
        <p:spPr/>
        <p:txBody>
          <a:bodyPr/>
          <a:lstStyle/>
          <a:p>
            <a:pPr eaLnBrk="1" hangingPunct="1"/>
            <a:r>
              <a:rPr lang="it-IT" smtClean="0"/>
              <a:t>L’illustrazione</a:t>
            </a:r>
          </a:p>
        </p:txBody>
      </p:sp>
      <p:sp>
        <p:nvSpPr>
          <p:cNvPr id="155650" name="Rectangle 6"/>
          <p:cNvSpPr>
            <a:spLocks noGrp="1" noChangeArrowheads="1"/>
          </p:cNvSpPr>
          <p:nvPr>
            <p:ph type="body" sz="half" idx="1"/>
          </p:nvPr>
        </p:nvSpPr>
        <p:spPr/>
        <p:txBody>
          <a:bodyPr/>
          <a:lstStyle/>
          <a:p>
            <a:pPr eaLnBrk="1" hangingPunct="1">
              <a:lnSpc>
                <a:spcPct val="80000"/>
              </a:lnSpc>
            </a:pPr>
            <a:r>
              <a:rPr lang="it-IT" sz="2000" smtClean="0">
                <a:latin typeface="Garamond" pitchFamily="18" charset="0"/>
              </a:rPr>
              <a:t>Disegni e stampe che accompagnano il testo a scopo esornativo, pur nascendo a scopo didascalico. Luoghi riservati sono: antiporta, capilettera e iniziali.. Successivamente vi si includono: fotografie e qualsiasi materiale grafico.</a:t>
            </a:r>
          </a:p>
          <a:p>
            <a:pPr eaLnBrk="1" hangingPunct="1">
              <a:lnSpc>
                <a:spcPct val="80000"/>
              </a:lnSpc>
            </a:pPr>
            <a:r>
              <a:rPr lang="it-IT" sz="2000" smtClean="0">
                <a:latin typeface="Garamond" pitchFamily="18" charset="0"/>
              </a:rPr>
              <a:t>Si divide in : </a:t>
            </a:r>
          </a:p>
          <a:p>
            <a:pPr eaLnBrk="1" hangingPunct="1">
              <a:lnSpc>
                <a:spcPct val="80000"/>
              </a:lnSpc>
              <a:buFontTx/>
              <a:buChar char="-"/>
            </a:pPr>
            <a:r>
              <a:rPr lang="it-IT" sz="2000" i="1" smtClean="0">
                <a:latin typeface="Garamond" pitchFamily="18" charset="0"/>
              </a:rPr>
              <a:t>figure</a:t>
            </a:r>
            <a:r>
              <a:rPr lang="it-IT" sz="2000" smtClean="0">
                <a:latin typeface="Garamond" pitchFamily="18" charset="0"/>
              </a:rPr>
              <a:t> (illustrazioni e tavole)</a:t>
            </a:r>
          </a:p>
          <a:p>
            <a:pPr eaLnBrk="1" hangingPunct="1">
              <a:lnSpc>
                <a:spcPct val="80000"/>
              </a:lnSpc>
              <a:buFontTx/>
              <a:buChar char="-"/>
            </a:pPr>
            <a:r>
              <a:rPr lang="it-IT" sz="2000" i="1" smtClean="0">
                <a:latin typeface="Garamond" pitchFamily="18" charset="0"/>
              </a:rPr>
              <a:t>Tabelle </a:t>
            </a:r>
            <a:r>
              <a:rPr lang="it-IT" sz="2000" smtClean="0">
                <a:latin typeface="Garamond" pitchFamily="18" charset="0"/>
              </a:rPr>
              <a:t>(riquadri che contengono  in modo sintetico e sistematico una serie di informazioni, ad esempio i prospetti)</a:t>
            </a:r>
            <a:endParaRPr lang="it-IT" sz="2000" i="1" smtClean="0">
              <a:latin typeface="Garamond" pitchFamily="18" charset="0"/>
            </a:endParaRPr>
          </a:p>
          <a:p>
            <a:pPr eaLnBrk="1" hangingPunct="1">
              <a:lnSpc>
                <a:spcPct val="80000"/>
              </a:lnSpc>
              <a:buFontTx/>
              <a:buChar char="-"/>
            </a:pPr>
            <a:r>
              <a:rPr lang="it-IT" sz="2000" i="1" smtClean="0">
                <a:latin typeface="Garamond" pitchFamily="18" charset="0"/>
              </a:rPr>
              <a:t>Schemi </a:t>
            </a:r>
            <a:r>
              <a:rPr lang="it-IT" sz="2000" smtClean="0">
                <a:latin typeface="Garamond" pitchFamily="18" charset="0"/>
              </a:rPr>
              <a:t>(presentano una commistione di elementi grafici e testuali, ad esempio i diagrammi)</a:t>
            </a:r>
            <a:endParaRPr lang="it-IT" sz="2000" i="1" smtClean="0">
              <a:latin typeface="Garamond" pitchFamily="18" charset="0"/>
            </a:endParaRPr>
          </a:p>
          <a:p>
            <a:pPr eaLnBrk="1" hangingPunct="1">
              <a:lnSpc>
                <a:spcPct val="80000"/>
              </a:lnSpc>
              <a:buFontTx/>
              <a:buNone/>
            </a:pPr>
            <a:endParaRPr lang="it-IT" sz="2000" i="1" smtClean="0">
              <a:latin typeface="Garamond" pitchFamily="18" charset="0"/>
            </a:endParaRPr>
          </a:p>
        </p:txBody>
      </p:sp>
      <p:pic>
        <p:nvPicPr>
          <p:cNvPr id="155651" name="Picture 5" descr="vesale"/>
          <p:cNvPicPr>
            <a:picLocks noChangeAspect="1" noChangeArrowheads="1"/>
          </p:cNvPicPr>
          <p:nvPr/>
        </p:nvPicPr>
        <p:blipFill>
          <a:blip r:embed="rId3"/>
          <a:srcRect/>
          <a:stretch>
            <a:fillRect/>
          </a:stretch>
        </p:blipFill>
        <p:spPr bwMode="auto">
          <a:xfrm>
            <a:off x="5219700" y="1484313"/>
            <a:ext cx="3455988" cy="4824412"/>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Rectangle 2"/>
          <p:cNvSpPr>
            <a:spLocks noGrp="1" noChangeArrowheads="1"/>
          </p:cNvSpPr>
          <p:nvPr>
            <p:ph type="title"/>
          </p:nvPr>
        </p:nvSpPr>
        <p:spPr/>
        <p:txBody>
          <a:bodyPr/>
          <a:lstStyle/>
          <a:p>
            <a:pPr eaLnBrk="1" hangingPunct="1"/>
            <a:r>
              <a:rPr lang="it-IT" smtClean="0"/>
              <a:t>L’antiporta</a:t>
            </a:r>
          </a:p>
        </p:txBody>
      </p:sp>
      <p:sp>
        <p:nvSpPr>
          <p:cNvPr id="157698" name="Rectangle 9"/>
          <p:cNvSpPr>
            <a:spLocks noGrp="1" noChangeArrowheads="1"/>
          </p:cNvSpPr>
          <p:nvPr>
            <p:ph type="body" sz="half" idx="1"/>
          </p:nvPr>
        </p:nvSpPr>
        <p:spPr/>
        <p:txBody>
          <a:bodyPr/>
          <a:lstStyle/>
          <a:p>
            <a:pPr eaLnBrk="1" hangingPunct="1"/>
            <a:endParaRPr lang="it-IT" sz="2400" smtClean="0">
              <a:latin typeface="Garamond" pitchFamily="18" charset="0"/>
            </a:endParaRPr>
          </a:p>
          <a:p>
            <a:pPr eaLnBrk="1" hangingPunct="1"/>
            <a:r>
              <a:rPr lang="it-IT" sz="2400" smtClean="0">
                <a:latin typeface="Garamond" pitchFamily="18" charset="0"/>
              </a:rPr>
              <a:t>Tavola incisa, esclusi i ritratti e le carte geografiche, che precede il frontespizio, molto comune nel libro sei-settecentesco. L'antiporta è frequentemente costituita da figure simboliche o rappresentazioni allegoriche.</a:t>
            </a:r>
          </a:p>
        </p:txBody>
      </p:sp>
      <p:pic>
        <p:nvPicPr>
          <p:cNvPr id="157699" name="Picture 7" descr="2008051509235609"/>
          <p:cNvPicPr>
            <a:picLocks noChangeAspect="1" noChangeArrowheads="1"/>
          </p:cNvPicPr>
          <p:nvPr>
            <p:ph idx="4294967295"/>
          </p:nvPr>
        </p:nvPicPr>
        <p:blipFill>
          <a:blip r:embed="rId3"/>
          <a:srcRect/>
          <a:stretch>
            <a:fillRect/>
          </a:stretch>
        </p:blipFill>
        <p:spPr>
          <a:xfrm>
            <a:off x="4643438" y="1628775"/>
            <a:ext cx="3186112" cy="4530725"/>
          </a:xfr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Rectangle 2"/>
          <p:cNvSpPr>
            <a:spLocks noGrp="1" noChangeArrowheads="1"/>
          </p:cNvSpPr>
          <p:nvPr>
            <p:ph type="title"/>
          </p:nvPr>
        </p:nvSpPr>
        <p:spPr/>
        <p:txBody>
          <a:bodyPr/>
          <a:lstStyle/>
          <a:p>
            <a:pPr eaLnBrk="1" hangingPunct="1"/>
            <a:r>
              <a:rPr lang="it-IT" smtClean="0"/>
              <a:t>Giovanni Battista Bodoni</a:t>
            </a:r>
          </a:p>
        </p:txBody>
      </p:sp>
      <p:sp>
        <p:nvSpPr>
          <p:cNvPr id="159746" name="Rectangle 6"/>
          <p:cNvSpPr>
            <a:spLocks noGrp="1" noChangeArrowheads="1"/>
          </p:cNvSpPr>
          <p:nvPr>
            <p:ph type="body" sz="half" idx="1"/>
          </p:nvPr>
        </p:nvSpPr>
        <p:spPr/>
        <p:txBody>
          <a:bodyPr/>
          <a:lstStyle/>
          <a:p>
            <a:pPr eaLnBrk="1" hangingPunct="1"/>
            <a:r>
              <a:rPr lang="it-IT" sz="2000" smtClean="0">
                <a:latin typeface="Garamond" pitchFamily="18" charset="0"/>
              </a:rPr>
              <a:t>Il </a:t>
            </a:r>
            <a:r>
              <a:rPr lang="it-IT" sz="2000" b="1" smtClean="0">
                <a:latin typeface="Garamond" pitchFamily="18" charset="0"/>
              </a:rPr>
              <a:t>carattere</a:t>
            </a:r>
            <a:r>
              <a:rPr lang="it-IT" sz="2000" smtClean="0">
                <a:latin typeface="Garamond" pitchFamily="18" charset="0"/>
              </a:rPr>
              <a:t> tipografico è il punzone ovvero il parallelepipedo in piombo, legno o plastica sul quale è incisa a rovescio una lettera o segno da stampare. Sotto il profilo grafico presenta due aspetti: il </a:t>
            </a:r>
            <a:r>
              <a:rPr lang="it-IT" sz="2000" b="1" smtClean="0">
                <a:latin typeface="Garamond" pitchFamily="18" charset="0"/>
              </a:rPr>
              <a:t>corpo</a:t>
            </a:r>
            <a:r>
              <a:rPr lang="it-IT" sz="2000" smtClean="0">
                <a:latin typeface="Garamond" pitchFamily="18" charset="0"/>
              </a:rPr>
              <a:t>, ossia lo spazio occupato in altezza, e la </a:t>
            </a:r>
            <a:r>
              <a:rPr lang="it-IT" sz="2000" b="1" smtClean="0">
                <a:latin typeface="Garamond" pitchFamily="18" charset="0"/>
              </a:rPr>
              <a:t>variante</a:t>
            </a:r>
            <a:r>
              <a:rPr lang="it-IT" sz="2000" smtClean="0">
                <a:latin typeface="Garamond" pitchFamily="18" charset="0"/>
              </a:rPr>
              <a:t> (tondo chiaro, neretto, corsivo, grassetto, maiuscolo, minuscolo).</a:t>
            </a:r>
          </a:p>
          <a:p>
            <a:pPr eaLnBrk="1" hangingPunct="1"/>
            <a:r>
              <a:rPr lang="it-IT" sz="2000" smtClean="0">
                <a:latin typeface="Garamond" pitchFamily="18" charset="0"/>
              </a:rPr>
              <a:t>Il </a:t>
            </a:r>
            <a:r>
              <a:rPr lang="it-IT" sz="2000" b="1" smtClean="0">
                <a:latin typeface="Garamond" pitchFamily="18" charset="0"/>
              </a:rPr>
              <a:t>Bodoni</a:t>
            </a:r>
            <a:r>
              <a:rPr lang="it-IT" sz="2000" smtClean="0"/>
              <a:t> </a:t>
            </a:r>
            <a:r>
              <a:rPr lang="it-IT" sz="2000" smtClean="0">
                <a:latin typeface="Garamond" pitchFamily="18" charset="0"/>
              </a:rPr>
              <a:t>si caratterizza per i forti chiaroscuri e per la severa armonia</a:t>
            </a:r>
            <a:endParaRPr lang="it-IT" sz="2000" smtClean="0"/>
          </a:p>
        </p:txBody>
      </p:sp>
      <p:pic>
        <p:nvPicPr>
          <p:cNvPr id="159747" name="Picture 5" descr="image"/>
          <p:cNvPicPr>
            <a:picLocks noChangeAspect="1" noChangeArrowheads="1"/>
          </p:cNvPicPr>
          <p:nvPr/>
        </p:nvPicPr>
        <p:blipFill>
          <a:blip r:embed="rId3"/>
          <a:srcRect/>
          <a:stretch>
            <a:fillRect/>
          </a:stretch>
        </p:blipFill>
        <p:spPr bwMode="auto">
          <a:xfrm>
            <a:off x="4643438" y="2636838"/>
            <a:ext cx="4043362" cy="274320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3" name="Rectangle 2"/>
          <p:cNvSpPr>
            <a:spLocks noGrp="1" noChangeArrowheads="1"/>
          </p:cNvSpPr>
          <p:nvPr>
            <p:ph type="title"/>
          </p:nvPr>
        </p:nvSpPr>
        <p:spPr/>
        <p:txBody>
          <a:bodyPr/>
          <a:lstStyle/>
          <a:p>
            <a:pPr eaLnBrk="1" hangingPunct="1"/>
            <a:r>
              <a:rPr lang="it-IT" smtClean="0"/>
              <a:t>Parti del libro</a:t>
            </a:r>
          </a:p>
        </p:txBody>
      </p:sp>
      <p:sp>
        <p:nvSpPr>
          <p:cNvPr id="161794" name="Rectangle 3"/>
          <p:cNvSpPr>
            <a:spLocks noGrp="1" noChangeArrowheads="1"/>
          </p:cNvSpPr>
          <p:nvPr>
            <p:ph type="body" idx="1"/>
          </p:nvPr>
        </p:nvSpPr>
        <p:spPr/>
        <p:txBody>
          <a:bodyPr/>
          <a:lstStyle/>
          <a:p>
            <a:pPr eaLnBrk="1" hangingPunct="1">
              <a:lnSpc>
                <a:spcPct val="80000"/>
              </a:lnSpc>
            </a:pPr>
            <a:r>
              <a:rPr lang="it-IT" sz="2400" b="1" smtClean="0">
                <a:latin typeface="Garamond" pitchFamily="18" charset="0"/>
              </a:rPr>
              <a:t>Aletta</a:t>
            </a:r>
          </a:p>
          <a:p>
            <a:pPr eaLnBrk="1" hangingPunct="1">
              <a:lnSpc>
                <a:spcPct val="80000"/>
              </a:lnSpc>
            </a:pPr>
            <a:r>
              <a:rPr lang="it-IT" sz="2400" b="1" smtClean="0">
                <a:latin typeface="Garamond" pitchFamily="18" charset="0"/>
              </a:rPr>
              <a:t>Carte di guardia</a:t>
            </a:r>
          </a:p>
          <a:p>
            <a:pPr eaLnBrk="1" hangingPunct="1">
              <a:lnSpc>
                <a:spcPct val="80000"/>
              </a:lnSpc>
            </a:pPr>
            <a:r>
              <a:rPr lang="it-IT" sz="2400" b="1" smtClean="0">
                <a:latin typeface="Garamond" pitchFamily="18" charset="0"/>
              </a:rPr>
              <a:t>Coperta e Sovraccoperta</a:t>
            </a:r>
          </a:p>
          <a:p>
            <a:pPr eaLnBrk="1" hangingPunct="1">
              <a:lnSpc>
                <a:spcPct val="80000"/>
              </a:lnSpc>
            </a:pPr>
            <a:r>
              <a:rPr lang="it-IT" sz="2400" b="1" smtClean="0">
                <a:latin typeface="Garamond" pitchFamily="18" charset="0"/>
              </a:rPr>
              <a:t>Piatto</a:t>
            </a:r>
          </a:p>
          <a:p>
            <a:pPr eaLnBrk="1" hangingPunct="1">
              <a:lnSpc>
                <a:spcPct val="80000"/>
              </a:lnSpc>
            </a:pPr>
            <a:r>
              <a:rPr lang="it-IT" sz="2400" b="1" smtClean="0">
                <a:latin typeface="Garamond" pitchFamily="18" charset="0"/>
              </a:rPr>
              <a:t>Dorso</a:t>
            </a:r>
          </a:p>
          <a:p>
            <a:pPr eaLnBrk="1" hangingPunct="1">
              <a:lnSpc>
                <a:spcPct val="80000"/>
              </a:lnSpc>
            </a:pPr>
            <a:r>
              <a:rPr lang="it-IT" sz="2400" b="1" smtClean="0">
                <a:latin typeface="Garamond" pitchFamily="18" charset="0"/>
              </a:rPr>
              <a:t>Ex libris</a:t>
            </a:r>
          </a:p>
          <a:p>
            <a:pPr eaLnBrk="1" hangingPunct="1">
              <a:lnSpc>
                <a:spcPct val="80000"/>
              </a:lnSpc>
            </a:pPr>
            <a:r>
              <a:rPr lang="it-IT" sz="2400" b="1" smtClean="0">
                <a:latin typeface="Garamond" pitchFamily="18" charset="0"/>
              </a:rPr>
              <a:t>Fascetta</a:t>
            </a:r>
          </a:p>
          <a:p>
            <a:pPr eaLnBrk="1" hangingPunct="1">
              <a:lnSpc>
                <a:spcPct val="80000"/>
              </a:lnSpc>
            </a:pPr>
            <a:r>
              <a:rPr lang="it-IT" sz="2400" b="1" smtClean="0">
                <a:latin typeface="Garamond" pitchFamily="18" charset="0"/>
              </a:rPr>
              <a:t>Nervi</a:t>
            </a:r>
          </a:p>
          <a:p>
            <a:pPr eaLnBrk="1" hangingPunct="1">
              <a:lnSpc>
                <a:spcPct val="80000"/>
              </a:lnSpc>
            </a:pPr>
            <a:r>
              <a:rPr lang="it-IT" sz="2400" b="1" smtClean="0">
                <a:latin typeface="Garamond" pitchFamily="18" charset="0"/>
              </a:rPr>
              <a:t>Occhiello</a:t>
            </a:r>
          </a:p>
          <a:p>
            <a:pPr eaLnBrk="1" hangingPunct="1">
              <a:lnSpc>
                <a:spcPct val="80000"/>
              </a:lnSpc>
            </a:pPr>
            <a:r>
              <a:rPr lang="it-IT" sz="2400" b="1" smtClean="0">
                <a:latin typeface="Garamond" pitchFamily="18" charset="0"/>
              </a:rPr>
              <a:t>Prima e quarta di copertina</a:t>
            </a:r>
          </a:p>
          <a:p>
            <a:pPr eaLnBrk="1" hangingPunct="1">
              <a:lnSpc>
                <a:spcPct val="80000"/>
              </a:lnSpc>
            </a:pPr>
            <a:r>
              <a:rPr lang="it-IT" sz="2400" b="1" smtClean="0">
                <a:latin typeface="Garamond" pitchFamily="18" charset="0"/>
              </a:rPr>
              <a:t>Taglio</a:t>
            </a:r>
          </a:p>
          <a:p>
            <a:pPr eaLnBrk="1" hangingPunct="1">
              <a:lnSpc>
                <a:spcPct val="80000"/>
              </a:lnSpc>
            </a:pPr>
            <a:r>
              <a:rPr lang="it-IT" sz="2400" b="1" smtClean="0">
                <a:latin typeface="Garamond" pitchFamily="18" charset="0"/>
              </a:rPr>
              <a:t>Unghiatura</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1" name="Rectangle 2"/>
          <p:cNvSpPr>
            <a:spLocks noGrp="1" noChangeArrowheads="1"/>
          </p:cNvSpPr>
          <p:nvPr>
            <p:ph type="title"/>
          </p:nvPr>
        </p:nvSpPr>
        <p:spPr/>
        <p:txBody>
          <a:bodyPr/>
          <a:lstStyle/>
          <a:p>
            <a:pPr eaLnBrk="1" hangingPunct="1"/>
            <a:r>
              <a:rPr lang="it-IT" smtClean="0"/>
              <a:t>Formati dei libri</a:t>
            </a:r>
          </a:p>
        </p:txBody>
      </p:sp>
      <p:sp>
        <p:nvSpPr>
          <p:cNvPr id="163842" name="Rectangle 3"/>
          <p:cNvSpPr>
            <a:spLocks noGrp="1" noChangeArrowheads="1"/>
          </p:cNvSpPr>
          <p:nvPr>
            <p:ph type="body" idx="1"/>
          </p:nvPr>
        </p:nvSpPr>
        <p:spPr/>
        <p:txBody>
          <a:bodyPr/>
          <a:lstStyle/>
          <a:p>
            <a:pPr eaLnBrk="1" hangingPunct="1"/>
            <a:r>
              <a:rPr lang="it-IT" sz="2400" smtClean="0">
                <a:latin typeface="Garamond" pitchFamily="18" charset="0"/>
              </a:rPr>
              <a:t>I libri a stampa sono ottenuti a partire da un foglio di carta di dimensioni più o meno standard. Tali dimensioni hanno subito diverse variazioni in base alle capacità delle presse. Il foglio viene poi piegato per ottenere una </a:t>
            </a:r>
            <a:r>
              <a:rPr lang="it-IT" sz="2400" b="1" smtClean="0">
                <a:latin typeface="Garamond" pitchFamily="18" charset="0"/>
              </a:rPr>
              <a:t>segnatura</a:t>
            </a:r>
            <a:r>
              <a:rPr lang="it-IT" sz="2400" smtClean="0">
                <a:latin typeface="Garamond" pitchFamily="18" charset="0"/>
              </a:rPr>
              <a:t>, costituita da un fascicolo di pagine progressive. Sulla base del numero di pieghe che il foglio subisce vengono denominati i seguenti formati:</a:t>
            </a:r>
          </a:p>
          <a:p>
            <a:pPr eaLnBrk="1" hangingPunct="1">
              <a:buFontTx/>
              <a:buChar char="-"/>
            </a:pPr>
            <a:r>
              <a:rPr lang="it-IT" sz="2400" i="1" smtClean="0">
                <a:latin typeface="Garamond" pitchFamily="18" charset="0"/>
              </a:rPr>
              <a:t>Atlante </a:t>
            </a:r>
            <a:r>
              <a:rPr lang="it-IT" sz="2400" smtClean="0">
                <a:latin typeface="Garamond" pitchFamily="18" charset="0"/>
              </a:rPr>
              <a:t>(oltre 50 cm.)</a:t>
            </a:r>
            <a:endParaRPr lang="it-IT" sz="2400" i="1" smtClean="0">
              <a:latin typeface="Garamond" pitchFamily="18" charset="0"/>
            </a:endParaRPr>
          </a:p>
          <a:p>
            <a:pPr eaLnBrk="1" hangingPunct="1">
              <a:buFontTx/>
              <a:buChar char="-"/>
            </a:pPr>
            <a:r>
              <a:rPr lang="it-IT" sz="2400" i="1" smtClean="0">
                <a:latin typeface="Garamond" pitchFamily="18" charset="0"/>
              </a:rPr>
              <a:t>In folio </a:t>
            </a:r>
            <a:r>
              <a:rPr lang="it-IT" sz="2400" smtClean="0">
                <a:latin typeface="Garamond" pitchFamily="18" charset="0"/>
              </a:rPr>
              <a:t>(1 piega, 4 pagine, oltre 38 cm.)</a:t>
            </a:r>
          </a:p>
          <a:p>
            <a:pPr eaLnBrk="1" hangingPunct="1">
              <a:buFontTx/>
              <a:buChar char="-"/>
            </a:pPr>
            <a:r>
              <a:rPr lang="it-IT" sz="2400" i="1" smtClean="0">
                <a:latin typeface="Garamond" pitchFamily="18" charset="0"/>
              </a:rPr>
              <a:t>In quarto </a:t>
            </a:r>
            <a:r>
              <a:rPr lang="it-IT" sz="2400" smtClean="0">
                <a:latin typeface="Garamond" pitchFamily="18" charset="0"/>
              </a:rPr>
              <a:t> (2 pieghe, 8 pagine, 28-38 cm.)</a:t>
            </a:r>
          </a:p>
          <a:p>
            <a:pPr eaLnBrk="1" hangingPunct="1">
              <a:buFontTx/>
              <a:buChar char="-"/>
            </a:pPr>
            <a:r>
              <a:rPr lang="it-IT" sz="2400" i="1" smtClean="0">
                <a:latin typeface="Garamond" pitchFamily="18" charset="0"/>
              </a:rPr>
              <a:t>In ottavo </a:t>
            </a:r>
            <a:r>
              <a:rPr lang="it-IT" sz="2400" smtClean="0">
                <a:latin typeface="Garamond" pitchFamily="18" charset="0"/>
              </a:rPr>
              <a:t>(4 pieghe, 16 pagine, 15-25 cm.)</a:t>
            </a:r>
          </a:p>
          <a:p>
            <a:pPr eaLnBrk="1" hangingPunct="1">
              <a:buFontTx/>
              <a:buChar char="-"/>
            </a:pPr>
            <a:r>
              <a:rPr lang="it-IT" sz="2400" i="1" smtClean="0">
                <a:latin typeface="Garamond" pitchFamily="18" charset="0"/>
              </a:rPr>
              <a:t>In sedicesimo </a:t>
            </a:r>
            <a:r>
              <a:rPr lang="it-IT" sz="2400" smtClean="0">
                <a:latin typeface="Garamond" pitchFamily="18" charset="0"/>
              </a:rPr>
              <a:t> (8 pieghe, 32 pagine, 10-15 cm.)</a:t>
            </a:r>
            <a:endParaRPr lang="it-IT" sz="2400" i="1" smtClean="0">
              <a:latin typeface="Garamond"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89" name="Rectangle 2"/>
          <p:cNvSpPr>
            <a:spLocks noGrp="1" noChangeArrowheads="1"/>
          </p:cNvSpPr>
          <p:nvPr>
            <p:ph type="title"/>
          </p:nvPr>
        </p:nvSpPr>
        <p:spPr/>
        <p:txBody>
          <a:bodyPr/>
          <a:lstStyle/>
          <a:p>
            <a:pPr eaLnBrk="1" hangingPunct="1"/>
            <a:r>
              <a:rPr lang="it-IT" smtClean="0"/>
              <a:t>Le 5 leggi di Ranganathan (1931)</a:t>
            </a:r>
          </a:p>
        </p:txBody>
      </p:sp>
      <p:sp>
        <p:nvSpPr>
          <p:cNvPr id="165890" name="Rectangle 3"/>
          <p:cNvSpPr>
            <a:spLocks noGrp="1" noChangeArrowheads="1"/>
          </p:cNvSpPr>
          <p:nvPr>
            <p:ph type="body" idx="1"/>
          </p:nvPr>
        </p:nvSpPr>
        <p:spPr/>
        <p:txBody>
          <a:bodyPr/>
          <a:lstStyle/>
          <a:p>
            <a:pPr marL="609600" indent="-609600" eaLnBrk="1" hangingPunct="1">
              <a:buFontTx/>
              <a:buAutoNum type="arabicPeriod"/>
            </a:pPr>
            <a:endParaRPr lang="it-IT" smtClean="0"/>
          </a:p>
          <a:p>
            <a:pPr marL="609600" indent="-609600" eaLnBrk="1" hangingPunct="1">
              <a:buFontTx/>
              <a:buAutoNum type="arabicPeriod"/>
            </a:pPr>
            <a:r>
              <a:rPr lang="it-IT" sz="3400" b="1" smtClean="0">
                <a:latin typeface="Garamond" pitchFamily="18" charset="0"/>
              </a:rPr>
              <a:t>I libri esistono per essere usati;</a:t>
            </a:r>
          </a:p>
          <a:p>
            <a:pPr marL="609600" indent="-609600" eaLnBrk="1" hangingPunct="1">
              <a:buFontTx/>
              <a:buAutoNum type="arabicPeriod"/>
            </a:pPr>
            <a:r>
              <a:rPr lang="it-IT" sz="3400" b="1" smtClean="0">
                <a:latin typeface="Garamond" pitchFamily="18" charset="0"/>
              </a:rPr>
              <a:t>Ad ogni lettore il suo libro;</a:t>
            </a:r>
          </a:p>
          <a:p>
            <a:pPr marL="609600" indent="-609600" eaLnBrk="1" hangingPunct="1">
              <a:buFontTx/>
              <a:buAutoNum type="arabicPeriod"/>
            </a:pPr>
            <a:r>
              <a:rPr lang="it-IT" sz="3400" b="1" smtClean="0">
                <a:latin typeface="Garamond" pitchFamily="18" charset="0"/>
              </a:rPr>
              <a:t>Ad ogni libro il suo lettore;</a:t>
            </a:r>
          </a:p>
          <a:p>
            <a:pPr marL="609600" indent="-609600" eaLnBrk="1" hangingPunct="1">
              <a:buFontTx/>
              <a:buAutoNum type="arabicPeriod"/>
            </a:pPr>
            <a:r>
              <a:rPr lang="it-IT" sz="3400" b="1" smtClean="0">
                <a:latin typeface="Garamond" pitchFamily="18" charset="0"/>
              </a:rPr>
              <a:t>Non far perdere il tempo al lettore;</a:t>
            </a:r>
          </a:p>
          <a:p>
            <a:pPr marL="609600" indent="-609600" eaLnBrk="1" hangingPunct="1">
              <a:buFontTx/>
              <a:buAutoNum type="arabicPeriod"/>
            </a:pPr>
            <a:r>
              <a:rPr lang="it-IT" sz="3400" b="1" smtClean="0">
                <a:latin typeface="Garamond" pitchFamily="18" charset="0"/>
              </a:rPr>
              <a:t>La biblioteca è un organismo che cresce.</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7" name="Rectangle 2"/>
          <p:cNvSpPr>
            <a:spLocks noGrp="1" noChangeArrowheads="1"/>
          </p:cNvSpPr>
          <p:nvPr>
            <p:ph type="title"/>
          </p:nvPr>
        </p:nvSpPr>
        <p:spPr/>
        <p:txBody>
          <a:bodyPr/>
          <a:lstStyle/>
          <a:p>
            <a:pPr eaLnBrk="1" hangingPunct="1"/>
            <a:r>
              <a:rPr lang="it-IT" sz="4000" smtClean="0"/>
              <a:t>LA BIBLIOTECA NELLA STORIA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5" name="Rectangle 3"/>
          <p:cNvSpPr>
            <a:spLocks noGrp="1" noChangeArrowheads="1"/>
          </p:cNvSpPr>
          <p:nvPr>
            <p:ph type="body" idx="1"/>
          </p:nvPr>
        </p:nvSpPr>
        <p:spPr/>
        <p:txBody>
          <a:bodyPr/>
          <a:lstStyle/>
          <a:p>
            <a:pPr eaLnBrk="1" hangingPunct="1"/>
            <a:r>
              <a:rPr lang="it-IT" smtClean="0"/>
              <a:t>La storia della produzione libraria e la domanda di accesso ad essa si sono storicamente realizzate a partire dall</a:t>
            </a:r>
            <a:r>
              <a:rPr lang="it-IT" b="1" smtClean="0"/>
              <a:t>’abbandono della tradizione orale come modalità per la trasmissione della conoscenza.</a:t>
            </a:r>
          </a:p>
          <a:p>
            <a:pPr eaLnBrk="1" hangingPunct="1">
              <a:buFont typeface="Wingdings" pitchFamily="2" charset="2"/>
              <a:buNone/>
            </a:pPr>
            <a:endParaRPr lang="it-IT" smtClean="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3" name="Rectangle 3"/>
          <p:cNvSpPr>
            <a:spLocks noGrp="1" noChangeArrowheads="1"/>
          </p:cNvSpPr>
          <p:nvPr>
            <p:ph type="body" idx="1"/>
          </p:nvPr>
        </p:nvSpPr>
        <p:spPr/>
        <p:txBody>
          <a:bodyPr/>
          <a:lstStyle/>
          <a:p>
            <a:pPr eaLnBrk="1" hangingPunct="1"/>
            <a:r>
              <a:rPr lang="it-IT" smtClean="0"/>
              <a:t>Il passaggio dall’oralità alla scrittura si è svolto in un arco di tempo molto lungo. Il potere della memoria ha abdicato alla scrittura molto lentamente, soprattutto per i  prodotti della creatività poetica e letteraria, la cui fruizione resta comunque legata alla </a:t>
            </a:r>
            <a:r>
              <a:rPr lang="it-IT" b="1" smtClean="0"/>
              <a:t>rappresentazione e alla recitazione</a:t>
            </a:r>
            <a:r>
              <a:rPr lang="it-IT" smtClean="0"/>
              <a:t> piuttosto che alla lettura</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1" name="Rectangle 3"/>
          <p:cNvSpPr>
            <a:spLocks noGrp="1" noChangeArrowheads="1"/>
          </p:cNvSpPr>
          <p:nvPr>
            <p:ph type="body" idx="1"/>
          </p:nvPr>
        </p:nvSpPr>
        <p:spPr/>
        <p:txBody>
          <a:bodyPr/>
          <a:lstStyle/>
          <a:p>
            <a:pPr eaLnBrk="1" hangingPunct="1"/>
            <a:r>
              <a:rPr lang="it-IT" smtClean="0"/>
              <a:t>La pratica della </a:t>
            </a:r>
            <a:r>
              <a:rPr lang="it-IT" b="1" smtClean="0"/>
              <a:t>lettura </a:t>
            </a:r>
            <a:r>
              <a:rPr lang="it-IT" smtClean="0"/>
              <a:t>è rimasta defilata rispetto alla comunicazione orale, tanto che l’approccio del lettore singolo agli scritti prevedeva una  </a:t>
            </a:r>
            <a:r>
              <a:rPr lang="it-IT" b="1" smtClean="0"/>
              <a:t>lettura oralizzata </a:t>
            </a:r>
            <a:r>
              <a:rPr lang="it-IT" smtClean="0"/>
              <a:t>non silenziosa</a:t>
            </a:r>
          </a:p>
          <a:p>
            <a:pPr eaLnBrk="1" hangingPunct="1"/>
            <a:r>
              <a:rPr lang="it-IT" smtClean="0"/>
              <a:t>Rendere pubblica un’opera significava </a:t>
            </a:r>
            <a:r>
              <a:rPr lang="it-IT" b="1" smtClean="0"/>
              <a:t>recitarne pubblicamente il testo</a:t>
            </a:r>
            <a:r>
              <a:rPr lang="it-IT" smtClean="0"/>
              <a:t>; affidarla alla scrittura significava garantirne la sopravvivenza </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29" name="Rectangle 3"/>
          <p:cNvSpPr>
            <a:spLocks noGrp="1" noChangeArrowheads="1"/>
          </p:cNvSpPr>
          <p:nvPr>
            <p:ph type="body" idx="1"/>
          </p:nvPr>
        </p:nvSpPr>
        <p:spPr/>
        <p:txBody>
          <a:bodyPr/>
          <a:lstStyle/>
          <a:p>
            <a:pPr eaLnBrk="1" hangingPunct="1"/>
            <a:r>
              <a:rPr lang="it-IT" smtClean="0"/>
              <a:t>Significativamente la costituzione delle prime raccolte librarie è legata ai tempi e ai luoghi della loro </a:t>
            </a:r>
            <a:r>
              <a:rPr lang="it-IT" b="1" smtClean="0"/>
              <a:t>produzione</a:t>
            </a:r>
            <a:r>
              <a:rPr lang="it-IT" smtClean="0"/>
              <a:t> e non della loro comunicazione. </a:t>
            </a:r>
          </a:p>
          <a:p>
            <a:pPr eaLnBrk="1" hangingPunct="1"/>
            <a:r>
              <a:rPr lang="it-IT" smtClean="0"/>
              <a:t>Il nucleo librario di </a:t>
            </a:r>
            <a:r>
              <a:rPr lang="it-IT" b="1" smtClean="0"/>
              <a:t>Aristotele</a:t>
            </a:r>
            <a:r>
              <a:rPr lang="it-IT" smtClean="0"/>
              <a:t> e del suo </a:t>
            </a:r>
            <a:r>
              <a:rPr lang="it-IT" b="1" smtClean="0"/>
              <a:t>Liceo</a:t>
            </a:r>
            <a:r>
              <a:rPr lang="it-IT" smtClean="0"/>
              <a:t> – che diverrà modello esemplare delle biblioteche di età antica -  aveva necessità di un vasto patrimonio  quale fonte di informazione per riflettere, discutere ed insegnare</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7" name="Rectangle 2"/>
          <p:cNvSpPr>
            <a:spLocks noGrp="1" noChangeArrowheads="1"/>
          </p:cNvSpPr>
          <p:nvPr>
            <p:ph type="title"/>
          </p:nvPr>
        </p:nvSpPr>
        <p:spPr/>
        <p:txBody>
          <a:bodyPr/>
          <a:lstStyle/>
          <a:p>
            <a:pPr eaLnBrk="1" hangingPunct="1"/>
            <a:r>
              <a:rPr lang="it-IT" smtClean="0"/>
              <a:t>L’età antica</a:t>
            </a:r>
          </a:p>
        </p:txBody>
      </p:sp>
      <p:sp>
        <p:nvSpPr>
          <p:cNvPr id="178178" name="Rectangle 3"/>
          <p:cNvSpPr>
            <a:spLocks noGrp="1" noChangeArrowheads="1"/>
          </p:cNvSpPr>
          <p:nvPr>
            <p:ph type="body" idx="1"/>
          </p:nvPr>
        </p:nvSpPr>
        <p:spPr/>
        <p:txBody>
          <a:bodyPr/>
          <a:lstStyle/>
          <a:p>
            <a:pPr eaLnBrk="1" hangingPunct="1">
              <a:lnSpc>
                <a:spcPct val="90000"/>
              </a:lnSpc>
            </a:pPr>
            <a:r>
              <a:rPr lang="it-IT" smtClean="0"/>
              <a:t>Al modello aristotelico e ai suoi criteri di ordinamento, portati dal discepolo Demetrio Falereo, si fa risalire la </a:t>
            </a:r>
            <a:r>
              <a:rPr lang="it-IT" b="1" smtClean="0"/>
              <a:t>Biblioteca di Alessandria</a:t>
            </a:r>
            <a:r>
              <a:rPr lang="it-IT" smtClean="0"/>
              <a:t>, voluta dai re ellenistici di Egitto, i Tolomei,  dopo la frantumazione del regno di Alessandro Magno.</a:t>
            </a:r>
          </a:p>
          <a:p>
            <a:pPr eaLnBrk="1" hangingPunct="1">
              <a:lnSpc>
                <a:spcPct val="90000"/>
              </a:lnSpc>
            </a:pPr>
            <a:r>
              <a:rPr lang="it-IT" smtClean="0"/>
              <a:t>Essa fu pensata tuttavia non per la diffusione dell’intero patrimonio culturale greco ma per la </a:t>
            </a:r>
            <a:r>
              <a:rPr lang="it-IT" b="1" smtClean="0"/>
              <a:t>produzione di nuovo sapere</a:t>
            </a:r>
            <a:endParaRPr lang="it-IT" smtClean="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0225" name="Picture 2" descr="m9gifor9.jpg"/>
          <p:cNvPicPr>
            <a:picLocks noChangeAspect="1" noChangeArrowheads="1"/>
          </p:cNvPicPr>
          <p:nvPr/>
        </p:nvPicPr>
        <p:blipFill>
          <a:blip r:embed="rId3"/>
          <a:srcRect/>
          <a:stretch>
            <a:fillRect/>
          </a:stretch>
        </p:blipFill>
        <p:spPr bwMode="auto">
          <a:xfrm>
            <a:off x="1979613" y="1306513"/>
            <a:ext cx="5267325" cy="3800475"/>
          </a:xfrm>
          <a:prstGeom prst="rect">
            <a:avLst/>
          </a:prstGeom>
          <a:noFill/>
          <a:ln w="9525">
            <a:noFill/>
            <a:miter lim="800000"/>
            <a:headEnd/>
            <a:tailEnd/>
          </a:ln>
        </p:spPr>
      </p:pic>
      <p:sp>
        <p:nvSpPr>
          <p:cNvPr id="180226" name="Text Box 3"/>
          <p:cNvSpPr txBox="1">
            <a:spLocks noChangeArrowheads="1"/>
          </p:cNvSpPr>
          <p:nvPr/>
        </p:nvSpPr>
        <p:spPr bwMode="auto">
          <a:xfrm>
            <a:off x="468313" y="279400"/>
            <a:ext cx="8496300" cy="519113"/>
          </a:xfrm>
          <a:prstGeom prst="rect">
            <a:avLst/>
          </a:prstGeom>
          <a:noFill/>
          <a:ln w="9525">
            <a:noFill/>
            <a:miter lim="800000"/>
            <a:headEnd/>
            <a:tailEnd/>
          </a:ln>
        </p:spPr>
        <p:txBody>
          <a:bodyPr>
            <a:spAutoFit/>
          </a:bodyPr>
          <a:lstStyle/>
          <a:p>
            <a:pPr algn="ctr"/>
            <a:r>
              <a:rPr lang="it-IT" sz="2800" b="1"/>
              <a:t>L’antica Biblioteca di Alessandria – 300 a.C.</a:t>
            </a:r>
          </a:p>
        </p:txBody>
      </p:sp>
      <p:sp>
        <p:nvSpPr>
          <p:cNvPr id="180227" name="Text Box 4"/>
          <p:cNvSpPr txBox="1">
            <a:spLocks noChangeArrowheads="1"/>
          </p:cNvSpPr>
          <p:nvPr/>
        </p:nvSpPr>
        <p:spPr bwMode="auto">
          <a:xfrm>
            <a:off x="900113" y="5321300"/>
            <a:ext cx="7127875" cy="641350"/>
          </a:xfrm>
          <a:prstGeom prst="rect">
            <a:avLst/>
          </a:prstGeom>
          <a:noFill/>
          <a:ln w="9525">
            <a:noFill/>
            <a:miter lim="800000"/>
            <a:headEnd/>
            <a:tailEnd/>
          </a:ln>
        </p:spPr>
        <p:txBody>
          <a:bodyPr>
            <a:spAutoFit/>
          </a:bodyPr>
          <a:lstStyle/>
          <a:p>
            <a:endParaRPr lang="it-IT" sz="1800" b="1">
              <a:latin typeface="Arial" charset="0"/>
            </a:endParaRPr>
          </a:p>
          <a:p>
            <a:r>
              <a:rPr lang="it-IT" sz="1800" b="1">
                <a:latin typeface="Arial" charset="0"/>
              </a:rPr>
              <a:t>   </a:t>
            </a:r>
          </a:p>
        </p:txBody>
      </p:sp>
      <p:sp>
        <p:nvSpPr>
          <p:cNvPr id="180228" name="Text Box 5"/>
          <p:cNvSpPr txBox="1">
            <a:spLocks noChangeArrowheads="1"/>
          </p:cNvSpPr>
          <p:nvPr/>
        </p:nvSpPr>
        <p:spPr bwMode="auto">
          <a:xfrm>
            <a:off x="539750" y="5178425"/>
            <a:ext cx="8626475" cy="1558925"/>
          </a:xfrm>
          <a:prstGeom prst="rect">
            <a:avLst/>
          </a:prstGeom>
          <a:noFill/>
          <a:ln w="9525">
            <a:noFill/>
            <a:miter lim="800000"/>
            <a:headEnd/>
            <a:tailEnd/>
          </a:ln>
        </p:spPr>
        <p:txBody>
          <a:bodyPr wrap="none">
            <a:spAutoFit/>
          </a:bodyPr>
          <a:lstStyle/>
          <a:p>
            <a:r>
              <a:rPr lang="it-IT">
                <a:latin typeface="Verdana" pitchFamily="34" charset="0"/>
              </a:rPr>
              <a:t>Racchiudeva tutto il patrimonio culturale greco con </a:t>
            </a:r>
            <a:r>
              <a:rPr lang="it-IT" b="1">
                <a:latin typeface="Verdana" pitchFamily="34" charset="0"/>
              </a:rPr>
              <a:t>finalità di riordinamento, </a:t>
            </a:r>
          </a:p>
          <a:p>
            <a:r>
              <a:rPr lang="it-IT" b="1">
                <a:latin typeface="Verdana" pitchFamily="34" charset="0"/>
              </a:rPr>
              <a:t>correzione , esegesi dei testi, ricerche erudite,</a:t>
            </a:r>
            <a:r>
              <a:rPr lang="it-IT">
                <a:latin typeface="Verdana" pitchFamily="34" charset="0"/>
              </a:rPr>
              <a:t> ad opera dei dotti affiliati al </a:t>
            </a:r>
          </a:p>
          <a:p>
            <a:r>
              <a:rPr lang="it-IT">
                <a:latin typeface="Verdana" pitchFamily="34" charset="0"/>
              </a:rPr>
              <a:t>Museo (Tempio delle Muse).</a:t>
            </a:r>
          </a:p>
          <a:p>
            <a:r>
              <a:rPr lang="it-IT">
                <a:latin typeface="Verdana" pitchFamily="34" charset="0"/>
              </a:rPr>
              <a:t>Il luogo dove si producevano nuove elaborazioni scritte era esterno alla biblioteca,</a:t>
            </a:r>
          </a:p>
          <a:p>
            <a:r>
              <a:rPr lang="it-IT">
                <a:latin typeface="Verdana" pitchFamily="34" charset="0"/>
              </a:rPr>
              <a:t>nei portici e nelle sale attigue ad essa, così come avveniva nei giardini del Liceo.</a:t>
            </a:r>
          </a:p>
          <a:p>
            <a:endParaRPr lang="it-IT">
              <a:latin typeface="Verdana" pitchFamily="34"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3" name="Rectangle 2"/>
          <p:cNvSpPr>
            <a:spLocks noGrp="1" noChangeArrowheads="1"/>
          </p:cNvSpPr>
          <p:nvPr>
            <p:ph type="title"/>
          </p:nvPr>
        </p:nvSpPr>
        <p:spPr/>
        <p:txBody>
          <a:bodyPr/>
          <a:lstStyle/>
          <a:p>
            <a:pPr eaLnBrk="1" hangingPunct="1"/>
            <a:r>
              <a:rPr lang="it-IT" smtClean="0"/>
              <a:t>Biblioteche romane (II sec. A.C.)</a:t>
            </a:r>
          </a:p>
        </p:txBody>
      </p:sp>
      <p:sp>
        <p:nvSpPr>
          <p:cNvPr id="182274" name="Rectangle 3"/>
          <p:cNvSpPr>
            <a:spLocks noGrp="1" noChangeArrowheads="1"/>
          </p:cNvSpPr>
          <p:nvPr>
            <p:ph type="body" idx="1"/>
          </p:nvPr>
        </p:nvSpPr>
        <p:spPr/>
        <p:txBody>
          <a:bodyPr/>
          <a:lstStyle/>
          <a:p>
            <a:pPr eaLnBrk="1" hangingPunct="1">
              <a:lnSpc>
                <a:spcPct val="90000"/>
              </a:lnSpc>
            </a:pPr>
            <a:r>
              <a:rPr lang="it-IT" sz="2400" smtClean="0"/>
              <a:t>Frutto di bottini di guerra nel mondo ellenistico, si svilupparono come espressione di una </a:t>
            </a:r>
            <a:r>
              <a:rPr lang="it-IT" sz="2400" b="1" smtClean="0"/>
              <a:t>passione bibliofilica</a:t>
            </a:r>
            <a:r>
              <a:rPr lang="it-IT" sz="2400" smtClean="0"/>
              <a:t> e si costituirono, in una prima fase, come </a:t>
            </a:r>
            <a:r>
              <a:rPr lang="it-IT" sz="2400" b="1" smtClean="0"/>
              <a:t>biblioteche private</a:t>
            </a:r>
          </a:p>
          <a:p>
            <a:pPr eaLnBrk="1" hangingPunct="1">
              <a:lnSpc>
                <a:spcPct val="90000"/>
              </a:lnSpc>
            </a:pPr>
            <a:r>
              <a:rPr lang="it-IT" sz="2400" smtClean="0"/>
              <a:t>Erano tuttavia aperte ad una cerchia di amici ed uomini di cultura e dunque progettate e riservate, all’interno delle private dimore, proprio a tal fine</a:t>
            </a:r>
          </a:p>
          <a:p>
            <a:pPr eaLnBrk="1" hangingPunct="1">
              <a:lnSpc>
                <a:spcPct val="90000"/>
              </a:lnSpc>
            </a:pPr>
            <a:r>
              <a:rPr lang="it-IT" sz="2400" smtClean="0"/>
              <a:t>Il primo progetto di biblioteca </a:t>
            </a:r>
            <a:r>
              <a:rPr lang="it-IT" sz="2400" b="1" smtClean="0"/>
              <a:t>pubblica </a:t>
            </a:r>
            <a:r>
              <a:rPr lang="it-IT" sz="2400" smtClean="0"/>
              <a:t>(appartenente allo Stato) si fa risalire a </a:t>
            </a:r>
            <a:r>
              <a:rPr lang="it-IT" sz="2400" b="1" smtClean="0"/>
              <a:t>Giulio Cesare</a:t>
            </a:r>
            <a:r>
              <a:rPr lang="it-IT" sz="2400" smtClean="0"/>
              <a:t>, che lo affidò a Marco Terenzio Varrone (autore dello scritto </a:t>
            </a:r>
            <a:r>
              <a:rPr lang="it-IT" sz="2400" i="1" smtClean="0"/>
              <a:t>De bibliothecis</a:t>
            </a:r>
            <a:r>
              <a:rPr lang="it-IT" sz="2400" smtClean="0"/>
              <a:t>, purtroppo non conservatosi) ma fu concretamente istituita da Asinio Pollione</a:t>
            </a:r>
          </a:p>
          <a:p>
            <a:pPr eaLnBrk="1" hangingPunct="1">
              <a:lnSpc>
                <a:spcPct val="90000"/>
              </a:lnSpc>
            </a:pPr>
            <a:endParaRPr lang="it-IT" sz="2400" smtClean="0"/>
          </a:p>
          <a:p>
            <a:pPr eaLnBrk="1" hangingPunct="1">
              <a:lnSpc>
                <a:spcPct val="90000"/>
              </a:lnSpc>
            </a:pPr>
            <a:endParaRPr lang="it-IT" sz="2400" smtClean="0"/>
          </a:p>
          <a:p>
            <a:pPr eaLnBrk="1" hangingPunct="1">
              <a:lnSpc>
                <a:spcPct val="90000"/>
              </a:lnSpc>
            </a:pPr>
            <a:endParaRPr lang="it-IT" sz="2400" smtClean="0"/>
          </a:p>
          <a:p>
            <a:pPr eaLnBrk="1" hangingPunct="1">
              <a:lnSpc>
                <a:spcPct val="90000"/>
              </a:lnSpc>
            </a:pPr>
            <a:endParaRPr lang="it-IT" sz="2400" smtClean="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1" name="Rectangle 2"/>
          <p:cNvSpPr>
            <a:spLocks noGrp="1" noChangeArrowheads="1"/>
          </p:cNvSpPr>
          <p:nvPr>
            <p:ph type="title"/>
          </p:nvPr>
        </p:nvSpPr>
        <p:spPr/>
        <p:txBody>
          <a:bodyPr/>
          <a:lstStyle/>
          <a:p>
            <a:pPr eaLnBrk="1" hangingPunct="1"/>
            <a:r>
              <a:rPr lang="it-IT" smtClean="0"/>
              <a:t>Biblioteche romane</a:t>
            </a:r>
          </a:p>
        </p:txBody>
      </p:sp>
      <p:sp>
        <p:nvSpPr>
          <p:cNvPr id="184322" name="Rectangle 3"/>
          <p:cNvSpPr>
            <a:spLocks noGrp="1" noChangeArrowheads="1"/>
          </p:cNvSpPr>
          <p:nvPr>
            <p:ph type="body" idx="1"/>
          </p:nvPr>
        </p:nvSpPr>
        <p:spPr/>
        <p:txBody>
          <a:bodyPr/>
          <a:lstStyle/>
          <a:p>
            <a:pPr eaLnBrk="1" hangingPunct="1">
              <a:lnSpc>
                <a:spcPct val="90000"/>
              </a:lnSpc>
            </a:pPr>
            <a:r>
              <a:rPr lang="it-IT" sz="2400" smtClean="0"/>
              <a:t>Seguirono la biblioteca di Augusto, vicino al tempio di Apollo, e numerose altre biblioteche imperiali</a:t>
            </a:r>
          </a:p>
          <a:p>
            <a:pPr eaLnBrk="1" hangingPunct="1">
              <a:lnSpc>
                <a:spcPct val="90000"/>
              </a:lnSpc>
            </a:pPr>
            <a:r>
              <a:rPr lang="it-IT" sz="2400" smtClean="0"/>
              <a:t>Queste biblioteche facevano sì che anche il patrimonio culturale romano diventasse eredità comune e non esservi inclusi era inteso, per un autore, come una condanna all’oblio (vedi nei </a:t>
            </a:r>
            <a:r>
              <a:rPr lang="it-IT" sz="2400" i="1" smtClean="0"/>
              <a:t>Tristia</a:t>
            </a:r>
            <a:r>
              <a:rPr lang="it-IT" sz="2400" smtClean="0"/>
              <a:t> di Ovidio)</a:t>
            </a:r>
          </a:p>
          <a:p>
            <a:pPr eaLnBrk="1" hangingPunct="1">
              <a:lnSpc>
                <a:spcPct val="90000"/>
              </a:lnSpc>
            </a:pPr>
            <a:r>
              <a:rPr lang="it-IT" sz="2400" smtClean="0"/>
              <a:t>Memorie collettive della tradizione letteraria erano funzionali sia alla sua rielaborazione che, attraverso la recitazione pubblica dei testi,  all’esercizio del potere imperiale</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69" name="Rectangle 3"/>
          <p:cNvSpPr>
            <a:spLocks noGrp="1" noChangeArrowheads="1"/>
          </p:cNvSpPr>
          <p:nvPr>
            <p:ph type="body" idx="1"/>
          </p:nvPr>
        </p:nvSpPr>
        <p:spPr>
          <a:xfrm>
            <a:off x="468313" y="1196975"/>
            <a:ext cx="8229600" cy="4525963"/>
          </a:xfrm>
        </p:spPr>
        <p:txBody>
          <a:bodyPr/>
          <a:lstStyle/>
          <a:p>
            <a:pPr eaLnBrk="1" hangingPunct="1"/>
            <a:endParaRPr lang="it-IT" sz="2400" smtClean="0"/>
          </a:p>
          <a:p>
            <a:pPr eaLnBrk="1" hangingPunct="1"/>
            <a:r>
              <a:rPr lang="it-IT" sz="2400" smtClean="0"/>
              <a:t>Rispetto alla biblioteca ellenistica quella romana ha, invece che una serie di stanze in asse e comunicanti fra loro, due sale gemelle vicine o affrontate: una per i testi in </a:t>
            </a:r>
            <a:r>
              <a:rPr lang="it-IT" sz="2400" b="1" smtClean="0"/>
              <a:t>lingua greca</a:t>
            </a:r>
            <a:r>
              <a:rPr lang="it-IT" sz="2400" smtClean="0"/>
              <a:t>, l’altra per quelli in </a:t>
            </a:r>
            <a:r>
              <a:rPr lang="it-IT" sz="2400" b="1" smtClean="0"/>
              <a:t>lingua latina.</a:t>
            </a:r>
          </a:p>
          <a:p>
            <a:pPr eaLnBrk="1" hangingPunct="1"/>
            <a:r>
              <a:rPr lang="it-IT" sz="2400" b="1" smtClean="0"/>
              <a:t>Vitruvio</a:t>
            </a:r>
            <a:r>
              <a:rPr lang="it-IT" sz="2400" smtClean="0"/>
              <a:t>, architetto e ingegnere romano del I sec. a. C., seguendo la tradizione degli architetti greci del periodo classico, raccomanda di orientare la biblioteca a levante, per godere pienamente della luce e per scongiurare l’umidità.</a:t>
            </a:r>
            <a:endParaRPr lang="it-IT" sz="2400" b="1" smtClean="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7" name="Rectangle 2"/>
          <p:cNvSpPr>
            <a:spLocks noGrp="1" noChangeArrowheads="1"/>
          </p:cNvSpPr>
          <p:nvPr>
            <p:ph type="title"/>
          </p:nvPr>
        </p:nvSpPr>
        <p:spPr/>
        <p:txBody>
          <a:bodyPr/>
          <a:lstStyle/>
          <a:p>
            <a:pPr eaLnBrk="1" hangingPunct="1"/>
            <a:r>
              <a:rPr lang="it-IT" smtClean="0"/>
              <a:t>Biblioteche medievali</a:t>
            </a:r>
          </a:p>
        </p:txBody>
      </p:sp>
      <p:sp>
        <p:nvSpPr>
          <p:cNvPr id="188418" name="Rectangle 3"/>
          <p:cNvSpPr>
            <a:spLocks noGrp="1" noChangeArrowheads="1"/>
          </p:cNvSpPr>
          <p:nvPr>
            <p:ph type="body" idx="1"/>
          </p:nvPr>
        </p:nvSpPr>
        <p:spPr/>
        <p:txBody>
          <a:bodyPr/>
          <a:lstStyle/>
          <a:p>
            <a:pPr eaLnBrk="1" hangingPunct="1">
              <a:lnSpc>
                <a:spcPct val="80000"/>
              </a:lnSpc>
            </a:pPr>
            <a:r>
              <a:rPr lang="it-IT" sz="1800" smtClean="0"/>
              <a:t>Le biblioteche d’epoca medievale erano costituite da poche decine o alcune centinaia di volumi e le loro dimensioni non sono paragonabili a quelle dell’età moderna</a:t>
            </a:r>
          </a:p>
          <a:p>
            <a:pPr eaLnBrk="1" hangingPunct="1">
              <a:lnSpc>
                <a:spcPct val="80000"/>
              </a:lnSpc>
              <a:buFont typeface="Wingdings" pitchFamily="2" charset="2"/>
              <a:buNone/>
            </a:pPr>
            <a:r>
              <a:rPr lang="it-IT" sz="1800" smtClean="0"/>
              <a:t> </a:t>
            </a:r>
          </a:p>
          <a:p>
            <a:pPr eaLnBrk="1" hangingPunct="1">
              <a:lnSpc>
                <a:spcPct val="80000"/>
              </a:lnSpc>
            </a:pPr>
            <a:r>
              <a:rPr lang="it-IT" sz="1800" smtClean="0"/>
              <a:t>Due sedi molto importanti furono la biblioteca dell’ abbazia di </a:t>
            </a:r>
            <a:r>
              <a:rPr lang="it-IT" sz="1800" b="1" smtClean="0"/>
              <a:t>Bobbio</a:t>
            </a:r>
            <a:r>
              <a:rPr lang="it-IT" sz="1800" smtClean="0"/>
              <a:t> e la </a:t>
            </a:r>
            <a:r>
              <a:rPr lang="it-IT" sz="1800" b="1" smtClean="0"/>
              <a:t>Capitolare di Verona</a:t>
            </a:r>
            <a:endParaRPr lang="it-IT" sz="1800" smtClean="0"/>
          </a:p>
          <a:p>
            <a:pPr eaLnBrk="1" hangingPunct="1">
              <a:lnSpc>
                <a:spcPct val="80000"/>
              </a:lnSpc>
            </a:pPr>
            <a:r>
              <a:rPr lang="it-IT" sz="1800" smtClean="0"/>
              <a:t>CASSIODORO fondò nel 540 a Squillace, in Calabria, un monastero chiamato </a:t>
            </a:r>
            <a:r>
              <a:rPr lang="it-IT" sz="1800" b="1" i="1" smtClean="0"/>
              <a:t>Vivarium</a:t>
            </a:r>
            <a:r>
              <a:rPr lang="it-IT" sz="1800" smtClean="0"/>
              <a:t> </a:t>
            </a:r>
          </a:p>
          <a:p>
            <a:pPr eaLnBrk="1" hangingPunct="1">
              <a:lnSpc>
                <a:spcPct val="80000"/>
              </a:lnSpc>
            </a:pPr>
            <a:r>
              <a:rPr lang="it-IT" sz="1800" smtClean="0"/>
              <a:t>BENEDETTO DA NORCIA nel 529 dà origine all’abbazia di </a:t>
            </a:r>
            <a:r>
              <a:rPr lang="it-IT" sz="1800" b="1" smtClean="0"/>
              <a:t>Montecassino</a:t>
            </a:r>
          </a:p>
          <a:p>
            <a:pPr eaLnBrk="1" hangingPunct="1">
              <a:lnSpc>
                <a:spcPct val="80000"/>
              </a:lnSpc>
            </a:pPr>
            <a:r>
              <a:rPr lang="it-IT" sz="1800" smtClean="0"/>
              <a:t>Nei secoli XII-XIII le biblioteche del Meridione hanno la preminenza sul resto delle Penisola anche per la presenza di monasteri sorti in conseguenza dell’esodo da Bisanzio di monaci orientali ed eruditi greci, con conseguente attività di traduzione dall’arabo. Nel resto d’Italia alcune iniziative importanti furono prese dai Longobardi (Farfa, Nonantola, </a:t>
            </a:r>
            <a:r>
              <a:rPr lang="it-IT" sz="1800" b="1" smtClean="0"/>
              <a:t>Fonte Avellana</a:t>
            </a:r>
            <a:r>
              <a:rPr lang="it-IT" sz="1800" smtClean="0"/>
              <a:t>, Pomposa)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5" name="Rectangle 2"/>
          <p:cNvSpPr>
            <a:spLocks noGrp="1" noChangeArrowheads="1"/>
          </p:cNvSpPr>
          <p:nvPr>
            <p:ph type="title"/>
          </p:nvPr>
        </p:nvSpPr>
        <p:spPr/>
        <p:txBody>
          <a:bodyPr/>
          <a:lstStyle/>
          <a:p>
            <a:pPr eaLnBrk="1" hangingPunct="1"/>
            <a:r>
              <a:rPr lang="it-IT" smtClean="0"/>
              <a:t>Nuovi paradigmi bibliotecari</a:t>
            </a:r>
          </a:p>
        </p:txBody>
      </p:sp>
      <p:sp>
        <p:nvSpPr>
          <p:cNvPr id="190466" name="Rectangle 3"/>
          <p:cNvSpPr>
            <a:spLocks noGrp="1" noChangeArrowheads="1"/>
          </p:cNvSpPr>
          <p:nvPr>
            <p:ph type="body" idx="1"/>
          </p:nvPr>
        </p:nvSpPr>
        <p:spPr/>
        <p:txBody>
          <a:bodyPr/>
          <a:lstStyle/>
          <a:p>
            <a:pPr eaLnBrk="1" hangingPunct="1">
              <a:lnSpc>
                <a:spcPct val="80000"/>
              </a:lnSpc>
              <a:buFont typeface="Wingdings" pitchFamily="2" charset="2"/>
              <a:buChar char="Ø"/>
            </a:pPr>
            <a:r>
              <a:rPr lang="it-IT" sz="2400" smtClean="0"/>
              <a:t>Si diffonde progressivamente la pratica della </a:t>
            </a:r>
            <a:r>
              <a:rPr lang="it-IT" sz="2400" b="1" smtClean="0"/>
              <a:t>lettura silenziosa</a:t>
            </a:r>
            <a:r>
              <a:rPr lang="it-IT" sz="2400" smtClean="0"/>
              <a:t>, agevolata da un testo non più scritto di continuo ma  intervallato da spazi e segni di interpunzione, meglio e più velocemente decodificate dagli occhi che attraverso l’attività fonatoria</a:t>
            </a:r>
          </a:p>
          <a:p>
            <a:pPr eaLnBrk="1" hangingPunct="1">
              <a:lnSpc>
                <a:spcPct val="80000"/>
              </a:lnSpc>
              <a:buFont typeface="Wingdings" pitchFamily="2" charset="2"/>
              <a:buChar char="Ø"/>
            </a:pPr>
            <a:r>
              <a:rPr lang="it-IT" sz="2400" smtClean="0"/>
              <a:t>Passaggio dal rotolo al </a:t>
            </a:r>
            <a:r>
              <a:rPr lang="it-IT" sz="2400" i="1" smtClean="0"/>
              <a:t>codex</a:t>
            </a:r>
            <a:r>
              <a:rPr lang="it-IT" sz="2400" smtClean="0"/>
              <a:t> ed introduzione di sistemi di indicizzazione del testo</a:t>
            </a:r>
          </a:p>
          <a:p>
            <a:pPr eaLnBrk="1" hangingPunct="1">
              <a:lnSpc>
                <a:spcPct val="80000"/>
              </a:lnSpc>
              <a:buFont typeface="Wingdings" pitchFamily="2" charset="2"/>
              <a:buNone/>
            </a:pPr>
            <a:r>
              <a:rPr lang="it-IT" sz="2400" smtClean="0"/>
              <a:t>	L’esito di tutti questi cambiamenti coincide, nel XIII secolo, con la diffusione della </a:t>
            </a:r>
            <a:r>
              <a:rPr lang="it-IT" sz="2400" b="1" smtClean="0"/>
              <a:t>cultura scolastica</a:t>
            </a:r>
            <a:r>
              <a:rPr lang="it-IT" sz="2400" smtClean="0"/>
              <a:t>, accompagnata dall’incremento della produzione libraria e dalla formazione di importanti biblioteche presso le università medievali e i conventi degli ordini mendicanti</a:t>
            </a:r>
          </a:p>
          <a:p>
            <a:pPr eaLnBrk="1" hangingPunct="1">
              <a:lnSpc>
                <a:spcPct val="80000"/>
              </a:lnSpc>
              <a:buFont typeface="Wingdings" pitchFamily="2" charset="2"/>
              <a:buChar char="Ø"/>
            </a:pPr>
            <a:endParaRPr lang="it-IT" sz="2400" b="1" smtClean="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3" name="Rectangle 2"/>
          <p:cNvSpPr>
            <a:spLocks noGrp="1" noChangeArrowheads="1"/>
          </p:cNvSpPr>
          <p:nvPr>
            <p:ph type="title"/>
          </p:nvPr>
        </p:nvSpPr>
        <p:spPr/>
        <p:txBody>
          <a:bodyPr/>
          <a:lstStyle/>
          <a:p>
            <a:pPr eaLnBrk="1" hangingPunct="1"/>
            <a:r>
              <a:rPr lang="it-IT" sz="4000" smtClean="0"/>
              <a:t>Nuovi paradigmi bibliotecari</a:t>
            </a:r>
          </a:p>
        </p:txBody>
      </p:sp>
      <p:sp>
        <p:nvSpPr>
          <p:cNvPr id="192514" name="Rectangle 3"/>
          <p:cNvSpPr>
            <a:spLocks noGrp="1" noChangeArrowheads="1"/>
          </p:cNvSpPr>
          <p:nvPr>
            <p:ph type="body" idx="1"/>
          </p:nvPr>
        </p:nvSpPr>
        <p:spPr/>
        <p:txBody>
          <a:bodyPr/>
          <a:lstStyle/>
          <a:p>
            <a:pPr eaLnBrk="1" hangingPunct="1">
              <a:lnSpc>
                <a:spcPct val="80000"/>
              </a:lnSpc>
              <a:buFont typeface="Wingdings" pitchFamily="2" charset="2"/>
              <a:buChar char="Ø"/>
            </a:pPr>
            <a:r>
              <a:rPr lang="it-IT" sz="2400" smtClean="0"/>
              <a:t>I libri sono meno diffusi perché è ridotta la domanda e limitata la disponibilità;</a:t>
            </a:r>
          </a:p>
          <a:p>
            <a:pPr eaLnBrk="1" hangingPunct="1">
              <a:lnSpc>
                <a:spcPct val="80000"/>
              </a:lnSpc>
              <a:buFont typeface="Wingdings" pitchFamily="2" charset="2"/>
              <a:buChar char="Ø"/>
            </a:pPr>
            <a:r>
              <a:rPr lang="it-IT" sz="2400" smtClean="0"/>
              <a:t>La nuova dimensione della religiosità medievale è affidata ad un ristretto </a:t>
            </a:r>
            <a:r>
              <a:rPr lang="it-IT" sz="2400" i="1" smtClean="0"/>
              <a:t>corpus</a:t>
            </a:r>
            <a:r>
              <a:rPr lang="it-IT" sz="2400" smtClean="0"/>
              <a:t> di opere ed autori e i libri diventano ricchezze patrimoniali più che informative</a:t>
            </a:r>
          </a:p>
          <a:p>
            <a:pPr eaLnBrk="1" hangingPunct="1">
              <a:lnSpc>
                <a:spcPct val="80000"/>
              </a:lnSpc>
              <a:buFont typeface="Wingdings" pitchFamily="2" charset="2"/>
              <a:buChar char="Ø"/>
            </a:pPr>
            <a:r>
              <a:rPr lang="it-IT" sz="2400" smtClean="0"/>
              <a:t>I depositi librari, le biblioteche, diventano centri di copiatura</a:t>
            </a:r>
          </a:p>
          <a:p>
            <a:pPr eaLnBrk="1" hangingPunct="1">
              <a:lnSpc>
                <a:spcPct val="80000"/>
              </a:lnSpc>
              <a:buFont typeface="Wingdings" pitchFamily="2" charset="2"/>
              <a:buChar char="Ø"/>
            </a:pPr>
            <a:r>
              <a:rPr lang="it-IT" sz="2400" smtClean="0"/>
              <a:t>Mentre i collegi universitari parigini disponevano, fin dal XII secolo di cospicue biblioteche, le università italiane ne erano prive e le raccolte librarie erano rimpiazzate da forme di commercio degli </a:t>
            </a:r>
            <a:r>
              <a:rPr lang="it-IT" sz="2400" b="1" i="1" smtClean="0"/>
              <a:t>stationarii </a:t>
            </a:r>
            <a:r>
              <a:rPr lang="it-IT" sz="2400" smtClean="0"/>
              <a:t>con il sistema delle </a:t>
            </a:r>
            <a:r>
              <a:rPr lang="it-IT" sz="2400" b="1" i="1" smtClean="0"/>
              <a:t>peciae</a:t>
            </a:r>
            <a:endParaRPr lang="it-IT" sz="2400" b="1" smtClean="0"/>
          </a:p>
          <a:p>
            <a:pPr eaLnBrk="1" hangingPunct="1">
              <a:lnSpc>
                <a:spcPct val="80000"/>
              </a:lnSpc>
              <a:buFont typeface="Wingdings" pitchFamily="2" charset="2"/>
              <a:buNone/>
            </a:pPr>
            <a:endParaRPr lang="it-IT" sz="2400" smtClean="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1" name="Rectangle 2"/>
          <p:cNvSpPr>
            <a:spLocks noGrp="1" noChangeArrowheads="1"/>
          </p:cNvSpPr>
          <p:nvPr>
            <p:ph type="title"/>
          </p:nvPr>
        </p:nvSpPr>
        <p:spPr/>
        <p:txBody>
          <a:bodyPr/>
          <a:lstStyle/>
          <a:p>
            <a:pPr eaLnBrk="1" hangingPunct="1"/>
            <a:r>
              <a:rPr lang="it-IT" smtClean="0"/>
              <a:t>Lo </a:t>
            </a:r>
            <a:r>
              <a:rPr lang="it-IT" i="1" smtClean="0"/>
              <a:t>scriptorium</a:t>
            </a:r>
            <a:endParaRPr lang="it-IT" smtClean="0"/>
          </a:p>
        </p:txBody>
      </p:sp>
      <p:pic>
        <p:nvPicPr>
          <p:cNvPr id="194562" name="Picture 5" descr="scriptorium_fonte_avellana_medium"/>
          <p:cNvPicPr>
            <a:picLocks noChangeAspect="1" noChangeArrowheads="1"/>
          </p:cNvPicPr>
          <p:nvPr/>
        </p:nvPicPr>
        <p:blipFill>
          <a:blip r:embed="rId3"/>
          <a:srcRect/>
          <a:stretch>
            <a:fillRect/>
          </a:stretch>
        </p:blipFill>
        <p:spPr bwMode="auto">
          <a:xfrm>
            <a:off x="1979613" y="1557338"/>
            <a:ext cx="5472112" cy="3600450"/>
          </a:xfrm>
          <a:prstGeom prst="rect">
            <a:avLst/>
          </a:prstGeom>
          <a:noFill/>
          <a:ln w="9525">
            <a:noFill/>
            <a:miter lim="800000"/>
            <a:headEnd/>
            <a:tailEnd/>
          </a:ln>
        </p:spPr>
      </p:pic>
      <p:sp>
        <p:nvSpPr>
          <p:cNvPr id="194563" name="Text Box 6"/>
          <p:cNvSpPr txBox="1">
            <a:spLocks noChangeArrowheads="1"/>
          </p:cNvSpPr>
          <p:nvPr/>
        </p:nvSpPr>
        <p:spPr bwMode="auto">
          <a:xfrm>
            <a:off x="808038" y="5824538"/>
            <a:ext cx="1073150" cy="366712"/>
          </a:xfrm>
          <a:prstGeom prst="rect">
            <a:avLst/>
          </a:prstGeom>
          <a:noFill/>
          <a:ln w="9525">
            <a:noFill/>
            <a:miter lim="800000"/>
            <a:headEnd/>
            <a:tailEnd/>
          </a:ln>
        </p:spPr>
        <p:txBody>
          <a:bodyPr wrap="none">
            <a:spAutoFit/>
          </a:bodyPr>
          <a:lstStyle/>
          <a:p>
            <a:r>
              <a:rPr lang="it-IT" sz="1800">
                <a:latin typeface="Arial" charset="0"/>
              </a:rPr>
              <a:t>              </a:t>
            </a:r>
            <a:endParaRPr lang="it-IT" sz="1800" i="1">
              <a:latin typeface="Arial" charset="0"/>
            </a:endParaRPr>
          </a:p>
        </p:txBody>
      </p:sp>
      <p:sp>
        <p:nvSpPr>
          <p:cNvPr id="194564" name="Text Box 7"/>
          <p:cNvSpPr txBox="1">
            <a:spLocks noChangeArrowheads="1"/>
          </p:cNvSpPr>
          <p:nvPr/>
        </p:nvSpPr>
        <p:spPr bwMode="auto">
          <a:xfrm flipV="1">
            <a:off x="1816100" y="5430838"/>
            <a:ext cx="2716213" cy="304800"/>
          </a:xfrm>
          <a:prstGeom prst="rect">
            <a:avLst/>
          </a:prstGeom>
          <a:noFill/>
          <a:ln w="9525">
            <a:noFill/>
            <a:miter lim="800000"/>
            <a:headEnd/>
            <a:tailEnd/>
          </a:ln>
        </p:spPr>
        <p:txBody>
          <a:bodyPr>
            <a:spAutoFit/>
          </a:bodyPr>
          <a:lstStyle/>
          <a:p>
            <a:endParaRPr lang="it-IT" sz="1400" noProof="1">
              <a:latin typeface="Arial" charset="0"/>
            </a:endParaRPr>
          </a:p>
        </p:txBody>
      </p:sp>
      <p:sp>
        <p:nvSpPr>
          <p:cNvPr id="194565" name="Text Box 9"/>
          <p:cNvSpPr txBox="1">
            <a:spLocks noChangeArrowheads="1"/>
          </p:cNvSpPr>
          <p:nvPr/>
        </p:nvSpPr>
        <p:spPr bwMode="auto">
          <a:xfrm>
            <a:off x="1887538" y="5454650"/>
            <a:ext cx="3271837" cy="396875"/>
          </a:xfrm>
          <a:prstGeom prst="rect">
            <a:avLst/>
          </a:prstGeom>
          <a:noFill/>
          <a:ln w="9525">
            <a:noFill/>
            <a:miter lim="800000"/>
            <a:headEnd/>
            <a:tailEnd/>
          </a:ln>
        </p:spPr>
        <p:txBody>
          <a:bodyPr wrap="none">
            <a:spAutoFit/>
          </a:bodyPr>
          <a:lstStyle/>
          <a:p>
            <a:r>
              <a:rPr lang="it-IT" sz="2000"/>
              <a:t>Lo </a:t>
            </a:r>
            <a:r>
              <a:rPr lang="it-IT" sz="2000" i="1"/>
              <a:t>scriptorium</a:t>
            </a:r>
            <a:r>
              <a:rPr lang="it-IT" sz="2000"/>
              <a:t> di Fonte Avellana</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09" name="Rectangle 2"/>
          <p:cNvSpPr>
            <a:spLocks noGrp="1" noChangeArrowheads="1"/>
          </p:cNvSpPr>
          <p:nvPr>
            <p:ph type="title"/>
          </p:nvPr>
        </p:nvSpPr>
        <p:spPr/>
        <p:txBody>
          <a:bodyPr/>
          <a:lstStyle/>
          <a:p>
            <a:pPr eaLnBrk="1" hangingPunct="1"/>
            <a:r>
              <a:rPr lang="it-IT" smtClean="0"/>
              <a:t>Umanesimo e Rinascimento</a:t>
            </a:r>
          </a:p>
        </p:txBody>
      </p:sp>
      <p:sp>
        <p:nvSpPr>
          <p:cNvPr id="196610" name="Rectangle 3"/>
          <p:cNvSpPr>
            <a:spLocks noGrp="1" noChangeArrowheads="1"/>
          </p:cNvSpPr>
          <p:nvPr>
            <p:ph type="body" idx="1"/>
          </p:nvPr>
        </p:nvSpPr>
        <p:spPr/>
        <p:txBody>
          <a:bodyPr/>
          <a:lstStyle/>
          <a:p>
            <a:pPr eaLnBrk="1" hangingPunct="1">
              <a:lnSpc>
                <a:spcPct val="90000"/>
              </a:lnSpc>
            </a:pPr>
            <a:r>
              <a:rPr lang="it-IT" sz="2400" smtClean="0"/>
              <a:t>La sopravvivenza dei libri della letteratura classica latina e greca favorisce sia il risveglio filologico (per far emergere le falsificazioni medievali) che quello letterario e culturale (alla riscoperta delle fonti del pensiero filosofico, logico, matematico e scientifico)</a:t>
            </a:r>
          </a:p>
          <a:p>
            <a:pPr eaLnBrk="1" hangingPunct="1">
              <a:lnSpc>
                <a:spcPct val="90000"/>
              </a:lnSpc>
            </a:pPr>
            <a:r>
              <a:rPr lang="it-IT" sz="2400" smtClean="0"/>
              <a:t>Ne conseguiranno la Riforma luterana e la nascita delle teorie scientifiche</a:t>
            </a:r>
          </a:p>
          <a:p>
            <a:pPr eaLnBrk="1" hangingPunct="1">
              <a:lnSpc>
                <a:spcPct val="90000"/>
              </a:lnSpc>
            </a:pPr>
            <a:r>
              <a:rPr lang="it-IT" sz="2400" smtClean="0"/>
              <a:t>L’esempio di Francesco Petrarca fu “contagioso” e si espresse nella verifica delle fonti,  nella nascita di scrittori a favore di laici e nella formazione di sempre più fornite collezioni librarie private</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7" name="Rectangle 2"/>
          <p:cNvSpPr>
            <a:spLocks noGrp="1" noChangeArrowheads="1"/>
          </p:cNvSpPr>
          <p:nvPr>
            <p:ph type="title"/>
          </p:nvPr>
        </p:nvSpPr>
        <p:spPr/>
        <p:txBody>
          <a:bodyPr/>
          <a:lstStyle/>
          <a:p>
            <a:pPr eaLnBrk="1" hangingPunct="1"/>
            <a:r>
              <a:rPr lang="it-IT" smtClean="0"/>
              <a:t>L’esempio dei privati</a:t>
            </a:r>
          </a:p>
        </p:txBody>
      </p:sp>
      <p:sp>
        <p:nvSpPr>
          <p:cNvPr id="198658" name="Rectangle 3"/>
          <p:cNvSpPr>
            <a:spLocks noGrp="1" noChangeArrowheads="1"/>
          </p:cNvSpPr>
          <p:nvPr>
            <p:ph type="body" idx="1"/>
          </p:nvPr>
        </p:nvSpPr>
        <p:spPr/>
        <p:txBody>
          <a:bodyPr/>
          <a:lstStyle/>
          <a:p>
            <a:pPr eaLnBrk="1" hangingPunct="1">
              <a:lnSpc>
                <a:spcPct val="90000"/>
              </a:lnSpc>
            </a:pPr>
            <a:r>
              <a:rPr lang="it-IT" sz="2400" smtClean="0"/>
              <a:t> La raccolta di </a:t>
            </a:r>
            <a:r>
              <a:rPr lang="it-IT" sz="2400" b="1" smtClean="0"/>
              <a:t>Francesco Petrarca</a:t>
            </a:r>
            <a:r>
              <a:rPr lang="it-IT" sz="2400" smtClean="0"/>
              <a:t> è esemplificativa non solo nel suo progressivo accumulo ma anche nella sua problematica conservativa: egli progettò di lasciare integra ed utilizzabile  la propria eredità libraria alla Repubblica di San Marco, senza tuttavia riuscirvi</a:t>
            </a:r>
          </a:p>
          <a:p>
            <a:pPr eaLnBrk="1" hangingPunct="1">
              <a:lnSpc>
                <a:spcPct val="90000"/>
              </a:lnSpc>
            </a:pPr>
            <a:r>
              <a:rPr lang="it-IT" sz="2400" smtClean="0"/>
              <a:t>Analogamente </a:t>
            </a:r>
            <a:r>
              <a:rPr lang="it-IT" sz="2400" b="1" smtClean="0"/>
              <a:t>Malatesta Novello</a:t>
            </a:r>
            <a:r>
              <a:rPr lang="it-IT" sz="2400" smtClean="0"/>
              <a:t> lasciò per pubblica utilità i suoi codici, affidandoli alla gestione del convento francescano di Cesena</a:t>
            </a:r>
          </a:p>
          <a:p>
            <a:pPr eaLnBrk="1" hangingPunct="1">
              <a:lnSpc>
                <a:spcPct val="90000"/>
              </a:lnSpc>
            </a:pPr>
            <a:r>
              <a:rPr lang="it-IT" sz="2400" b="1" smtClean="0"/>
              <a:t>Niccolò Niccoli</a:t>
            </a:r>
            <a:r>
              <a:rPr lang="it-IT" sz="2400" smtClean="0"/>
              <a:t>, riscattati da Cosimo de’ Medici, costituirono la base della biblioteca di san Marco a Firenze</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0705" name="Picture 5" descr="Biblioteca_Malatestiana"/>
          <p:cNvPicPr>
            <a:picLocks noChangeAspect="1" noChangeArrowheads="1"/>
          </p:cNvPicPr>
          <p:nvPr/>
        </p:nvPicPr>
        <p:blipFill>
          <a:blip r:embed="rId3"/>
          <a:srcRect/>
          <a:stretch>
            <a:fillRect/>
          </a:stretch>
        </p:blipFill>
        <p:spPr bwMode="auto">
          <a:xfrm>
            <a:off x="684213" y="260350"/>
            <a:ext cx="7620000" cy="4895850"/>
          </a:xfrm>
          <a:prstGeom prst="rect">
            <a:avLst/>
          </a:prstGeom>
          <a:noFill/>
          <a:ln w="9525">
            <a:noFill/>
            <a:miter lim="800000"/>
            <a:headEnd/>
            <a:tailEnd/>
          </a:ln>
        </p:spPr>
      </p:pic>
      <p:sp>
        <p:nvSpPr>
          <p:cNvPr id="200706" name="Text Box 6"/>
          <p:cNvSpPr txBox="1">
            <a:spLocks noChangeArrowheads="1"/>
          </p:cNvSpPr>
          <p:nvPr/>
        </p:nvSpPr>
        <p:spPr bwMode="auto">
          <a:xfrm>
            <a:off x="303213" y="5445125"/>
            <a:ext cx="8704262" cy="822325"/>
          </a:xfrm>
          <a:prstGeom prst="rect">
            <a:avLst/>
          </a:prstGeom>
          <a:noFill/>
          <a:ln w="9525">
            <a:noFill/>
            <a:miter lim="800000"/>
            <a:headEnd/>
            <a:tailEnd/>
          </a:ln>
        </p:spPr>
        <p:txBody>
          <a:bodyPr>
            <a:spAutoFit/>
          </a:bodyPr>
          <a:lstStyle/>
          <a:p>
            <a:r>
              <a:rPr lang="it-IT" sz="2400" i="1"/>
              <a:t>Biblioteca Malatestiana di Cesena </a:t>
            </a:r>
            <a:r>
              <a:rPr lang="it-IT" sz="2400"/>
              <a:t>(1447-1452)</a:t>
            </a:r>
          </a:p>
          <a:p>
            <a:r>
              <a:rPr lang="it-IT" sz="2400"/>
              <a:t>Sull’esempio del “vaso” librario della Biblioteca di San Marco</a:t>
            </a:r>
            <a:endParaRPr lang="it-IT" sz="2400" i="1"/>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3" name="Rectangle 2"/>
          <p:cNvSpPr>
            <a:spLocks noGrp="1" noChangeArrowheads="1"/>
          </p:cNvSpPr>
          <p:nvPr>
            <p:ph type="title"/>
          </p:nvPr>
        </p:nvSpPr>
        <p:spPr/>
        <p:txBody>
          <a:bodyPr/>
          <a:lstStyle/>
          <a:p>
            <a:pPr eaLnBrk="1" hangingPunct="1"/>
            <a:r>
              <a:rPr lang="it-IT" smtClean="0"/>
              <a:t>Il “vaso” librario</a:t>
            </a:r>
          </a:p>
        </p:txBody>
      </p:sp>
      <p:sp>
        <p:nvSpPr>
          <p:cNvPr id="202754" name="Rectangle 3"/>
          <p:cNvSpPr>
            <a:spLocks noGrp="1" noChangeArrowheads="1"/>
          </p:cNvSpPr>
          <p:nvPr>
            <p:ph type="body" idx="1"/>
          </p:nvPr>
        </p:nvSpPr>
        <p:spPr/>
        <p:txBody>
          <a:bodyPr/>
          <a:lstStyle/>
          <a:p>
            <a:pPr eaLnBrk="1" hangingPunct="1"/>
            <a:r>
              <a:rPr lang="it-IT" sz="2400" smtClean="0"/>
              <a:t>Prende origine col Rinascimento, al fine di soddisfare le esigenze consultative e di studio di un’utenza pubblica non più solo interna</a:t>
            </a:r>
          </a:p>
          <a:p>
            <a:pPr eaLnBrk="1" hangingPunct="1"/>
            <a:r>
              <a:rPr lang="it-IT" sz="2400" smtClean="0"/>
              <a:t>Si intende per “vaso” librario la sala che non si limita più ad ospitare i libri ed a distribuirli in collocazioni sistematiche ma che offre anche gli spazi e gli arredi per permettere  una lettura contestuale e pubblica dei volumi</a:t>
            </a:r>
          </a:p>
          <a:p>
            <a:pPr eaLnBrk="1" hangingPunct="1"/>
            <a:r>
              <a:rPr lang="it-IT" sz="2400" smtClean="0"/>
              <a:t>Spazio librario = spazio fisico = spazio intellettuale</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1" name="Rectangle 2"/>
          <p:cNvSpPr>
            <a:spLocks noGrp="1" noChangeArrowheads="1"/>
          </p:cNvSpPr>
          <p:nvPr>
            <p:ph type="title"/>
          </p:nvPr>
        </p:nvSpPr>
        <p:spPr/>
        <p:txBody>
          <a:bodyPr/>
          <a:lstStyle/>
          <a:p>
            <a:pPr eaLnBrk="1" hangingPunct="1"/>
            <a:r>
              <a:rPr lang="it-IT" smtClean="0"/>
              <a:t>Conrad Gesner (1516-1565)</a:t>
            </a:r>
          </a:p>
        </p:txBody>
      </p:sp>
      <p:pic>
        <p:nvPicPr>
          <p:cNvPr id="204802" name="Picture 4" descr="006">
            <a:hlinkClick r:id="rId3"/>
          </p:cNvPr>
          <p:cNvPicPr>
            <a:picLocks noChangeAspect="1" noChangeArrowheads="1"/>
          </p:cNvPicPr>
          <p:nvPr>
            <p:ph type="body" idx="1"/>
          </p:nvPr>
        </p:nvPicPr>
        <p:blipFill>
          <a:blip r:embed="rId4"/>
          <a:srcRect/>
          <a:stretch>
            <a:fillRect/>
          </a:stretch>
        </p:blipFill>
        <p:spPr>
          <a:xfrm>
            <a:off x="3976688" y="1484313"/>
            <a:ext cx="2813050" cy="3016250"/>
          </a:xfrm>
        </p:spPr>
      </p:pic>
      <p:sp>
        <p:nvSpPr>
          <p:cNvPr id="204803" name="Text Box 6"/>
          <p:cNvSpPr txBox="1">
            <a:spLocks noChangeArrowheads="1"/>
          </p:cNvSpPr>
          <p:nvPr/>
        </p:nvSpPr>
        <p:spPr bwMode="auto">
          <a:xfrm>
            <a:off x="376238" y="4868863"/>
            <a:ext cx="18180050" cy="1314450"/>
          </a:xfrm>
          <a:prstGeom prst="rect">
            <a:avLst/>
          </a:prstGeom>
          <a:noFill/>
          <a:ln w="9525">
            <a:noFill/>
            <a:miter lim="800000"/>
            <a:headEnd/>
            <a:tailEnd/>
          </a:ln>
        </p:spPr>
        <p:txBody>
          <a:bodyPr>
            <a:spAutoFit/>
          </a:bodyPr>
          <a:lstStyle/>
          <a:p>
            <a:r>
              <a:rPr lang="it-IT">
                <a:latin typeface="Verdana" pitchFamily="34" charset="0"/>
              </a:rPr>
              <a:t>Pubblica nel 1545 </a:t>
            </a:r>
            <a:r>
              <a:rPr lang="it-IT" i="1">
                <a:latin typeface="Verdana" pitchFamily="34" charset="0"/>
              </a:rPr>
              <a:t>Bibliotheca Universalis</a:t>
            </a:r>
            <a:r>
              <a:rPr lang="it-IT">
                <a:latin typeface="Verdana" pitchFamily="34" charset="0"/>
              </a:rPr>
              <a:t>, che diventerà il punto di riferimento </a:t>
            </a:r>
          </a:p>
          <a:p>
            <a:r>
              <a:rPr lang="it-IT">
                <a:latin typeface="Verdana" pitchFamily="34" charset="0"/>
              </a:rPr>
              <a:t>della bibliografia, non solo come guida per gli studiosi, ma anche per la formazione </a:t>
            </a:r>
          </a:p>
          <a:p>
            <a:r>
              <a:rPr lang="it-IT">
                <a:latin typeface="Verdana" pitchFamily="34" charset="0"/>
              </a:rPr>
              <a:t>delle biblioteche pubbliche e private. A spingere Gessner alla realizzazione </a:t>
            </a:r>
          </a:p>
          <a:p>
            <a:r>
              <a:rPr lang="it-IT">
                <a:latin typeface="Verdana" pitchFamily="34" charset="0"/>
              </a:rPr>
              <a:t>di quest’opera fu il pericolo incombente dell'avanzata dei turchi in Europa e</a:t>
            </a:r>
          </a:p>
          <a:p>
            <a:r>
              <a:rPr lang="it-IT">
                <a:latin typeface="Verdana" pitchFamily="34" charset="0"/>
              </a:rPr>
              <a:t>anche la distruzione della prestigiosa biblioteca del re Mattia Corvino. </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849" name="Picture 2" descr="File:Matei Corvin Johannes de Thurocz f137.jpg">
            <a:hlinkClick r:id="rId3"/>
          </p:cNvPr>
          <p:cNvPicPr>
            <a:picLocks noChangeAspect="1" noChangeArrowheads="1"/>
          </p:cNvPicPr>
          <p:nvPr/>
        </p:nvPicPr>
        <p:blipFill>
          <a:blip r:embed="rId4"/>
          <a:srcRect/>
          <a:stretch>
            <a:fillRect/>
          </a:stretch>
        </p:blipFill>
        <p:spPr bwMode="auto">
          <a:xfrm>
            <a:off x="395288" y="765175"/>
            <a:ext cx="4219575" cy="5715000"/>
          </a:xfrm>
          <a:prstGeom prst="rect">
            <a:avLst/>
          </a:prstGeom>
          <a:noFill/>
          <a:ln w="9525">
            <a:noFill/>
            <a:miter lim="800000"/>
            <a:headEnd/>
            <a:tailEnd/>
          </a:ln>
        </p:spPr>
      </p:pic>
      <p:sp>
        <p:nvSpPr>
          <p:cNvPr id="206850" name="Text Box 3"/>
          <p:cNvSpPr txBox="1">
            <a:spLocks noChangeArrowheads="1"/>
          </p:cNvSpPr>
          <p:nvPr/>
        </p:nvSpPr>
        <p:spPr bwMode="auto">
          <a:xfrm>
            <a:off x="4984750" y="800100"/>
            <a:ext cx="4046538" cy="5584825"/>
          </a:xfrm>
          <a:prstGeom prst="rect">
            <a:avLst/>
          </a:prstGeom>
          <a:noFill/>
          <a:ln w="9525">
            <a:noFill/>
            <a:miter lim="800000"/>
            <a:headEnd/>
            <a:tailEnd/>
          </a:ln>
        </p:spPr>
        <p:txBody>
          <a:bodyPr wrap="none">
            <a:spAutoFit/>
          </a:bodyPr>
          <a:lstStyle/>
          <a:p>
            <a:r>
              <a:rPr lang="it-IT" sz="2400" b="1"/>
              <a:t>MATTIA CORVINO</a:t>
            </a:r>
          </a:p>
          <a:p>
            <a:endParaRPr lang="it-IT" sz="1800" b="1">
              <a:latin typeface="Arial" charset="0"/>
            </a:endParaRPr>
          </a:p>
          <a:p>
            <a:r>
              <a:rPr lang="it-IT" sz="1800">
                <a:latin typeface="Verdana" pitchFamily="34" charset="0"/>
              </a:rPr>
              <a:t>La Biblioteca Corviniana – </a:t>
            </a:r>
          </a:p>
          <a:p>
            <a:r>
              <a:rPr lang="it-IT" sz="1800">
                <a:latin typeface="Verdana" pitchFamily="34" charset="0"/>
              </a:rPr>
              <a:t>esempio di biblioteca umanistica </a:t>
            </a:r>
          </a:p>
          <a:p>
            <a:r>
              <a:rPr lang="it-IT" sz="1800">
                <a:latin typeface="Verdana" pitchFamily="34" charset="0"/>
              </a:rPr>
              <a:t>di corte - era la più grande </a:t>
            </a:r>
          </a:p>
          <a:p>
            <a:r>
              <a:rPr lang="it-IT" sz="1800">
                <a:latin typeface="Verdana" pitchFamily="34" charset="0"/>
              </a:rPr>
              <a:t>biblioteca a nord delle Alpi ed </a:t>
            </a:r>
          </a:p>
          <a:p>
            <a:r>
              <a:rPr lang="it-IT" sz="1800">
                <a:latin typeface="Verdana" pitchFamily="34" charset="0"/>
              </a:rPr>
              <a:t>era seconda solo alla biblioteca </a:t>
            </a:r>
          </a:p>
          <a:p>
            <a:r>
              <a:rPr lang="it-IT" sz="1800">
                <a:latin typeface="Verdana" pitchFamily="34" charset="0"/>
              </a:rPr>
              <a:t>Vaticana. </a:t>
            </a:r>
          </a:p>
          <a:p>
            <a:r>
              <a:rPr lang="it-IT" sz="1800">
                <a:latin typeface="Verdana" pitchFamily="34" charset="0"/>
              </a:rPr>
              <a:t>Nel 1489 Bartolomeo della Fonte </a:t>
            </a:r>
          </a:p>
          <a:p>
            <a:r>
              <a:rPr lang="it-IT" sz="1800">
                <a:latin typeface="Verdana" pitchFamily="34" charset="0"/>
              </a:rPr>
              <a:t>di Firenze scrisse che Lorenzo</a:t>
            </a:r>
          </a:p>
          <a:p>
            <a:r>
              <a:rPr lang="it-IT" sz="1800" noProof="1">
                <a:latin typeface="Verdana" pitchFamily="34" charset="0"/>
              </a:rPr>
              <a:t>de’</a:t>
            </a:r>
            <a:r>
              <a:rPr lang="it-IT" sz="1800">
                <a:latin typeface="Verdana" pitchFamily="34" charset="0"/>
              </a:rPr>
              <a:t> Medici fondò la sua </a:t>
            </a:r>
          </a:p>
          <a:p>
            <a:r>
              <a:rPr lang="it-IT" sz="1800">
                <a:latin typeface="Verdana" pitchFamily="34" charset="0"/>
              </a:rPr>
              <a:t>biblioteca </a:t>
            </a:r>
            <a:r>
              <a:rPr lang="it-IT" sz="1800" noProof="1">
                <a:latin typeface="Verdana" pitchFamily="34" charset="0"/>
              </a:rPr>
              <a:t>greco-latina </a:t>
            </a:r>
            <a:r>
              <a:rPr lang="it-IT" sz="1800">
                <a:latin typeface="Verdana" pitchFamily="34" charset="0"/>
              </a:rPr>
              <a:t>sulla base </a:t>
            </a:r>
          </a:p>
          <a:p>
            <a:r>
              <a:rPr lang="it-IT" sz="1800">
                <a:latin typeface="Verdana" pitchFamily="34" charset="0"/>
              </a:rPr>
              <a:t>dell'esempio del re ungherese.</a:t>
            </a:r>
          </a:p>
          <a:p>
            <a:endParaRPr lang="it-IT" sz="1800">
              <a:latin typeface="Verdana" pitchFamily="34" charset="0"/>
            </a:endParaRPr>
          </a:p>
          <a:p>
            <a:endParaRPr lang="it-IT" sz="1800">
              <a:latin typeface="Verdana" pitchFamily="34" charset="0"/>
            </a:endParaRPr>
          </a:p>
          <a:p>
            <a:endParaRPr lang="it-IT" sz="1800">
              <a:latin typeface="Verdana" pitchFamily="34" charset="0"/>
            </a:endParaRPr>
          </a:p>
          <a:p>
            <a:endParaRPr lang="it-IT" sz="1800">
              <a:latin typeface="Verdana" pitchFamily="34" charset="0"/>
            </a:endParaRPr>
          </a:p>
          <a:p>
            <a:r>
              <a:rPr lang="it-IT" i="1">
                <a:latin typeface="Verdana" pitchFamily="34" charset="0"/>
              </a:rPr>
              <a:t>Mattia come riprodotto nella </a:t>
            </a:r>
          </a:p>
          <a:p>
            <a:r>
              <a:rPr lang="it-IT" i="1">
                <a:latin typeface="Verdana" pitchFamily="34" charset="0"/>
                <a:hlinkClick r:id="rId5" tooltip="Chronica Hungarorum (pagina inesistente)"/>
              </a:rPr>
              <a:t>Chronica Hungarorum</a:t>
            </a:r>
            <a:r>
              <a:rPr lang="it-IT" i="1">
                <a:latin typeface="Verdana" pitchFamily="34" charset="0"/>
              </a:rPr>
              <a:t> di Johannes </a:t>
            </a:r>
          </a:p>
          <a:p>
            <a:r>
              <a:rPr lang="it-IT" i="1">
                <a:latin typeface="Verdana" pitchFamily="34" charset="0"/>
              </a:rPr>
              <a:t>de Thurocz</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7" name="Rectangle 3"/>
          <p:cNvSpPr>
            <a:spLocks noGrp="1" noChangeArrowheads="1"/>
          </p:cNvSpPr>
          <p:nvPr>
            <p:ph type="body" idx="1"/>
          </p:nvPr>
        </p:nvSpPr>
        <p:spPr/>
        <p:txBody>
          <a:bodyPr/>
          <a:lstStyle/>
          <a:p>
            <a:pPr eaLnBrk="1" hangingPunct="1">
              <a:lnSpc>
                <a:spcPct val="90000"/>
              </a:lnSpc>
            </a:pPr>
            <a:r>
              <a:rPr lang="it-IT" sz="2000" smtClean="0"/>
              <a:t>K. Gesner invocò la costituzione delle biblioteche pubbliche, le sole che potessero conservare a lungo i documenti scritti della civiltà umana, quelli del passato e quelli del presente</a:t>
            </a:r>
          </a:p>
          <a:p>
            <a:pPr eaLnBrk="1" hangingPunct="1">
              <a:lnSpc>
                <a:spcPct val="90000"/>
              </a:lnSpc>
            </a:pPr>
            <a:r>
              <a:rPr lang="it-IT" sz="2000" smtClean="0"/>
              <a:t>La sua opera segnala 12.000 opere che diverranno 15.000 con </a:t>
            </a:r>
            <a:r>
              <a:rPr lang="it-IT" sz="2000" noProof="1" smtClean="0"/>
              <a:t>l’</a:t>
            </a:r>
            <a:r>
              <a:rPr lang="it-IT" sz="2000" i="1" noProof="1" smtClean="0"/>
              <a:t>Appendix </a:t>
            </a:r>
            <a:r>
              <a:rPr lang="it-IT" sz="2000" smtClean="0"/>
              <a:t>del 1555</a:t>
            </a:r>
          </a:p>
          <a:p>
            <a:pPr eaLnBrk="1" hangingPunct="1">
              <a:lnSpc>
                <a:spcPct val="90000"/>
              </a:lnSpc>
            </a:pPr>
            <a:r>
              <a:rPr lang="it-IT" sz="2000" smtClean="0"/>
              <a:t>Estensione universale dell’indagine</a:t>
            </a:r>
          </a:p>
          <a:p>
            <a:pPr eaLnBrk="1" hangingPunct="1">
              <a:lnSpc>
                <a:spcPct val="90000"/>
              </a:lnSpc>
            </a:pPr>
            <a:r>
              <a:rPr lang="it-IT" sz="2000" smtClean="0"/>
              <a:t>Modello enciclopedico trilingue</a:t>
            </a:r>
          </a:p>
          <a:p>
            <a:pPr eaLnBrk="1" hangingPunct="1">
              <a:lnSpc>
                <a:spcPct val="90000"/>
              </a:lnSpc>
            </a:pPr>
            <a:r>
              <a:rPr lang="it-IT" sz="2000" smtClean="0"/>
              <a:t>Perfezionamento delle tecniche di descrizione bibliografica (indica autore, titolo, note tipografiche, formato, carte e prezzo); inclusione delle miscellanee</a:t>
            </a:r>
          </a:p>
          <a:p>
            <a:pPr eaLnBrk="1" hangingPunct="1">
              <a:lnSpc>
                <a:spcPct val="90000"/>
              </a:lnSpc>
            </a:pPr>
            <a:r>
              <a:rPr lang="it-IT" sz="2000" smtClean="0"/>
              <a:t>Esortazione consapevole ai governi circa la necessità di istituire biblioteche</a:t>
            </a:r>
          </a:p>
          <a:p>
            <a:pPr eaLnBrk="1" hangingPunct="1">
              <a:lnSpc>
                <a:spcPct val="90000"/>
              </a:lnSpc>
            </a:pPr>
            <a:r>
              <a:rPr lang="it-IT" sz="2000" smtClean="0"/>
              <a:t>Indica l’organizzazione fisica dei libri e la struttura dei cataloghi</a:t>
            </a:r>
          </a:p>
          <a:p>
            <a:pPr eaLnBrk="1" hangingPunct="1">
              <a:lnSpc>
                <a:spcPct val="90000"/>
              </a:lnSpc>
            </a:pPr>
            <a:endParaRPr lang="it-IT" sz="2000" smtClean="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5" name="Rectangle 2"/>
          <p:cNvSpPr>
            <a:spLocks noGrp="1" noChangeArrowheads="1"/>
          </p:cNvSpPr>
          <p:nvPr>
            <p:ph type="title"/>
          </p:nvPr>
        </p:nvSpPr>
        <p:spPr/>
        <p:txBody>
          <a:bodyPr/>
          <a:lstStyle/>
          <a:p>
            <a:pPr eaLnBrk="1" hangingPunct="1"/>
            <a:r>
              <a:rPr lang="it-IT" smtClean="0"/>
              <a:t>L’età moderna</a:t>
            </a:r>
          </a:p>
        </p:txBody>
      </p:sp>
      <p:sp>
        <p:nvSpPr>
          <p:cNvPr id="210946" name="Rectangle 3"/>
          <p:cNvSpPr>
            <a:spLocks noGrp="1" noChangeArrowheads="1"/>
          </p:cNvSpPr>
          <p:nvPr>
            <p:ph type="body" idx="1"/>
          </p:nvPr>
        </p:nvSpPr>
        <p:spPr/>
        <p:txBody>
          <a:bodyPr/>
          <a:lstStyle/>
          <a:p>
            <a:pPr eaLnBrk="1" hangingPunct="1">
              <a:lnSpc>
                <a:spcPct val="90000"/>
              </a:lnSpc>
            </a:pPr>
            <a:r>
              <a:rPr lang="it-IT" smtClean="0"/>
              <a:t>Aumento della circolazione libraria e dei lettori</a:t>
            </a:r>
          </a:p>
          <a:p>
            <a:pPr eaLnBrk="1" hangingPunct="1">
              <a:lnSpc>
                <a:spcPct val="90000"/>
              </a:lnSpc>
            </a:pPr>
            <a:r>
              <a:rPr lang="it-IT" smtClean="0"/>
              <a:t>Costruzioni di imponenti collezioni librarie, di taglio enciclopedico e di aspirazione universale</a:t>
            </a:r>
          </a:p>
          <a:p>
            <a:pPr eaLnBrk="1" hangingPunct="1">
              <a:lnSpc>
                <a:spcPct val="90000"/>
              </a:lnSpc>
            </a:pPr>
            <a:r>
              <a:rPr lang="it-IT" smtClean="0"/>
              <a:t>Aumento e consapevolezza programmatica della destinazione pubblica di queste importanti raccolte, spesso private. </a:t>
            </a:r>
            <a:r>
              <a:rPr lang="it-IT" i="1" smtClean="0"/>
              <a:t>L’esempio di Fermo</a:t>
            </a:r>
            <a:endParaRPr lang="it-IT" smtClean="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2993" name="Picture 5" descr="Naudé"/>
          <p:cNvPicPr>
            <a:picLocks noChangeAspect="1" noChangeArrowheads="1"/>
          </p:cNvPicPr>
          <p:nvPr/>
        </p:nvPicPr>
        <p:blipFill>
          <a:blip r:embed="rId3"/>
          <a:srcRect/>
          <a:stretch>
            <a:fillRect/>
          </a:stretch>
        </p:blipFill>
        <p:spPr bwMode="auto">
          <a:xfrm>
            <a:off x="2987675" y="1484313"/>
            <a:ext cx="3144838" cy="3746500"/>
          </a:xfrm>
          <a:prstGeom prst="rect">
            <a:avLst/>
          </a:prstGeom>
          <a:noFill/>
          <a:ln w="9525">
            <a:noFill/>
            <a:miter lim="800000"/>
            <a:headEnd/>
            <a:tailEnd/>
          </a:ln>
        </p:spPr>
      </p:pic>
      <p:sp>
        <p:nvSpPr>
          <p:cNvPr id="212994" name="Text Box 8"/>
          <p:cNvSpPr txBox="1">
            <a:spLocks noChangeArrowheads="1"/>
          </p:cNvSpPr>
          <p:nvPr/>
        </p:nvSpPr>
        <p:spPr bwMode="auto">
          <a:xfrm>
            <a:off x="950913" y="349250"/>
            <a:ext cx="6262687" cy="762000"/>
          </a:xfrm>
          <a:prstGeom prst="rect">
            <a:avLst/>
          </a:prstGeom>
          <a:noFill/>
          <a:ln w="9525">
            <a:noFill/>
            <a:miter lim="800000"/>
            <a:headEnd/>
            <a:tailEnd/>
          </a:ln>
        </p:spPr>
        <p:txBody>
          <a:bodyPr wrap="none">
            <a:spAutoFit/>
          </a:bodyPr>
          <a:lstStyle/>
          <a:p>
            <a:r>
              <a:rPr lang="it-IT" sz="4400">
                <a:solidFill>
                  <a:schemeClr val="tx2"/>
                </a:solidFill>
              </a:rPr>
              <a:t>Gabriel Naudé (1600-1653)</a:t>
            </a:r>
            <a:r>
              <a:rPr lang="it-IT" sz="4400" i="1">
                <a:solidFill>
                  <a:schemeClr val="tx2"/>
                </a:solidFill>
              </a:rPr>
              <a:t> </a:t>
            </a:r>
            <a:endParaRPr lang="en-US" sz="4400">
              <a:solidFill>
                <a:schemeClr val="tx2"/>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1" name="Rectangle 3"/>
          <p:cNvSpPr>
            <a:spLocks noGrp="1" noChangeArrowheads="1"/>
          </p:cNvSpPr>
          <p:nvPr>
            <p:ph type="body" idx="1"/>
          </p:nvPr>
        </p:nvSpPr>
        <p:spPr/>
        <p:txBody>
          <a:bodyPr/>
          <a:lstStyle/>
          <a:p>
            <a:pPr eaLnBrk="1" hangingPunct="1"/>
            <a:r>
              <a:rPr lang="it-IT" sz="2400" smtClean="0"/>
              <a:t>Nel suo </a:t>
            </a:r>
            <a:r>
              <a:rPr lang="it-IT" sz="2400" i="1" smtClean="0"/>
              <a:t>Advis pour dresser une</a:t>
            </a:r>
            <a:r>
              <a:rPr lang="it-IT" sz="2400" i="1" noProof="1" smtClean="0"/>
              <a:t> bibliothéque </a:t>
            </a:r>
            <a:r>
              <a:rPr lang="it-IT" sz="2400" smtClean="0"/>
              <a:t>(1627) la biblioteca è uno spazio della “repubblica delle Lettere”, cosmopolita, aperto a tutti coloro che vogliono trarne giovamento.</a:t>
            </a:r>
          </a:p>
          <a:p>
            <a:pPr eaLnBrk="1" hangingPunct="1"/>
            <a:r>
              <a:rPr lang="it-IT" sz="2400" smtClean="0"/>
              <a:t>Questa biblioteca dovrà contenere le opere dei principali autori, con il commento dei migliori interpreti. I libri saranno organizzati per argomenti e tra loro devono essere presenti anche  quelli che trattano materie delicate e di opinioni differenti, al fine di sviluppare il giudizio critico dei lettori</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89" name="Rectangle 2"/>
          <p:cNvSpPr>
            <a:spLocks noGrp="1" noChangeArrowheads="1"/>
          </p:cNvSpPr>
          <p:nvPr>
            <p:ph type="title"/>
          </p:nvPr>
        </p:nvSpPr>
        <p:spPr/>
        <p:txBody>
          <a:bodyPr/>
          <a:lstStyle/>
          <a:p>
            <a:pPr eaLnBrk="1" hangingPunct="1"/>
            <a:r>
              <a:rPr lang="it-IT" sz="4000" smtClean="0"/>
              <a:t>Le biblioteche in Italia – età moderna -</a:t>
            </a:r>
          </a:p>
        </p:txBody>
      </p:sp>
      <p:sp>
        <p:nvSpPr>
          <p:cNvPr id="217090" name="Rectangle 3"/>
          <p:cNvSpPr>
            <a:spLocks noGrp="1" noChangeArrowheads="1"/>
          </p:cNvSpPr>
          <p:nvPr>
            <p:ph type="body" idx="1"/>
          </p:nvPr>
        </p:nvSpPr>
        <p:spPr/>
        <p:txBody>
          <a:bodyPr/>
          <a:lstStyle/>
          <a:p>
            <a:pPr eaLnBrk="1" hangingPunct="1">
              <a:lnSpc>
                <a:spcPct val="90000"/>
              </a:lnSpc>
            </a:pPr>
            <a:r>
              <a:rPr lang="it-IT" sz="2400" smtClean="0"/>
              <a:t>Dopo l’invenzione e la diffusione della stampa, si venne a formare una </a:t>
            </a:r>
            <a:r>
              <a:rPr lang="it-IT" sz="2400" b="1" smtClean="0"/>
              <a:t>vasta gamma bibliotecaria:</a:t>
            </a:r>
            <a:endParaRPr lang="it-IT" sz="2400" smtClean="0"/>
          </a:p>
          <a:p>
            <a:pPr eaLnBrk="1" hangingPunct="1">
              <a:lnSpc>
                <a:spcPct val="90000"/>
              </a:lnSpc>
              <a:buFont typeface="Wingdings" pitchFamily="2" charset="2"/>
              <a:buChar char="Ø"/>
            </a:pPr>
            <a:r>
              <a:rPr lang="it-IT" sz="2400" smtClean="0"/>
              <a:t>Nascono le biblioteche “centrali” in ciascuno degli Stati, più o meno indipendenti che fossero</a:t>
            </a:r>
          </a:p>
          <a:p>
            <a:pPr eaLnBrk="1" hangingPunct="1">
              <a:lnSpc>
                <a:spcPct val="90000"/>
              </a:lnSpc>
              <a:buFont typeface="Wingdings" pitchFamily="2" charset="2"/>
              <a:buChar char="Ø"/>
            </a:pPr>
            <a:r>
              <a:rPr lang="it-IT" sz="2400" smtClean="0"/>
              <a:t>le biblioteche universitarie, o al servizio di istituzioni didattiche e culturali</a:t>
            </a:r>
          </a:p>
          <a:p>
            <a:pPr eaLnBrk="1" hangingPunct="1">
              <a:lnSpc>
                <a:spcPct val="90000"/>
              </a:lnSpc>
              <a:buFont typeface="Wingdings" pitchFamily="2" charset="2"/>
              <a:buChar char="Ø"/>
            </a:pPr>
            <a:r>
              <a:rPr lang="it-IT" sz="2400" smtClean="0"/>
              <a:t>continuano a fiorire le collezioni private (incluse quelle professionali)</a:t>
            </a:r>
          </a:p>
          <a:p>
            <a:pPr eaLnBrk="1" hangingPunct="1">
              <a:lnSpc>
                <a:spcPct val="90000"/>
              </a:lnSpc>
              <a:buFont typeface="Wingdings" pitchFamily="2" charset="2"/>
              <a:buChar char="Ø"/>
            </a:pPr>
            <a:r>
              <a:rPr lang="it-IT" sz="2400" smtClean="0"/>
              <a:t>oltre alle raccolte librarie, all’inizio modeste, dovute all’impulso dei Comuni o del potere ecclesiastico locale o dei vari Ordini religiosi</a:t>
            </a:r>
          </a:p>
          <a:p>
            <a:pPr eaLnBrk="1" hangingPunct="1">
              <a:lnSpc>
                <a:spcPct val="90000"/>
              </a:lnSpc>
            </a:pPr>
            <a:endParaRPr lang="it-IT" sz="2400" smtClean="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7" name="Rectangle 3"/>
          <p:cNvSpPr>
            <a:spLocks noGrp="1" noChangeArrowheads="1"/>
          </p:cNvSpPr>
          <p:nvPr>
            <p:ph type="body" idx="1"/>
          </p:nvPr>
        </p:nvSpPr>
        <p:spPr/>
        <p:txBody>
          <a:bodyPr/>
          <a:lstStyle/>
          <a:p>
            <a:pPr eaLnBrk="1" hangingPunct="1">
              <a:lnSpc>
                <a:spcPct val="90000"/>
              </a:lnSpc>
            </a:pPr>
            <a:r>
              <a:rPr lang="it-IT" sz="2400" smtClean="0"/>
              <a:t>Nonostante questa “ricchezza” si assiste in Italia a forme di stagnazione e di letargo della scena bibliotecaria, almeno fino alla seconda metà del XIX secolo</a:t>
            </a:r>
          </a:p>
          <a:p>
            <a:pPr eaLnBrk="1" hangingPunct="1">
              <a:lnSpc>
                <a:spcPct val="90000"/>
              </a:lnSpc>
            </a:pPr>
            <a:r>
              <a:rPr lang="it-IT" sz="2400" smtClean="0"/>
              <a:t>Le biblioteche si alimentavano sulla base di interessi letterari locali, di ricerche storiche o archeologiche locali, di curiosità erudite locali, di traduzioni dei classici eseguite da traduzioni locali</a:t>
            </a:r>
          </a:p>
          <a:p>
            <a:pPr eaLnBrk="1" hangingPunct="1">
              <a:lnSpc>
                <a:spcPct val="90000"/>
              </a:lnSpc>
            </a:pPr>
            <a:r>
              <a:rPr lang="it-IT" sz="2400" smtClean="0"/>
              <a:t>I soli cambiamenti nelle politiche bibliotecarie si registravano nell’Italia Settentrionale mentre né dallo Stato della Chiesa né dalla dominazione spagnola venivano sollecitazioni in tal senso</a:t>
            </a:r>
          </a:p>
          <a:p>
            <a:pPr eaLnBrk="1" hangingPunct="1">
              <a:lnSpc>
                <a:spcPct val="90000"/>
              </a:lnSpc>
              <a:buFont typeface="Wingdings" pitchFamily="2" charset="2"/>
              <a:buNone/>
            </a:pPr>
            <a:endParaRPr lang="it-IT" sz="2400" smtClean="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5" name="Rectangle 2"/>
          <p:cNvSpPr>
            <a:spLocks noGrp="1" noChangeArrowheads="1"/>
          </p:cNvSpPr>
          <p:nvPr>
            <p:ph type="title"/>
          </p:nvPr>
        </p:nvSpPr>
        <p:spPr>
          <a:xfrm>
            <a:off x="457200" y="0"/>
            <a:ext cx="8229600" cy="1052513"/>
          </a:xfrm>
        </p:spPr>
        <p:txBody>
          <a:bodyPr/>
          <a:lstStyle/>
          <a:p>
            <a:pPr eaLnBrk="1" hangingPunct="1"/>
            <a:r>
              <a:rPr lang="it-IT" smtClean="0"/>
              <a:t>Regia Biblioteca Parmense</a:t>
            </a:r>
          </a:p>
        </p:txBody>
      </p:sp>
      <p:pic>
        <p:nvPicPr>
          <p:cNvPr id="221186" name="Picture 5" descr="pilotta-palatina"/>
          <p:cNvPicPr>
            <a:picLocks noChangeAspect="1" noChangeArrowheads="1"/>
          </p:cNvPicPr>
          <p:nvPr/>
        </p:nvPicPr>
        <p:blipFill>
          <a:blip r:embed="rId3"/>
          <a:srcRect/>
          <a:stretch>
            <a:fillRect/>
          </a:stretch>
        </p:blipFill>
        <p:spPr bwMode="auto">
          <a:xfrm>
            <a:off x="3132138" y="1412875"/>
            <a:ext cx="2832100" cy="3600450"/>
          </a:xfrm>
          <a:prstGeom prst="rect">
            <a:avLst/>
          </a:prstGeom>
          <a:noFill/>
          <a:ln w="9525">
            <a:noFill/>
            <a:miter lim="800000"/>
            <a:headEnd/>
            <a:tailEnd/>
          </a:ln>
        </p:spPr>
      </p:pic>
      <p:sp>
        <p:nvSpPr>
          <p:cNvPr id="221187" name="Text Box 6"/>
          <p:cNvSpPr txBox="1">
            <a:spLocks noChangeArrowheads="1"/>
          </p:cNvSpPr>
          <p:nvPr/>
        </p:nvSpPr>
        <p:spPr bwMode="auto">
          <a:xfrm>
            <a:off x="592138" y="5229225"/>
            <a:ext cx="8228012" cy="366713"/>
          </a:xfrm>
          <a:prstGeom prst="rect">
            <a:avLst/>
          </a:prstGeom>
          <a:noFill/>
          <a:ln w="9525">
            <a:noFill/>
            <a:miter lim="800000"/>
            <a:headEnd/>
            <a:tailEnd/>
          </a:ln>
        </p:spPr>
        <p:txBody>
          <a:bodyPr>
            <a:spAutoFit/>
          </a:bodyPr>
          <a:lstStyle/>
          <a:p>
            <a:r>
              <a:rPr lang="it-IT" sz="1800">
                <a:latin typeface="Arial" charset="0"/>
              </a:rPr>
              <a:t>  </a:t>
            </a:r>
          </a:p>
        </p:txBody>
      </p:sp>
      <p:sp>
        <p:nvSpPr>
          <p:cNvPr id="221188" name="Text Box 7"/>
          <p:cNvSpPr txBox="1">
            <a:spLocks noChangeArrowheads="1"/>
          </p:cNvSpPr>
          <p:nvPr/>
        </p:nvSpPr>
        <p:spPr bwMode="auto">
          <a:xfrm>
            <a:off x="755650" y="5157788"/>
            <a:ext cx="8180388" cy="1589087"/>
          </a:xfrm>
          <a:prstGeom prst="rect">
            <a:avLst/>
          </a:prstGeom>
          <a:noFill/>
          <a:ln w="9525">
            <a:noFill/>
            <a:miter lim="800000"/>
            <a:headEnd/>
            <a:tailEnd/>
          </a:ln>
        </p:spPr>
        <p:txBody>
          <a:bodyPr>
            <a:spAutoFit/>
          </a:bodyPr>
          <a:lstStyle/>
          <a:p>
            <a:r>
              <a:rPr lang="it-IT">
                <a:latin typeface="Verdana" pitchFamily="34" charset="0"/>
              </a:rPr>
              <a:t>Vitalità del modello della biblioteca pubblica erudita originata da Filippo </a:t>
            </a:r>
          </a:p>
          <a:p>
            <a:r>
              <a:rPr lang="it-IT">
                <a:latin typeface="Verdana" pitchFamily="34" charset="0"/>
              </a:rPr>
              <a:t>di Borbone; Paolo Maria Paciaudi (1710-1785) la inaugurò nel 1769, dopo una gigantesca campagna di acquisti ed “demanializzaione” dei fondi dei Gesuiti e vi introdusse il </a:t>
            </a:r>
            <a:r>
              <a:rPr lang="it-IT" b="1">
                <a:latin typeface="Verdana" pitchFamily="34" charset="0"/>
              </a:rPr>
              <a:t>catalogo a schede.</a:t>
            </a:r>
          </a:p>
          <a:p>
            <a:endParaRPr lang="it-IT">
              <a:latin typeface="Verdana" pitchFamily="34" charset="0"/>
            </a:endParaRPr>
          </a:p>
          <a:p>
            <a:endParaRPr lang="it-IT" sz="1800">
              <a:latin typeface="Arial" charset="0"/>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3" name="Rectangle 2"/>
          <p:cNvSpPr>
            <a:spLocks noGrp="1" noChangeArrowheads="1"/>
          </p:cNvSpPr>
          <p:nvPr>
            <p:ph type="title"/>
          </p:nvPr>
        </p:nvSpPr>
        <p:spPr>
          <a:xfrm>
            <a:off x="457200" y="0"/>
            <a:ext cx="8229600" cy="981075"/>
          </a:xfrm>
        </p:spPr>
        <p:txBody>
          <a:bodyPr/>
          <a:lstStyle/>
          <a:p>
            <a:pPr eaLnBrk="1" hangingPunct="1"/>
            <a:r>
              <a:rPr lang="it-IT" sz="4000" smtClean="0"/>
              <a:t>ANTONIO PANIZZI (1797-1879)</a:t>
            </a:r>
          </a:p>
        </p:txBody>
      </p:sp>
      <p:pic>
        <p:nvPicPr>
          <p:cNvPr id="223234" name="Picture 5" descr="Antonio Panizzi"/>
          <p:cNvPicPr>
            <a:picLocks noChangeAspect="1" noChangeArrowheads="1"/>
          </p:cNvPicPr>
          <p:nvPr/>
        </p:nvPicPr>
        <p:blipFill>
          <a:blip r:embed="rId3"/>
          <a:srcRect/>
          <a:stretch>
            <a:fillRect/>
          </a:stretch>
        </p:blipFill>
        <p:spPr bwMode="auto">
          <a:xfrm>
            <a:off x="2627313" y="1484313"/>
            <a:ext cx="3390900" cy="4608512"/>
          </a:xfrm>
          <a:prstGeom prst="rect">
            <a:avLst/>
          </a:prstGeom>
          <a:noFill/>
          <a:ln w="9525">
            <a:noFill/>
            <a:miter lim="800000"/>
            <a:headEnd/>
            <a:tailEnd/>
          </a:ln>
        </p:spPr>
      </p:pic>
      <p:sp>
        <p:nvSpPr>
          <p:cNvPr id="223235" name="Text Box 6"/>
          <p:cNvSpPr txBox="1">
            <a:spLocks noChangeArrowheads="1"/>
          </p:cNvSpPr>
          <p:nvPr/>
        </p:nvSpPr>
        <p:spPr bwMode="auto">
          <a:xfrm>
            <a:off x="592138" y="6324600"/>
            <a:ext cx="3098800" cy="366713"/>
          </a:xfrm>
          <a:prstGeom prst="rect">
            <a:avLst/>
          </a:prstGeom>
          <a:noFill/>
          <a:ln w="9525">
            <a:noFill/>
            <a:miter lim="800000"/>
            <a:headEnd/>
            <a:tailEnd/>
          </a:ln>
        </p:spPr>
        <p:txBody>
          <a:bodyPr wrap="none">
            <a:spAutoFit/>
          </a:bodyPr>
          <a:lstStyle/>
          <a:p>
            <a:r>
              <a:rPr lang="it-IT" sz="1800">
                <a:latin typeface="Arial" charset="0"/>
              </a:rPr>
              <a:t> </a:t>
            </a:r>
            <a:r>
              <a:rPr lang="it-IT" sz="1800" b="1">
                <a:latin typeface="Verdana" pitchFamily="34" charset="0"/>
              </a:rPr>
              <a:t>Le 91 Regole del 1841</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1" name="Rectangle 2"/>
          <p:cNvSpPr>
            <a:spLocks noGrp="1" noChangeArrowheads="1"/>
          </p:cNvSpPr>
          <p:nvPr>
            <p:ph type="title"/>
          </p:nvPr>
        </p:nvSpPr>
        <p:spPr/>
        <p:txBody>
          <a:bodyPr/>
          <a:lstStyle/>
          <a:p>
            <a:pPr eaLnBrk="1" hangingPunct="1"/>
            <a:r>
              <a:rPr lang="it-IT" noProof="1" smtClean="0"/>
              <a:t>Reading Room British Museum</a:t>
            </a:r>
          </a:p>
        </p:txBody>
      </p:sp>
      <p:pic>
        <p:nvPicPr>
          <p:cNvPr id="225282" name="Picture 5" descr="reading_room"/>
          <p:cNvPicPr>
            <a:picLocks noChangeAspect="1" noChangeArrowheads="1"/>
          </p:cNvPicPr>
          <p:nvPr/>
        </p:nvPicPr>
        <p:blipFill>
          <a:blip r:embed="rId3"/>
          <a:srcRect/>
          <a:stretch>
            <a:fillRect/>
          </a:stretch>
        </p:blipFill>
        <p:spPr bwMode="auto">
          <a:xfrm>
            <a:off x="1908175" y="1844675"/>
            <a:ext cx="5040313" cy="3744913"/>
          </a:xfrm>
          <a:prstGeom prst="rect">
            <a:avLst/>
          </a:prstGeom>
          <a:noFill/>
          <a:ln w="9525">
            <a:noFill/>
            <a:miter lim="800000"/>
            <a:headEnd/>
            <a:tailEnd/>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29" name="Rectangle 2"/>
          <p:cNvSpPr>
            <a:spLocks noGrp="1" noChangeArrowheads="1"/>
          </p:cNvSpPr>
          <p:nvPr>
            <p:ph type="title"/>
          </p:nvPr>
        </p:nvSpPr>
        <p:spPr/>
        <p:txBody>
          <a:bodyPr/>
          <a:lstStyle/>
          <a:p>
            <a:pPr eaLnBrk="1" hangingPunct="1"/>
            <a:r>
              <a:rPr lang="it-IT" smtClean="0"/>
              <a:t>L’età contemporanea</a:t>
            </a:r>
          </a:p>
        </p:txBody>
      </p:sp>
      <p:sp>
        <p:nvSpPr>
          <p:cNvPr id="227330" name="Rectangle 3"/>
          <p:cNvSpPr>
            <a:spLocks noGrp="1" noChangeArrowheads="1"/>
          </p:cNvSpPr>
          <p:nvPr>
            <p:ph type="body" idx="1"/>
          </p:nvPr>
        </p:nvSpPr>
        <p:spPr/>
        <p:txBody>
          <a:bodyPr/>
          <a:lstStyle/>
          <a:p>
            <a:pPr eaLnBrk="1" hangingPunct="1"/>
            <a:r>
              <a:rPr lang="it-IT" sz="2400" smtClean="0"/>
              <a:t>Crescita di nuove forme letterarie di consumo (romanzi, </a:t>
            </a:r>
            <a:r>
              <a:rPr lang="it-IT" sz="2400" noProof="1" smtClean="0"/>
              <a:t>giornali…)</a:t>
            </a:r>
          </a:p>
          <a:p>
            <a:pPr eaLnBrk="1" hangingPunct="1"/>
            <a:r>
              <a:rPr lang="it-IT" sz="2400" smtClean="0"/>
              <a:t>Concorrenza di altre modalità organizzative e letterarie (Gabinetti di lettura associati a botteghe di librai; modello enciclopedico)</a:t>
            </a:r>
          </a:p>
          <a:p>
            <a:pPr eaLnBrk="1" hangingPunct="1"/>
            <a:r>
              <a:rPr lang="it-IT" sz="2400" smtClean="0"/>
              <a:t>Necessità di rapido aggiornamento delle raccolte e articolazione delle biblioteche per tipologie ; creazione delle biblioteche popolari (in Italia “circolanti”) per rispondere ai bisogni di lettura delle classi meno agiate.</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7" name="Rectangle 2"/>
          <p:cNvSpPr>
            <a:spLocks noGrp="1" noChangeArrowheads="1"/>
          </p:cNvSpPr>
          <p:nvPr>
            <p:ph type="title"/>
          </p:nvPr>
        </p:nvSpPr>
        <p:spPr/>
        <p:txBody>
          <a:bodyPr/>
          <a:lstStyle/>
          <a:p>
            <a:pPr eaLnBrk="1" hangingPunct="1"/>
            <a:r>
              <a:rPr lang="it-IT" sz="3200" smtClean="0">
                <a:latin typeface="Verdana" pitchFamily="34" charset="0"/>
              </a:rPr>
              <a:t>TIPOLOGIA DELLE BIBLIOTECHE</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5" name="Rectangle 3"/>
          <p:cNvSpPr>
            <a:spLocks noGrp="1" noChangeArrowheads="1"/>
          </p:cNvSpPr>
          <p:nvPr>
            <p:ph type="body" idx="1"/>
          </p:nvPr>
        </p:nvSpPr>
        <p:spPr/>
        <p:txBody>
          <a:bodyPr/>
          <a:lstStyle/>
          <a:p>
            <a:pPr eaLnBrk="1" hangingPunct="1">
              <a:lnSpc>
                <a:spcPct val="80000"/>
              </a:lnSpc>
            </a:pPr>
            <a:r>
              <a:rPr lang="it-IT" sz="2200" smtClean="0"/>
              <a:t>L’Italia possiede un ricchissimo patrimonio librario (da uno studio dall’Ufficio centrale per i beni librari – circa 110 milioni di libri, 500.000 manoscritti) disseminato in biblioteche molto diverse per storia, tradizione, finalità, amministrazione e regolamenti, molto diffuse in alcune aree e meno rappresentate in altre (45% al Nord, 29/% al Centro, 25% al Sud).</a:t>
            </a:r>
          </a:p>
          <a:p>
            <a:pPr eaLnBrk="1" hangingPunct="1">
              <a:lnSpc>
                <a:spcPct val="80000"/>
              </a:lnSpc>
            </a:pPr>
            <a:r>
              <a:rPr lang="it-IT" sz="2200" smtClean="0"/>
              <a:t>Le biblioteche possono essere empiricamente distinte in:</a:t>
            </a:r>
          </a:p>
          <a:p>
            <a:pPr eaLnBrk="1" hangingPunct="1">
              <a:lnSpc>
                <a:spcPct val="80000"/>
              </a:lnSpc>
              <a:buFont typeface="Wingdings" pitchFamily="2" charset="2"/>
              <a:buNone/>
            </a:pPr>
            <a:r>
              <a:rPr lang="it-IT" sz="2200" smtClean="0"/>
              <a:t> </a:t>
            </a:r>
          </a:p>
          <a:p>
            <a:pPr eaLnBrk="1" hangingPunct="1">
              <a:lnSpc>
                <a:spcPct val="80000"/>
              </a:lnSpc>
            </a:pPr>
            <a:r>
              <a:rPr lang="it-IT" sz="2200" smtClean="0"/>
              <a:t>nazionali </a:t>
            </a:r>
          </a:p>
          <a:p>
            <a:pPr eaLnBrk="1" hangingPunct="1">
              <a:lnSpc>
                <a:spcPct val="80000"/>
              </a:lnSpc>
            </a:pPr>
            <a:r>
              <a:rPr lang="it-IT" sz="2200" smtClean="0"/>
              <a:t>universitarie </a:t>
            </a:r>
          </a:p>
          <a:p>
            <a:pPr eaLnBrk="1" hangingPunct="1">
              <a:lnSpc>
                <a:spcPct val="80000"/>
              </a:lnSpc>
            </a:pPr>
            <a:r>
              <a:rPr lang="it-IT" sz="2200" smtClean="0"/>
              <a:t>specializzate </a:t>
            </a:r>
          </a:p>
          <a:p>
            <a:pPr eaLnBrk="1" hangingPunct="1">
              <a:lnSpc>
                <a:spcPct val="80000"/>
              </a:lnSpc>
            </a:pPr>
            <a:r>
              <a:rPr lang="it-IT" sz="2200" smtClean="0"/>
              <a:t>pubbliche </a:t>
            </a:r>
          </a:p>
          <a:p>
            <a:pPr eaLnBrk="1" hangingPunct="1">
              <a:lnSpc>
                <a:spcPct val="80000"/>
              </a:lnSpc>
            </a:pPr>
            <a:r>
              <a:rPr lang="it-IT" sz="2200" smtClean="0"/>
              <a:t>scolastiche</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3" name="Rectangle 2"/>
          <p:cNvSpPr>
            <a:spLocks noGrp="1" noChangeArrowheads="1"/>
          </p:cNvSpPr>
          <p:nvPr>
            <p:ph type="title"/>
          </p:nvPr>
        </p:nvSpPr>
        <p:spPr/>
        <p:txBody>
          <a:bodyPr/>
          <a:lstStyle/>
          <a:p>
            <a:pPr eaLnBrk="1" hangingPunct="1"/>
            <a:r>
              <a:rPr lang="it-IT" smtClean="0">
                <a:latin typeface="Verdana" pitchFamily="34" charset="0"/>
              </a:rPr>
              <a:t>Biblioteche nazionali</a:t>
            </a:r>
          </a:p>
        </p:txBody>
      </p:sp>
      <p:sp>
        <p:nvSpPr>
          <p:cNvPr id="233474" name="Rectangle 3"/>
          <p:cNvSpPr>
            <a:spLocks noGrp="1" noChangeArrowheads="1"/>
          </p:cNvSpPr>
          <p:nvPr>
            <p:ph type="body" idx="1"/>
          </p:nvPr>
        </p:nvSpPr>
        <p:spPr/>
        <p:txBody>
          <a:bodyPr/>
          <a:lstStyle/>
          <a:p>
            <a:pPr eaLnBrk="1" hangingPunct="1">
              <a:lnSpc>
                <a:spcPct val="80000"/>
              </a:lnSpc>
            </a:pPr>
            <a:r>
              <a:rPr lang="it-IT" sz="1800" smtClean="0"/>
              <a:t>La biblioteca che in ogni stato si denomina nazionale rappresenta il punto di raccolta e di conservazione di tutta la produzione a stampa di quel Paese; il punto di riferimento per la cultura nazionale. In ogni Paese una sola biblioteca è definibile nazionale.</a:t>
            </a:r>
            <a:br>
              <a:rPr lang="it-IT" sz="1800" smtClean="0"/>
            </a:br>
            <a:r>
              <a:rPr lang="it-IT" sz="1800" smtClean="0"/>
              <a:t>Anomalo è il caso dell’Italia che, dal 1860 a oggi, ha visto riconosciute come </a:t>
            </a:r>
            <a:r>
              <a:rPr lang="it-IT" sz="1800" b="1" smtClean="0"/>
              <a:t>nazionali</a:t>
            </a:r>
            <a:r>
              <a:rPr lang="it-IT" sz="1800" smtClean="0"/>
              <a:t> ben dieci biblioteche:</a:t>
            </a:r>
          </a:p>
          <a:p>
            <a:pPr eaLnBrk="1" hangingPunct="1">
              <a:lnSpc>
                <a:spcPct val="80000"/>
              </a:lnSpc>
              <a:buFont typeface="Wingdings" pitchFamily="2" charset="2"/>
              <a:buNone/>
            </a:pPr>
            <a:r>
              <a:rPr lang="it-IT" sz="1800" smtClean="0"/>
              <a:t> </a:t>
            </a:r>
          </a:p>
          <a:p>
            <a:pPr eaLnBrk="1" hangingPunct="1">
              <a:lnSpc>
                <a:spcPct val="80000"/>
              </a:lnSpc>
            </a:pPr>
            <a:r>
              <a:rPr lang="it-IT" sz="1800" smtClean="0"/>
              <a:t>la Biblioteca nazionale universitaria di Torino; </a:t>
            </a:r>
          </a:p>
          <a:p>
            <a:pPr eaLnBrk="1" hangingPunct="1">
              <a:lnSpc>
                <a:spcPct val="80000"/>
              </a:lnSpc>
            </a:pPr>
            <a:r>
              <a:rPr lang="it-IT" sz="1800" smtClean="0"/>
              <a:t>la Biblioteca nazionale Braidense di Milano; </a:t>
            </a:r>
          </a:p>
          <a:p>
            <a:pPr eaLnBrk="1" hangingPunct="1">
              <a:lnSpc>
                <a:spcPct val="80000"/>
              </a:lnSpc>
            </a:pPr>
            <a:r>
              <a:rPr lang="it-IT" sz="1800" smtClean="0"/>
              <a:t>le Biblioteca nazionale Marciana di Venezia; </a:t>
            </a:r>
          </a:p>
          <a:p>
            <a:pPr eaLnBrk="1" hangingPunct="1">
              <a:lnSpc>
                <a:spcPct val="80000"/>
              </a:lnSpc>
            </a:pPr>
            <a:r>
              <a:rPr lang="it-IT" sz="1800" b="1" smtClean="0"/>
              <a:t>le due Biblioteche nazionali Centrali di Roma e di Firenze</a:t>
            </a:r>
            <a:r>
              <a:rPr lang="it-IT" sz="1800" smtClean="0"/>
              <a:t>; </a:t>
            </a:r>
          </a:p>
          <a:p>
            <a:pPr eaLnBrk="1" hangingPunct="1">
              <a:lnSpc>
                <a:spcPct val="80000"/>
              </a:lnSpc>
            </a:pPr>
            <a:r>
              <a:rPr lang="it-IT" sz="1800" smtClean="0"/>
              <a:t>la Biblioteca nazionale Vittorio Emanuele III di Napoli; </a:t>
            </a:r>
          </a:p>
          <a:p>
            <a:pPr eaLnBrk="1" hangingPunct="1">
              <a:lnSpc>
                <a:spcPct val="80000"/>
              </a:lnSpc>
            </a:pPr>
            <a:r>
              <a:rPr lang="it-IT" sz="1800" smtClean="0"/>
              <a:t>la Biblioteca nazionale Sagarrariga Visconti Volpi di Bari; </a:t>
            </a:r>
          </a:p>
          <a:p>
            <a:pPr eaLnBrk="1" hangingPunct="1">
              <a:lnSpc>
                <a:spcPct val="80000"/>
              </a:lnSpc>
            </a:pPr>
            <a:r>
              <a:rPr lang="it-IT" sz="1800" smtClean="0"/>
              <a:t>la Biblioteca nazionale di Potenza; </a:t>
            </a:r>
          </a:p>
          <a:p>
            <a:pPr eaLnBrk="1" hangingPunct="1">
              <a:lnSpc>
                <a:spcPct val="80000"/>
              </a:lnSpc>
            </a:pPr>
            <a:r>
              <a:rPr lang="it-IT" sz="1800" smtClean="0"/>
              <a:t>la Biblioteca nazionale di Cosenza,</a:t>
            </a:r>
          </a:p>
          <a:p>
            <a:pPr eaLnBrk="1" hangingPunct="1">
              <a:lnSpc>
                <a:spcPct val="80000"/>
              </a:lnSpc>
            </a:pPr>
            <a:r>
              <a:rPr lang="it-IT" sz="1800" smtClean="0"/>
              <a:t>La biblioteca Nazionale di Macerata.</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1" name="Rectangle 3"/>
          <p:cNvSpPr>
            <a:spLocks noGrp="1" noChangeArrowheads="1"/>
          </p:cNvSpPr>
          <p:nvPr>
            <p:ph type="body" idx="1"/>
          </p:nvPr>
        </p:nvSpPr>
        <p:spPr>
          <a:xfrm>
            <a:off x="395288" y="1773238"/>
            <a:ext cx="8229600" cy="4319587"/>
          </a:xfrm>
        </p:spPr>
        <p:txBody>
          <a:bodyPr/>
          <a:lstStyle/>
          <a:p>
            <a:pPr eaLnBrk="1" hangingPunct="1">
              <a:lnSpc>
                <a:spcPct val="80000"/>
              </a:lnSpc>
            </a:pPr>
            <a:r>
              <a:rPr lang="it-IT" sz="2000" smtClean="0"/>
              <a:t>Quasi tutte queste biblioteche hanno ricevuto il riconoscimento del titolo di nazionale in omaggio alla funzione di </a:t>
            </a:r>
            <a:r>
              <a:rPr lang="it-IT" sz="2000" b="1" smtClean="0"/>
              <a:t>biblioteca centrale dello Stato pre-unitario</a:t>
            </a:r>
            <a:r>
              <a:rPr lang="it-IT" sz="2000" smtClean="0"/>
              <a:t> cui appartenevano (prima dell’Unità d’Italia ogni stato aveva la sua biblioteca). </a:t>
            </a:r>
          </a:p>
          <a:p>
            <a:pPr eaLnBrk="1" hangingPunct="1">
              <a:lnSpc>
                <a:spcPct val="80000"/>
              </a:lnSpc>
            </a:pPr>
            <a:r>
              <a:rPr lang="it-IT" sz="2000" smtClean="0"/>
              <a:t>In altri casi, ci troviamo di fronte a meccanismi di </a:t>
            </a:r>
            <a:r>
              <a:rPr lang="it-IT" sz="2000" b="1" smtClean="0"/>
              <a:t>conversione</a:t>
            </a:r>
            <a:r>
              <a:rPr lang="it-IT" sz="2000" smtClean="0"/>
              <a:t> o elevazione di biblioteche di importanza locale, in città come Bari (1958) e Potenza (1986), che non solo non hanno avuto ruolo di preminenza politica nel corso della storia, ma che non possedevano e non possiedono biblioteche di tradizione e dimensioni tali da giustificare la riconosciuta “nazionalità”.</a:t>
            </a:r>
            <a:br>
              <a:rPr lang="it-IT" sz="2000" smtClean="0"/>
            </a:br>
            <a:r>
              <a:rPr lang="it-IT" sz="2000" smtClean="0"/>
              <a:t>E’ evidente che il termine nazionale si è inflazionato al punto da perdere il suo significato originario e da creare confusione sui ruoli e le competenze.</a:t>
            </a:r>
            <a:br>
              <a:rPr lang="it-IT" sz="2000" smtClean="0"/>
            </a:br>
            <a:r>
              <a:rPr lang="it-IT" sz="2000" smtClean="0"/>
              <a:t>Per l’art. 5 del D.P.R. n. 1501 del 1967, le biblioteche nazionali hanno il compito di documentare la cultura italiana “con particolare riguardo a quella della Regione in cui hanno sede” e la cultura straniera.</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69" name="Rectangle 2"/>
          <p:cNvSpPr>
            <a:spLocks noGrp="1" noChangeArrowheads="1"/>
          </p:cNvSpPr>
          <p:nvPr>
            <p:ph type="title"/>
          </p:nvPr>
        </p:nvSpPr>
        <p:spPr/>
        <p:txBody>
          <a:bodyPr/>
          <a:lstStyle/>
          <a:p>
            <a:pPr eaLnBrk="1" hangingPunct="1"/>
            <a:r>
              <a:rPr lang="it-IT" sz="4000" smtClean="0">
                <a:latin typeface="Verdana" pitchFamily="34" charset="0"/>
              </a:rPr>
              <a:t>Le Biblioteche Nazionali Centrali</a:t>
            </a:r>
          </a:p>
        </p:txBody>
      </p:sp>
      <p:sp>
        <p:nvSpPr>
          <p:cNvPr id="237570" name="Rectangle 3"/>
          <p:cNvSpPr>
            <a:spLocks noGrp="1" noChangeArrowheads="1"/>
          </p:cNvSpPr>
          <p:nvPr>
            <p:ph type="body" idx="1"/>
          </p:nvPr>
        </p:nvSpPr>
        <p:spPr/>
        <p:txBody>
          <a:bodyPr/>
          <a:lstStyle/>
          <a:p>
            <a:pPr eaLnBrk="1" hangingPunct="1">
              <a:lnSpc>
                <a:spcPct val="80000"/>
              </a:lnSpc>
            </a:pPr>
            <a:r>
              <a:rPr lang="it-IT" sz="1700" smtClean="0"/>
              <a:t>Le biblioteche nazionali centrali, a </a:t>
            </a:r>
            <a:r>
              <a:rPr lang="it-IT" sz="1700" b="1" smtClean="0"/>
              <a:t>Firenze</a:t>
            </a:r>
            <a:r>
              <a:rPr lang="it-IT" sz="1700" smtClean="0"/>
              <a:t> e a </a:t>
            </a:r>
            <a:r>
              <a:rPr lang="it-IT" sz="1700" b="1" smtClean="0"/>
              <a:t>Roma</a:t>
            </a:r>
            <a:r>
              <a:rPr lang="it-IT" sz="1700" smtClean="0"/>
              <a:t>, hanno insieme il compito di </a:t>
            </a:r>
            <a:r>
              <a:rPr lang="it-IT" sz="1700" b="1" smtClean="0"/>
              <a:t>raccogliere e conservare</a:t>
            </a:r>
            <a:r>
              <a:rPr lang="it-IT" sz="1700" smtClean="0"/>
              <a:t> quanto si stampa in Italia, di documentare al meglio la cultura straniera e di coordinare le iniziative e servizi bibliografici di interesse nazionale e internazionale (UBC e UAP voluto dall’UNESCO).</a:t>
            </a:r>
            <a:br>
              <a:rPr lang="it-IT" sz="1700" smtClean="0"/>
            </a:br>
            <a:endParaRPr lang="it-IT" sz="1700" smtClean="0"/>
          </a:p>
          <a:p>
            <a:pPr eaLnBrk="1" hangingPunct="1">
              <a:lnSpc>
                <a:spcPct val="80000"/>
              </a:lnSpc>
            </a:pPr>
            <a:r>
              <a:rPr lang="it-IT" sz="1700" smtClean="0"/>
              <a:t>Il </a:t>
            </a:r>
            <a:r>
              <a:rPr lang="it-IT" sz="1700" b="1" smtClean="0"/>
              <a:t>deposito legale</a:t>
            </a:r>
            <a:r>
              <a:rPr lang="it-IT" sz="1700" smtClean="0"/>
              <a:t> è ora disciplinato dalla </a:t>
            </a:r>
            <a:r>
              <a:rPr lang="it-IT" sz="1700" smtClean="0">
                <a:hlinkClick r:id="rId3" tooltip="s:Legge 15 aprile 2004, n.106 - Deposito legale"/>
              </a:rPr>
              <a:t>legge 15 aprile 2004, n 106</a:t>
            </a:r>
            <a:r>
              <a:rPr lang="it-IT" sz="1700" smtClean="0"/>
              <a:t> e successivo </a:t>
            </a:r>
            <a:r>
              <a:rPr lang="it-IT" sz="1700" smtClean="0">
                <a:hlinkClick r:id="rId4" tooltip="s:D.P.R. 3 maggio 2006, n252 - Regolamento deposito legale"/>
              </a:rPr>
              <a:t>regolamento</a:t>
            </a:r>
            <a:r>
              <a:rPr lang="it-IT" sz="1700" smtClean="0"/>
              <a:t> che ha esteso l'obbligo, oltre ai libri, anche agli opuscoli e ad altri documenti. (pubblicazioni periodiche, carte geografiche e topografiche, atlanti, manifesti e musica a stampa.); esso prevede la creazione di due archivi della produzione editoriale italiana, uno nazionale, in cui convergono due copie di ogni documento di interesse culturale pubblicato in Italia (fisicamente collocato presso le Biblioteche nazionali centrali di Roma e Firenze) e uno regionale, in cui convergono due copie di ogni documento di interesse culturale pubblicato nella regione.</a:t>
            </a:r>
          </a:p>
          <a:p>
            <a:pPr eaLnBrk="1" hangingPunct="1">
              <a:lnSpc>
                <a:spcPct val="80000"/>
              </a:lnSpc>
            </a:pPr>
            <a:r>
              <a:rPr lang="it-IT" sz="1700" smtClean="0"/>
              <a:t>Gli editori, a cui la nuova normativa impone l'onere del deposito legale, dovranno quindi inviare </a:t>
            </a:r>
            <a:r>
              <a:rPr lang="it-IT" sz="1700" b="1" smtClean="0"/>
              <a:t>quattro</a:t>
            </a:r>
            <a:r>
              <a:rPr lang="it-IT" sz="1700" smtClean="0"/>
              <a:t> copie di ogni loro pubblicazione:</a:t>
            </a:r>
          </a:p>
          <a:p>
            <a:pPr eaLnBrk="1" hangingPunct="1">
              <a:lnSpc>
                <a:spcPct val="80000"/>
              </a:lnSpc>
            </a:pPr>
            <a:r>
              <a:rPr lang="it-IT" sz="1700" b="1" smtClean="0"/>
              <a:t>1</a:t>
            </a:r>
            <a:r>
              <a:rPr lang="it-IT" sz="1700" smtClean="0"/>
              <a:t> copia alla Biblioteca Naz. Centrale di Firenze </a:t>
            </a:r>
          </a:p>
          <a:p>
            <a:pPr eaLnBrk="1" hangingPunct="1">
              <a:lnSpc>
                <a:spcPct val="80000"/>
              </a:lnSpc>
            </a:pPr>
            <a:r>
              <a:rPr lang="it-IT" sz="1700" b="1" smtClean="0"/>
              <a:t>1</a:t>
            </a:r>
            <a:r>
              <a:rPr lang="it-IT" sz="1700" smtClean="0"/>
              <a:t> copia alla Biblioteca Naz. Centrale di Roma </a:t>
            </a:r>
          </a:p>
          <a:p>
            <a:pPr eaLnBrk="1" hangingPunct="1">
              <a:lnSpc>
                <a:spcPct val="80000"/>
              </a:lnSpc>
            </a:pPr>
            <a:r>
              <a:rPr lang="it-IT" sz="1700" b="1" smtClean="0"/>
              <a:t>2</a:t>
            </a:r>
            <a:r>
              <a:rPr lang="it-IT" sz="1700" smtClean="0"/>
              <a:t> copie all'archivio regionale della regione competente</a:t>
            </a:r>
            <a:r>
              <a:rPr lang="it-IT" sz="1600" smtClean="0"/>
              <a:t>. </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7" name="Rectangle 2"/>
          <p:cNvSpPr>
            <a:spLocks noGrp="1" noChangeArrowheads="1"/>
          </p:cNvSpPr>
          <p:nvPr>
            <p:ph type="title"/>
          </p:nvPr>
        </p:nvSpPr>
        <p:spPr>
          <a:xfrm>
            <a:off x="323850" y="260350"/>
            <a:ext cx="8229600" cy="1143000"/>
          </a:xfrm>
        </p:spPr>
        <p:txBody>
          <a:bodyPr/>
          <a:lstStyle/>
          <a:p>
            <a:pPr eaLnBrk="1" hangingPunct="1"/>
            <a:r>
              <a:rPr lang="it-IT" sz="2800" b="1" smtClean="0">
                <a:latin typeface="Verdana" pitchFamily="34" charset="0"/>
              </a:rPr>
              <a:t>Il Ministero dei Beni e delle Attività Culturali (MIBAC)</a:t>
            </a:r>
          </a:p>
        </p:txBody>
      </p:sp>
      <p:sp>
        <p:nvSpPr>
          <p:cNvPr id="239618" name="Rectangle 3"/>
          <p:cNvSpPr>
            <a:spLocks noGrp="1" noChangeArrowheads="1"/>
          </p:cNvSpPr>
          <p:nvPr>
            <p:ph type="body" idx="1"/>
          </p:nvPr>
        </p:nvSpPr>
        <p:spPr/>
        <p:txBody>
          <a:bodyPr/>
          <a:lstStyle/>
          <a:p>
            <a:pPr eaLnBrk="1" hangingPunct="1">
              <a:lnSpc>
                <a:spcPct val="80000"/>
              </a:lnSpc>
            </a:pPr>
            <a:r>
              <a:rPr lang="it-IT" smtClean="0"/>
              <a:t>Le biblioteche nazionali sono parte della costellazione della biblioteche che fanno capo al MIBAC (Ministero dei Beni e delle Attività Culturali), nato nel 1975 per consentire una </a:t>
            </a:r>
            <a:r>
              <a:rPr lang="it-IT" b="1" smtClean="0"/>
              <a:t>gestione unitaria, tutela e valorizzazione del patrimonio culturale e del’ambiente.</a:t>
            </a:r>
          </a:p>
          <a:p>
            <a:pPr eaLnBrk="1" hangingPunct="1">
              <a:lnSpc>
                <a:spcPct val="80000"/>
              </a:lnSpc>
              <a:buFont typeface="Wingdings" pitchFamily="2" charset="2"/>
              <a:buNone/>
            </a:pPr>
            <a:endParaRPr lang="it-IT" smtClean="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5" name="Rectangle 2"/>
          <p:cNvSpPr>
            <a:spLocks noGrp="1" noChangeArrowheads="1"/>
          </p:cNvSpPr>
          <p:nvPr>
            <p:ph type="title"/>
          </p:nvPr>
        </p:nvSpPr>
        <p:spPr/>
        <p:txBody>
          <a:bodyPr/>
          <a:lstStyle/>
          <a:p>
            <a:pPr eaLnBrk="1" hangingPunct="1"/>
            <a:r>
              <a:rPr lang="it-IT" smtClean="0">
                <a:latin typeface="Verdana" pitchFamily="34" charset="0"/>
              </a:rPr>
              <a:t>MIBAC</a:t>
            </a:r>
          </a:p>
        </p:txBody>
      </p:sp>
      <p:sp>
        <p:nvSpPr>
          <p:cNvPr id="241666" name="Rectangle 3"/>
          <p:cNvSpPr>
            <a:spLocks noGrp="1" noChangeArrowheads="1"/>
          </p:cNvSpPr>
          <p:nvPr>
            <p:ph type="body" idx="1"/>
          </p:nvPr>
        </p:nvSpPr>
        <p:spPr/>
        <p:txBody>
          <a:bodyPr/>
          <a:lstStyle/>
          <a:p>
            <a:pPr marL="571500" indent="-571500" eaLnBrk="1" hangingPunct="1">
              <a:lnSpc>
                <a:spcPct val="90000"/>
              </a:lnSpc>
            </a:pPr>
            <a:r>
              <a:rPr lang="it-IT" smtClean="0"/>
              <a:t>Il Ministero esercita tale funzione attraverso la consulenza tecnica ed operativa di due Istituti Centrali:</a:t>
            </a:r>
          </a:p>
          <a:p>
            <a:pPr marL="571500" indent="-571500" eaLnBrk="1" hangingPunct="1">
              <a:lnSpc>
                <a:spcPct val="90000"/>
              </a:lnSpc>
              <a:buFont typeface="Wingdings" pitchFamily="2" charset="2"/>
              <a:buAutoNum type="arabicPeriod"/>
            </a:pPr>
            <a:r>
              <a:rPr lang="it-IT" b="1" smtClean="0"/>
              <a:t>Istituto Centrale per la Patologia del Libro</a:t>
            </a:r>
            <a:r>
              <a:rPr lang="it-IT" smtClean="0"/>
              <a:t> (conservazione e restauro)</a:t>
            </a:r>
          </a:p>
          <a:p>
            <a:pPr marL="571500" indent="-571500" eaLnBrk="1" hangingPunct="1">
              <a:lnSpc>
                <a:spcPct val="90000"/>
              </a:lnSpc>
              <a:buFont typeface="Wingdings" pitchFamily="2" charset="2"/>
              <a:buAutoNum type="arabicPeriod"/>
            </a:pPr>
            <a:r>
              <a:rPr lang="it-IT" b="1" smtClean="0"/>
              <a:t>Istituto Centrale per il Catalogo Unico</a:t>
            </a:r>
            <a:r>
              <a:rPr lang="it-IT" smtClean="0"/>
              <a:t> </a:t>
            </a:r>
          </a:p>
          <a:p>
            <a:pPr marL="571500" indent="-571500" eaLnBrk="1" hangingPunct="1">
              <a:lnSpc>
                <a:spcPct val="90000"/>
              </a:lnSpc>
              <a:buFont typeface="Wingdings" pitchFamily="2" charset="2"/>
              <a:buNone/>
            </a:pPr>
            <a:r>
              <a:rPr lang="it-IT" smtClean="0"/>
              <a:t>	(per la gestione ed il coordinamento di progetti bibliografici e catalografici nazionali)</a:t>
            </a: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3" name="Rectangle 2"/>
          <p:cNvSpPr>
            <a:spLocks noGrp="1" noChangeArrowheads="1"/>
          </p:cNvSpPr>
          <p:nvPr>
            <p:ph type="title"/>
          </p:nvPr>
        </p:nvSpPr>
        <p:spPr/>
        <p:txBody>
          <a:bodyPr/>
          <a:lstStyle/>
          <a:p>
            <a:pPr eaLnBrk="1" hangingPunct="1"/>
            <a:r>
              <a:rPr lang="it-IT" smtClean="0">
                <a:latin typeface="Verdana" pitchFamily="34" charset="0"/>
              </a:rPr>
              <a:t>MIBAC</a:t>
            </a:r>
          </a:p>
        </p:txBody>
      </p:sp>
      <p:sp>
        <p:nvSpPr>
          <p:cNvPr id="243714" name="Rectangle 3"/>
          <p:cNvSpPr>
            <a:spLocks noGrp="1" noChangeArrowheads="1"/>
          </p:cNvSpPr>
          <p:nvPr>
            <p:ph type="body" idx="1"/>
          </p:nvPr>
        </p:nvSpPr>
        <p:spPr/>
        <p:txBody>
          <a:bodyPr/>
          <a:lstStyle/>
          <a:p>
            <a:pPr eaLnBrk="1" hangingPunct="1"/>
            <a:r>
              <a:rPr lang="it-IT" smtClean="0"/>
              <a:t>Al Ministero afferisce dunque una rilevante serie di biblioteche. Alcune sono strettamente funzionali allo svolgimento delle sue attività istituzionali (soprintendenze, musei, archivi di stato)</a:t>
            </a:r>
          </a:p>
          <a:p>
            <a:pPr eaLnBrk="1" hangingPunct="1"/>
            <a:r>
              <a:rPr lang="it-IT" smtClean="0"/>
              <a:t>Oltre a queste vi sono anche 46 biblioteche pubbliche statali gestite formalmente come suoi </a:t>
            </a:r>
            <a:r>
              <a:rPr lang="it-IT" b="1" smtClean="0"/>
              <a:t>organi periferici </a:t>
            </a:r>
            <a:r>
              <a:rPr lang="it-IT" smtClean="0"/>
              <a:t> e disciplinate dal D.P.R. 417/1995.</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1" name="Rectangle 2"/>
          <p:cNvSpPr>
            <a:spLocks noGrp="1" noChangeArrowheads="1"/>
          </p:cNvSpPr>
          <p:nvPr>
            <p:ph type="title"/>
          </p:nvPr>
        </p:nvSpPr>
        <p:spPr/>
        <p:txBody>
          <a:bodyPr/>
          <a:lstStyle/>
          <a:p>
            <a:pPr eaLnBrk="1" hangingPunct="1"/>
            <a:r>
              <a:rPr lang="it-IT" sz="3400" b="1" smtClean="0">
                <a:latin typeface="Verdana" pitchFamily="34" charset="0"/>
              </a:rPr>
              <a:t>LE BIBLIOTECHE PUBBLICHE STATALI</a:t>
            </a:r>
          </a:p>
        </p:txBody>
      </p:sp>
      <p:sp>
        <p:nvSpPr>
          <p:cNvPr id="245762" name="Rectangle 3"/>
          <p:cNvSpPr>
            <a:spLocks noGrp="1" noChangeArrowheads="1"/>
          </p:cNvSpPr>
          <p:nvPr>
            <p:ph type="body" idx="1"/>
          </p:nvPr>
        </p:nvSpPr>
        <p:spPr/>
        <p:txBody>
          <a:bodyPr/>
          <a:lstStyle/>
          <a:p>
            <a:pPr eaLnBrk="1" hangingPunct="1">
              <a:lnSpc>
                <a:spcPct val="90000"/>
              </a:lnSpc>
            </a:pPr>
            <a:r>
              <a:rPr lang="it-IT" sz="3000" smtClean="0"/>
              <a:t>10 nazionali (precedentemente elencate)</a:t>
            </a:r>
          </a:p>
          <a:p>
            <a:pPr eaLnBrk="1" hangingPunct="1">
              <a:lnSpc>
                <a:spcPct val="90000"/>
              </a:lnSpc>
            </a:pPr>
            <a:r>
              <a:rPr lang="it-IT" sz="3000" smtClean="0"/>
              <a:t>9 biblioteche universitarie (Genova, Pavia Modena – Estense, Padova, Pisa, Roma, - Alessandrina, Napoli, Cagliari, Sassari)</a:t>
            </a:r>
          </a:p>
          <a:p>
            <a:pPr eaLnBrk="1" hangingPunct="1">
              <a:lnSpc>
                <a:spcPct val="90000"/>
              </a:lnSpc>
            </a:pPr>
            <a:r>
              <a:rPr lang="it-IT" sz="3000" smtClean="0"/>
              <a:t>16 altre biblioteche, la maggior parte delle quali classificabili tra le biblioteche con più spiccata attività conservativa, alcune di ricerca o di tipo locale</a:t>
            </a:r>
          </a:p>
          <a:p>
            <a:pPr eaLnBrk="1" hangingPunct="1">
              <a:lnSpc>
                <a:spcPct val="90000"/>
              </a:lnSpc>
            </a:pPr>
            <a:r>
              <a:rPr lang="it-IT" sz="3000" smtClean="0"/>
              <a:t>11 biblioteche annesse a monumenti nazionali</a:t>
            </a:r>
          </a:p>
          <a:p>
            <a:pPr eaLnBrk="1" hangingPunct="1">
              <a:lnSpc>
                <a:spcPct val="90000"/>
              </a:lnSpc>
            </a:pPr>
            <a:endParaRPr lang="it-IT" sz="3000" smtClean="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3" name="Rectangle 2"/>
          <p:cNvSpPr>
            <a:spLocks noGrp="1" noChangeArrowheads="1"/>
          </p:cNvSpPr>
          <p:nvPr>
            <p:ph type="title"/>
          </p:nvPr>
        </p:nvSpPr>
        <p:spPr/>
        <p:txBody>
          <a:bodyPr/>
          <a:lstStyle/>
          <a:p>
            <a:pPr eaLnBrk="1" hangingPunct="1"/>
            <a:r>
              <a:rPr lang="it-IT" sz="4000" b="1" smtClean="0">
                <a:latin typeface="Verdana" pitchFamily="34" charset="0"/>
              </a:rPr>
              <a:t>Le biblioteche di ente locale</a:t>
            </a:r>
          </a:p>
        </p:txBody>
      </p:sp>
      <p:sp>
        <p:nvSpPr>
          <p:cNvPr id="253954" name="Rectangle 3"/>
          <p:cNvSpPr>
            <a:spLocks noGrp="1" noChangeArrowheads="1"/>
          </p:cNvSpPr>
          <p:nvPr>
            <p:ph type="body" idx="1"/>
          </p:nvPr>
        </p:nvSpPr>
        <p:spPr/>
        <p:txBody>
          <a:bodyPr/>
          <a:lstStyle/>
          <a:p>
            <a:pPr eaLnBrk="1" hangingPunct="1">
              <a:lnSpc>
                <a:spcPct val="90000"/>
              </a:lnSpc>
            </a:pPr>
            <a:r>
              <a:rPr lang="it-IT" sz="2600" b="1" smtClean="0"/>
              <a:t>Abbandono alle sole finanze locali</a:t>
            </a:r>
            <a:r>
              <a:rPr lang="it-IT" sz="2600" smtClean="0"/>
              <a:t> </a:t>
            </a:r>
          </a:p>
          <a:p>
            <a:pPr eaLnBrk="1" hangingPunct="1">
              <a:lnSpc>
                <a:spcPct val="90000"/>
              </a:lnSpc>
              <a:buFont typeface="Wingdings" pitchFamily="2" charset="2"/>
              <a:buNone/>
            </a:pPr>
            <a:endParaRPr lang="it-IT" sz="2600" smtClean="0"/>
          </a:p>
          <a:p>
            <a:pPr eaLnBrk="1" hangingPunct="1">
              <a:lnSpc>
                <a:spcPct val="90000"/>
              </a:lnSpc>
            </a:pPr>
            <a:r>
              <a:rPr lang="it-IT" sz="2600" b="1" smtClean="0"/>
              <a:t>Leggi di soppressione delle corporazioni religiose</a:t>
            </a:r>
            <a:r>
              <a:rPr lang="it-IT" sz="2600" smtClean="0"/>
              <a:t> (7 luglio 1866 e15 agosto 1867), che le caricarono di libri poco rispondenti alle nuove esigenze di lettura</a:t>
            </a:r>
          </a:p>
          <a:p>
            <a:pPr eaLnBrk="1" hangingPunct="1">
              <a:lnSpc>
                <a:spcPct val="90000"/>
              </a:lnSpc>
              <a:buFont typeface="Wingdings" pitchFamily="2" charset="2"/>
              <a:buNone/>
            </a:pPr>
            <a:endParaRPr lang="it-IT" sz="2600" smtClean="0"/>
          </a:p>
          <a:p>
            <a:pPr eaLnBrk="1" hangingPunct="1">
              <a:lnSpc>
                <a:spcPct val="90000"/>
              </a:lnSpc>
            </a:pPr>
            <a:r>
              <a:rPr lang="it-IT" sz="2600" b="1" smtClean="0"/>
              <a:t>Esperienza delle biblioteche popolari</a:t>
            </a:r>
            <a:r>
              <a:rPr lang="it-IT" sz="2600" smtClean="0"/>
              <a:t>, nate in forma volontaristica alla metà dell’Ottocento, alle quali le amministrazioni locali non offrirono forme di radicamento istituzionale e che esaurirono la loro efficacia durante il fascismo</a:t>
            </a:r>
          </a:p>
          <a:p>
            <a:pPr eaLnBrk="1" hangingPunct="1">
              <a:lnSpc>
                <a:spcPct val="90000"/>
              </a:lnSpc>
            </a:pPr>
            <a:endParaRPr lang="it-IT" sz="2600" b="1" smtClean="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1" name="Rectangle 3"/>
          <p:cNvSpPr>
            <a:spLocks noGrp="1" noChangeArrowheads="1"/>
          </p:cNvSpPr>
          <p:nvPr>
            <p:ph type="body" idx="1"/>
          </p:nvPr>
        </p:nvSpPr>
        <p:spPr>
          <a:xfrm>
            <a:off x="468313" y="908050"/>
            <a:ext cx="8229600" cy="4525963"/>
          </a:xfrm>
        </p:spPr>
        <p:txBody>
          <a:bodyPr/>
          <a:lstStyle/>
          <a:p>
            <a:pPr eaLnBrk="1" hangingPunct="1">
              <a:lnSpc>
                <a:spcPct val="90000"/>
              </a:lnSpc>
            </a:pPr>
            <a:r>
              <a:rPr lang="it-IT" sz="2400" smtClean="0"/>
              <a:t>D.L. 393/1941: si prevedeva l’apertura di una biblioteca in ogni comune capoluogo di provincia</a:t>
            </a:r>
          </a:p>
          <a:p>
            <a:pPr eaLnBrk="1" hangingPunct="1">
              <a:lnSpc>
                <a:spcPct val="90000"/>
              </a:lnSpc>
            </a:pPr>
            <a:r>
              <a:rPr lang="it-IT" sz="2400" smtClean="0"/>
              <a:t>Contatti con la realtà anglosassone della </a:t>
            </a:r>
            <a:r>
              <a:rPr lang="it-IT" sz="2400" i="1" smtClean="0"/>
              <a:t>public library </a:t>
            </a:r>
            <a:r>
              <a:rPr lang="it-IT" sz="2400" smtClean="0"/>
              <a:t>(Servizio informativo della comunità)</a:t>
            </a:r>
          </a:p>
          <a:p>
            <a:pPr eaLnBrk="1" hangingPunct="1">
              <a:lnSpc>
                <a:spcPct val="90000"/>
              </a:lnSpc>
            </a:pPr>
            <a:r>
              <a:rPr lang="it-IT" sz="2400" smtClean="0"/>
              <a:t>Creazione delle Regioni a statuto ordinario (1975) permise di riempire il vuoto legislativo che caratterizzava  le biblioteche di ente locale e di intervenire in modo efficace per favorirne lo sviluppo</a:t>
            </a:r>
          </a:p>
          <a:p>
            <a:pPr eaLnBrk="1" hangingPunct="1">
              <a:lnSpc>
                <a:spcPct val="90000"/>
              </a:lnSpc>
            </a:pPr>
            <a:r>
              <a:rPr lang="it-IT" sz="2400" smtClean="0"/>
              <a:t>Le leggi regionali hanno svolto infatti un ruolo determinante per la diffusione ed il radicamento del modello della </a:t>
            </a:r>
            <a:r>
              <a:rPr lang="it-IT" sz="2400" i="1" smtClean="0"/>
              <a:t>public library</a:t>
            </a:r>
            <a:r>
              <a:rPr lang="it-IT" sz="2400" smtClean="0"/>
              <a:t>, richiamandosi espressamente al </a:t>
            </a:r>
            <a:r>
              <a:rPr lang="it-IT" sz="2400" i="1" smtClean="0"/>
              <a:t>Manifesto </a:t>
            </a:r>
            <a:r>
              <a:rPr lang="it-IT" sz="2400" smtClean="0"/>
              <a:t>dell’UNESCO</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49" name="Rectangle 2"/>
          <p:cNvSpPr>
            <a:spLocks noGrp="1" noChangeArrowheads="1"/>
          </p:cNvSpPr>
          <p:nvPr>
            <p:ph type="title"/>
          </p:nvPr>
        </p:nvSpPr>
        <p:spPr/>
        <p:txBody>
          <a:bodyPr/>
          <a:lstStyle/>
          <a:p>
            <a:pPr eaLnBrk="1" hangingPunct="1"/>
            <a:r>
              <a:rPr lang="it-IT" b="1" smtClean="0">
                <a:latin typeface="Verdana" pitchFamily="34" charset="0"/>
              </a:rPr>
              <a:t>Biblioteche di università</a:t>
            </a:r>
          </a:p>
        </p:txBody>
      </p:sp>
      <p:sp>
        <p:nvSpPr>
          <p:cNvPr id="258050" name="Rectangle 3"/>
          <p:cNvSpPr>
            <a:spLocks noGrp="1" noChangeArrowheads="1"/>
          </p:cNvSpPr>
          <p:nvPr>
            <p:ph type="body" idx="1"/>
          </p:nvPr>
        </p:nvSpPr>
        <p:spPr/>
        <p:txBody>
          <a:bodyPr/>
          <a:lstStyle/>
          <a:p>
            <a:pPr eaLnBrk="1" hangingPunct="1"/>
            <a:r>
              <a:rPr lang="it-IT" sz="2600" smtClean="0"/>
              <a:t>Decontestualizzazione delle biblioteche storiche degli antichi atenei affidate alle amministrazioni statali e crescita esponenziale dei nuclei librari negli atenei</a:t>
            </a:r>
          </a:p>
          <a:p>
            <a:pPr eaLnBrk="1" hangingPunct="1"/>
            <a:r>
              <a:rPr lang="it-IT" sz="2600" smtClean="0"/>
              <a:t>1961: riconoscimento di specifiche competenze tecniche alla figura del bibliotecario dell’università e conseguente sottrazione della loro gestione al personale docente e amministrativo;</a:t>
            </a:r>
          </a:p>
          <a:p>
            <a:pPr eaLnBrk="1" hangingPunct="1"/>
            <a:r>
              <a:rPr lang="it-IT" sz="2600" smtClean="0"/>
              <a:t>1989: autonomia universitaria ed emanazione degli statuti. Creazione di sistemi bibliotecari dinamici.</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7" name="Rectangle 2"/>
          <p:cNvSpPr>
            <a:spLocks noGrp="1" noChangeArrowheads="1"/>
          </p:cNvSpPr>
          <p:nvPr>
            <p:ph type="title"/>
          </p:nvPr>
        </p:nvSpPr>
        <p:spPr/>
        <p:txBody>
          <a:bodyPr/>
          <a:lstStyle/>
          <a:p>
            <a:pPr eaLnBrk="1" hangingPunct="1"/>
            <a:r>
              <a:rPr lang="it-IT" b="1" smtClean="0">
                <a:latin typeface="Verdana" pitchFamily="34" charset="0"/>
              </a:rPr>
              <a:t>Biblioteche scolastiche</a:t>
            </a:r>
          </a:p>
        </p:txBody>
      </p:sp>
      <p:sp>
        <p:nvSpPr>
          <p:cNvPr id="260098" name="Rectangle 3"/>
          <p:cNvSpPr>
            <a:spLocks noGrp="1" noChangeArrowheads="1"/>
          </p:cNvSpPr>
          <p:nvPr>
            <p:ph type="body" idx="1"/>
          </p:nvPr>
        </p:nvSpPr>
        <p:spPr/>
        <p:txBody>
          <a:bodyPr/>
          <a:lstStyle/>
          <a:p>
            <a:pPr eaLnBrk="1" hangingPunct="1">
              <a:lnSpc>
                <a:spcPct val="90000"/>
              </a:lnSpc>
            </a:pPr>
            <a:r>
              <a:rPr lang="it-IT" sz="2600" smtClean="0"/>
              <a:t>A lungo confuse con le biblioteche popolari, spesso ospitate nelle scuole</a:t>
            </a:r>
          </a:p>
          <a:p>
            <a:pPr eaLnBrk="1" hangingPunct="1">
              <a:lnSpc>
                <a:spcPct val="90000"/>
              </a:lnSpc>
            </a:pPr>
            <a:r>
              <a:rPr lang="it-IT" sz="2600" smtClean="0"/>
              <a:t>La legge Casati del 1859, che riformò in modo organico l'intero ordinamento scolastico - dall'amministrazione all'articolazione per ordini e gradi alle materie di insegnamento - confermando la volontà dello Stato di farsi carico del diritto-dovere di intervenire in materia scolastica, prevede la presenza di biblioteche</a:t>
            </a:r>
          </a:p>
          <a:p>
            <a:pPr eaLnBrk="1" hangingPunct="1">
              <a:lnSpc>
                <a:spcPct val="90000"/>
              </a:lnSpc>
            </a:pPr>
            <a:r>
              <a:rPr lang="it-IT" sz="2600" smtClean="0"/>
              <a:t>Di fatto non hanno mai goduto di un sostegno efficace e vivono tuttora carenze strutturali e di personale specializzato (normalmente è adibito a bibliotecario scolastico lo stesso docente)</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5" name="Rectangle 2"/>
          <p:cNvSpPr>
            <a:spLocks noGrp="1" noChangeArrowheads="1"/>
          </p:cNvSpPr>
          <p:nvPr>
            <p:ph type="title"/>
          </p:nvPr>
        </p:nvSpPr>
        <p:spPr/>
        <p:txBody>
          <a:bodyPr/>
          <a:lstStyle/>
          <a:p>
            <a:pPr algn="ctr" eaLnBrk="1" hangingPunct="1"/>
            <a:r>
              <a:rPr lang="it-IT" sz="4000" b="1" smtClean="0">
                <a:latin typeface="Verdana" pitchFamily="34" charset="0"/>
              </a:rPr>
              <a:t>SBN</a:t>
            </a:r>
            <a:br>
              <a:rPr lang="it-IT" sz="4000" b="1" smtClean="0">
                <a:latin typeface="Verdana" pitchFamily="34" charset="0"/>
              </a:rPr>
            </a:br>
            <a:r>
              <a:rPr lang="it-IT" sz="3400" b="1" smtClean="0">
                <a:latin typeface="Verdana" pitchFamily="34" charset="0"/>
              </a:rPr>
              <a:t>Servizio Bibliotecario Nazionale</a:t>
            </a:r>
            <a:r>
              <a:rPr lang="it-IT" sz="4000" b="1" smtClean="0">
                <a:latin typeface="Verdana" pitchFamily="34" charset="0"/>
              </a:rPr>
              <a:t> </a:t>
            </a:r>
          </a:p>
        </p:txBody>
      </p:sp>
      <p:sp>
        <p:nvSpPr>
          <p:cNvPr id="262146" name="Rectangle 3"/>
          <p:cNvSpPr>
            <a:spLocks noGrp="1" noChangeArrowheads="1"/>
          </p:cNvSpPr>
          <p:nvPr>
            <p:ph type="body" idx="1"/>
          </p:nvPr>
        </p:nvSpPr>
        <p:spPr/>
        <p:txBody>
          <a:bodyPr/>
          <a:lstStyle/>
          <a:p>
            <a:pPr eaLnBrk="1" hangingPunct="1"/>
            <a:r>
              <a:rPr lang="it-IT" smtClean="0"/>
              <a:t>Il sistema bibliotecario italiano è, come abbiamo visto, complesso e disarticolato</a:t>
            </a:r>
          </a:p>
          <a:p>
            <a:pPr eaLnBrk="1" hangingPunct="1"/>
            <a:r>
              <a:rPr lang="it-IT" smtClean="0"/>
              <a:t>L’unico progetto di un suo sviluppo coordinato ed integrato è costituito da SBN, che, in quanto </a:t>
            </a:r>
            <a:r>
              <a:rPr lang="it-IT" b="1" smtClean="0"/>
              <a:t>servizio</a:t>
            </a:r>
            <a:r>
              <a:rPr lang="it-IT" smtClean="0"/>
              <a:t>,  ha come obiettivo la creazione di un </a:t>
            </a:r>
            <a:r>
              <a:rPr lang="it-IT" b="1" smtClean="0"/>
              <a:t>catalogo unico</a:t>
            </a:r>
            <a:r>
              <a:rPr lang="it-IT" smtClean="0"/>
              <a:t>, attraverso il quale superare la frammentazione del patrimonio bibliografico nazionale e permetterne la più ampia circolazione</a:t>
            </a: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3" name="Rectangle 2"/>
          <p:cNvSpPr>
            <a:spLocks noGrp="1" noChangeArrowheads="1"/>
          </p:cNvSpPr>
          <p:nvPr>
            <p:ph type="title"/>
          </p:nvPr>
        </p:nvSpPr>
        <p:spPr/>
        <p:txBody>
          <a:bodyPr/>
          <a:lstStyle/>
          <a:p>
            <a:pPr algn="ctr" eaLnBrk="1" hangingPunct="1"/>
            <a:r>
              <a:rPr lang="it-IT" b="1" smtClean="0"/>
              <a:t>SBN : nascita</a:t>
            </a:r>
          </a:p>
        </p:txBody>
      </p:sp>
      <p:sp>
        <p:nvSpPr>
          <p:cNvPr id="264194" name="Rectangle 3"/>
          <p:cNvSpPr>
            <a:spLocks noGrp="1" noChangeArrowheads="1"/>
          </p:cNvSpPr>
          <p:nvPr>
            <p:ph type="body" idx="1"/>
          </p:nvPr>
        </p:nvSpPr>
        <p:spPr/>
        <p:txBody>
          <a:bodyPr/>
          <a:lstStyle/>
          <a:p>
            <a:pPr eaLnBrk="1" hangingPunct="1"/>
            <a:r>
              <a:rPr lang="it-IT" smtClean="0"/>
              <a:t>Nasce nel 1979 dalla Conferenza nazionale delle biblioteche promossa dal MiBAC che individuò nell’automazione bibliotecaria e nelle nuove tecnologie di comunicazione la possibilità concreta di un </a:t>
            </a:r>
            <a:r>
              <a:rPr lang="it-IT" b="1" smtClean="0"/>
              <a:t>dialogo</a:t>
            </a:r>
            <a:r>
              <a:rPr lang="it-IT" smtClean="0"/>
              <a:t> tra le biblioteche e alla successiva realizzazione di una struttura cooperativa fondata su accordi tra MiBAC, Regioni ed Università</a:t>
            </a:r>
          </a:p>
          <a:p>
            <a:pPr eaLnBrk="1" hangingPunct="1"/>
            <a:endParaRPr lang="it-IT" smtClean="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1" name="Rectangle 2"/>
          <p:cNvSpPr>
            <a:spLocks noGrp="1" noChangeArrowheads="1"/>
          </p:cNvSpPr>
          <p:nvPr>
            <p:ph type="title"/>
          </p:nvPr>
        </p:nvSpPr>
        <p:spPr/>
        <p:txBody>
          <a:bodyPr/>
          <a:lstStyle/>
          <a:p>
            <a:pPr algn="ctr" eaLnBrk="1" hangingPunct="1"/>
            <a:r>
              <a:rPr lang="it-IT" b="1" smtClean="0"/>
              <a:t>SBN: elementi portanti (anni ’80)</a:t>
            </a:r>
          </a:p>
        </p:txBody>
      </p:sp>
      <p:sp>
        <p:nvSpPr>
          <p:cNvPr id="266242" name="Rectangle 3"/>
          <p:cNvSpPr>
            <a:spLocks noGrp="1" noChangeArrowheads="1"/>
          </p:cNvSpPr>
          <p:nvPr>
            <p:ph type="body" idx="1"/>
          </p:nvPr>
        </p:nvSpPr>
        <p:spPr/>
        <p:txBody>
          <a:bodyPr/>
          <a:lstStyle/>
          <a:p>
            <a:pPr eaLnBrk="1" hangingPunct="1"/>
            <a:r>
              <a:rPr lang="it-IT" smtClean="0"/>
              <a:t>Formazione dei </a:t>
            </a:r>
            <a:r>
              <a:rPr lang="it-IT" b="1" smtClean="0"/>
              <a:t>poli bibliotecari locali </a:t>
            </a:r>
            <a:r>
              <a:rPr lang="it-IT" smtClean="0"/>
              <a:t> (regionali, provinciali, comunali) che gestiscono in forma automatizzata tutti i servizi e le attività e a cui possono aderire tutte le realtà bibliotecarie del territorio</a:t>
            </a:r>
          </a:p>
          <a:p>
            <a:pPr eaLnBrk="1" hangingPunct="1"/>
            <a:r>
              <a:rPr lang="it-IT" smtClean="0"/>
              <a:t>Struttura centrale – </a:t>
            </a:r>
            <a:r>
              <a:rPr lang="it-IT" b="1" smtClean="0"/>
              <a:t>l’INDICE</a:t>
            </a:r>
            <a:r>
              <a:rPr lang="it-IT" smtClean="0"/>
              <a:t> – per il coordinamento dei cataloghi realizzati a livello locale e per la loro integrazione in un catalogo collettivo</a:t>
            </a:r>
          </a:p>
          <a:p>
            <a:pPr eaLnBrk="1" hangingPunct="1"/>
            <a:endParaRPr lang="it-IT" smtClean="0"/>
          </a:p>
          <a:p>
            <a:pPr eaLnBrk="1" hangingPunct="1"/>
            <a:endParaRPr lang="it-IT" smtClean="0"/>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89" name="Rectangle 2"/>
          <p:cNvSpPr>
            <a:spLocks noGrp="1" noChangeArrowheads="1"/>
          </p:cNvSpPr>
          <p:nvPr>
            <p:ph type="title"/>
          </p:nvPr>
        </p:nvSpPr>
        <p:spPr/>
        <p:txBody>
          <a:bodyPr/>
          <a:lstStyle/>
          <a:p>
            <a:pPr algn="ctr" eaLnBrk="1" hangingPunct="1"/>
            <a:r>
              <a:rPr lang="it-IT" b="1" smtClean="0"/>
              <a:t>SBN: vantaggi</a:t>
            </a:r>
          </a:p>
        </p:txBody>
      </p:sp>
      <p:sp>
        <p:nvSpPr>
          <p:cNvPr id="268290" name="Rectangle 3"/>
          <p:cNvSpPr>
            <a:spLocks noGrp="1" noChangeArrowheads="1"/>
          </p:cNvSpPr>
          <p:nvPr>
            <p:ph type="body" idx="1"/>
          </p:nvPr>
        </p:nvSpPr>
        <p:spPr/>
        <p:txBody>
          <a:bodyPr/>
          <a:lstStyle/>
          <a:p>
            <a:pPr eaLnBrk="1" hangingPunct="1"/>
            <a:endParaRPr lang="it-IT" smtClean="0"/>
          </a:p>
          <a:p>
            <a:pPr eaLnBrk="1" hangingPunct="1"/>
            <a:r>
              <a:rPr lang="it-IT" smtClean="0"/>
              <a:t>Catalogazione partecipata</a:t>
            </a:r>
          </a:p>
          <a:p>
            <a:pPr eaLnBrk="1" hangingPunct="1"/>
            <a:endParaRPr lang="it-IT" smtClean="0"/>
          </a:p>
          <a:p>
            <a:pPr eaLnBrk="1" hangingPunct="1"/>
            <a:r>
              <a:rPr lang="it-IT" smtClean="0"/>
              <a:t>Prestito interbibliotecario (ILL)</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7" name="Rectangle 2"/>
          <p:cNvSpPr>
            <a:spLocks noGrp="1" noChangeArrowheads="1"/>
          </p:cNvSpPr>
          <p:nvPr>
            <p:ph type="title"/>
          </p:nvPr>
        </p:nvSpPr>
        <p:spPr/>
        <p:txBody>
          <a:bodyPr/>
          <a:lstStyle/>
          <a:p>
            <a:pPr eaLnBrk="1" hangingPunct="1"/>
            <a:r>
              <a:rPr lang="it-IT" sz="3800" smtClean="0"/>
              <a:t>LA BIBLIOTECA: attività e funzioni</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5" name="Rectangle 2"/>
          <p:cNvSpPr>
            <a:spLocks noGrp="1" noChangeArrowheads="1"/>
          </p:cNvSpPr>
          <p:nvPr>
            <p:ph type="title"/>
          </p:nvPr>
        </p:nvSpPr>
        <p:spPr/>
        <p:txBody>
          <a:bodyPr/>
          <a:lstStyle/>
          <a:p>
            <a:pPr eaLnBrk="1" hangingPunct="1"/>
            <a:r>
              <a:rPr lang="en-US" sz="2400" b="1" smtClean="0">
                <a:cs typeface="Arial" charset="0"/>
              </a:rPr>
              <a:t>ATTIVIT</a:t>
            </a:r>
            <a:r>
              <a:rPr lang="en-US" sz="2400" b="1" smtClean="0">
                <a:latin typeface="Garamond" pitchFamily="18" charset="0"/>
                <a:cs typeface="Times New Roman" pitchFamily="18" charset="0"/>
              </a:rPr>
              <a:t>Á</a:t>
            </a:r>
            <a:r>
              <a:rPr lang="en-US" sz="2400" b="1" smtClean="0">
                <a:cs typeface="Times New Roman" pitchFamily="18" charset="0"/>
              </a:rPr>
              <a:t> E </a:t>
            </a:r>
            <a:r>
              <a:rPr lang="en-US" sz="2400" b="1" smtClean="0">
                <a:cs typeface="Arial" charset="0"/>
              </a:rPr>
              <a:t> FUNZIONI DELLA BIBLIOTECA</a:t>
            </a:r>
          </a:p>
        </p:txBody>
      </p:sp>
      <p:sp>
        <p:nvSpPr>
          <p:cNvPr id="272386" name="Rectangle 3"/>
          <p:cNvSpPr>
            <a:spLocks noGrp="1" noChangeArrowheads="1"/>
          </p:cNvSpPr>
          <p:nvPr>
            <p:ph type="body" idx="1"/>
          </p:nvPr>
        </p:nvSpPr>
        <p:spPr/>
        <p:txBody>
          <a:bodyPr/>
          <a:lstStyle/>
          <a:p>
            <a:pPr eaLnBrk="1" hangingPunct="1"/>
            <a:r>
              <a:rPr lang="it-IT" sz="2400" smtClean="0">
                <a:latin typeface="Garamond" pitchFamily="18" charset="0"/>
              </a:rPr>
              <a:t>Predisposizione dei sistemi informatizzati d’archiviazione e reperimento delle informazioni</a:t>
            </a:r>
          </a:p>
          <a:p>
            <a:pPr eaLnBrk="1" hangingPunct="1"/>
            <a:r>
              <a:rPr lang="it-IT" sz="2400" smtClean="0">
                <a:latin typeface="Garamond" pitchFamily="18" charset="0"/>
              </a:rPr>
              <a:t>Amministrazione</a:t>
            </a:r>
          </a:p>
          <a:p>
            <a:pPr eaLnBrk="1" hangingPunct="1"/>
            <a:r>
              <a:rPr lang="it-IT" sz="2400" smtClean="0">
                <a:latin typeface="Garamond" pitchFamily="18" charset="0"/>
              </a:rPr>
              <a:t>Management</a:t>
            </a:r>
          </a:p>
          <a:p>
            <a:pPr eaLnBrk="1" hangingPunct="1"/>
            <a:r>
              <a:rPr lang="it-IT" sz="2400" smtClean="0">
                <a:latin typeface="Garamond" pitchFamily="18" charset="0"/>
              </a:rPr>
              <a:t>Accessioni mediante acquisto, scambio, dono, deposito</a:t>
            </a:r>
          </a:p>
          <a:p>
            <a:pPr eaLnBrk="1" hangingPunct="1"/>
            <a:r>
              <a:rPr lang="it-IT" sz="2400" b="1" smtClean="0">
                <a:latin typeface="Garamond" pitchFamily="18" charset="0"/>
              </a:rPr>
              <a:t>Sviluppo delle raccolte (scarto, analisi e controllo bibliografico del posseduto)</a:t>
            </a:r>
          </a:p>
          <a:p>
            <a:pPr eaLnBrk="1" hangingPunct="1"/>
            <a:r>
              <a:rPr lang="it-IT" sz="2400" b="1" smtClean="0">
                <a:latin typeface="Garamond" pitchFamily="18" charset="0"/>
              </a:rPr>
              <a:t>Servizi al pubblico</a:t>
            </a:r>
          </a:p>
          <a:p>
            <a:pPr eaLnBrk="1" hangingPunct="1"/>
            <a:r>
              <a:rPr lang="it-IT" sz="2400" smtClean="0">
                <a:latin typeface="Garamond" pitchFamily="18" charset="0"/>
              </a:rPr>
              <a:t>Manutenzione, conservazione e restauro delle raccolte</a:t>
            </a:r>
          </a:p>
          <a:p>
            <a:pPr eaLnBrk="1" hangingPunct="1"/>
            <a:r>
              <a:rPr lang="it-IT" sz="2400" smtClean="0">
                <a:latin typeface="Garamond" pitchFamily="18" charset="0"/>
              </a:rPr>
              <a:t>Misurazione del controllo di qualità dei servizi</a:t>
            </a:r>
          </a:p>
          <a:p>
            <a:pPr eaLnBrk="1" hangingPunct="1"/>
            <a:endParaRPr lang="it-IT" sz="2400" smtClean="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3" name="Rectangle 2"/>
          <p:cNvSpPr>
            <a:spLocks noGrp="1" noChangeArrowheads="1"/>
          </p:cNvSpPr>
          <p:nvPr>
            <p:ph type="title"/>
          </p:nvPr>
        </p:nvSpPr>
        <p:spPr/>
        <p:txBody>
          <a:bodyPr/>
          <a:lstStyle/>
          <a:p>
            <a:pPr eaLnBrk="1" hangingPunct="1"/>
            <a:r>
              <a:rPr lang="it-IT" sz="2400" b="1" smtClean="0"/>
              <a:t>OBIETTIVI DELLA BIBLIOTECA</a:t>
            </a:r>
          </a:p>
        </p:txBody>
      </p:sp>
      <p:sp>
        <p:nvSpPr>
          <p:cNvPr id="274434" name="Rectangle 3"/>
          <p:cNvSpPr>
            <a:spLocks noGrp="1" noChangeArrowheads="1"/>
          </p:cNvSpPr>
          <p:nvPr>
            <p:ph type="body" idx="1"/>
          </p:nvPr>
        </p:nvSpPr>
        <p:spPr/>
        <p:txBody>
          <a:bodyPr/>
          <a:lstStyle/>
          <a:p>
            <a:pPr eaLnBrk="1" hangingPunct="1">
              <a:lnSpc>
                <a:spcPct val="90000"/>
              </a:lnSpc>
            </a:pPr>
            <a:r>
              <a:rPr lang="it-IT" smtClean="0">
                <a:latin typeface="Garamond" pitchFamily="18" charset="0"/>
              </a:rPr>
              <a:t>Individuare l’utenza</a:t>
            </a:r>
          </a:p>
          <a:p>
            <a:pPr eaLnBrk="1" hangingPunct="1">
              <a:lnSpc>
                <a:spcPct val="90000"/>
              </a:lnSpc>
            </a:pPr>
            <a:r>
              <a:rPr lang="it-IT" smtClean="0">
                <a:latin typeface="Garamond" pitchFamily="18" charset="0"/>
              </a:rPr>
              <a:t>Individuare le conoscenze ed i documenti occorrenti all’utenza e assisterla nella formulazione delle sue esigenze e nell’accertamento bibliografico dei documenti di suo interesse</a:t>
            </a:r>
          </a:p>
          <a:p>
            <a:pPr eaLnBrk="1" hangingPunct="1">
              <a:lnSpc>
                <a:spcPct val="90000"/>
              </a:lnSpc>
            </a:pPr>
            <a:r>
              <a:rPr lang="it-IT" smtClean="0">
                <a:latin typeface="Garamond" pitchFamily="18" charset="0"/>
              </a:rPr>
              <a:t>Facilitare l’accesso fisico ai documenti (anche a quelli non in loco)</a:t>
            </a:r>
          </a:p>
          <a:p>
            <a:pPr eaLnBrk="1" hangingPunct="1">
              <a:lnSpc>
                <a:spcPct val="90000"/>
              </a:lnSpc>
            </a:pPr>
            <a:r>
              <a:rPr lang="it-IT" smtClean="0">
                <a:latin typeface="Garamond" pitchFamily="18" charset="0"/>
              </a:rPr>
              <a:t>Potenziare la copertura bibliografica e la disponibilità dei documenti occorrenti attraverso la cooperazione bibliotecaria</a:t>
            </a:r>
          </a:p>
          <a:p>
            <a:pPr eaLnBrk="1" hangingPunct="1">
              <a:lnSpc>
                <a:spcPct val="90000"/>
              </a:lnSpc>
            </a:pPr>
            <a:endParaRPr lang="it-IT" sz="2400" smtClean="0">
              <a:latin typeface="Garamond" pitchFamily="18" charset="0"/>
            </a:endParaRPr>
          </a:p>
          <a:p>
            <a:pPr eaLnBrk="1" hangingPunct="1">
              <a:lnSpc>
                <a:spcPct val="90000"/>
              </a:lnSpc>
            </a:pPr>
            <a:endParaRPr lang="it-IT" smtClean="0">
              <a:latin typeface="Garamond" pitchFamily="18" charset="0"/>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1" name="Rectangle 2"/>
          <p:cNvSpPr>
            <a:spLocks noGrp="1" noChangeArrowheads="1"/>
          </p:cNvSpPr>
          <p:nvPr>
            <p:ph type="title"/>
          </p:nvPr>
        </p:nvSpPr>
        <p:spPr/>
        <p:txBody>
          <a:bodyPr/>
          <a:lstStyle/>
          <a:p>
            <a:pPr eaLnBrk="1" hangingPunct="1"/>
            <a:r>
              <a:rPr lang="it-IT" sz="2400" b="1" smtClean="0"/>
              <a:t>SERVIZI NEVRALGICI DELLA BIBLIOTECA</a:t>
            </a:r>
            <a:endParaRPr lang="it-IT" sz="2400" noProof="1" smtClean="0"/>
          </a:p>
        </p:txBody>
      </p:sp>
      <p:sp>
        <p:nvSpPr>
          <p:cNvPr id="276482" name="Rectangle 3"/>
          <p:cNvSpPr>
            <a:spLocks noGrp="1" noChangeArrowheads="1"/>
          </p:cNvSpPr>
          <p:nvPr>
            <p:ph type="body" idx="1"/>
          </p:nvPr>
        </p:nvSpPr>
        <p:spPr/>
        <p:txBody>
          <a:bodyPr/>
          <a:lstStyle/>
          <a:p>
            <a:pPr eaLnBrk="1" hangingPunct="1"/>
            <a:r>
              <a:rPr lang="it-IT" sz="2400" smtClean="0">
                <a:latin typeface="Garamond" pitchFamily="18" charset="0"/>
              </a:rPr>
              <a:t>REALIZZARE L’ACCESSO AI DOCUMENTI ED AL LORO CONTENUTO PER MEZZO DEL CATALOGO (</a:t>
            </a:r>
            <a:r>
              <a:rPr lang="it-IT" sz="2400" b="1" smtClean="0">
                <a:latin typeface="Garamond" pitchFamily="18" charset="0"/>
              </a:rPr>
              <a:t>CATALOGAZIONE</a:t>
            </a:r>
            <a:r>
              <a:rPr lang="it-IT" sz="2400" smtClean="0">
                <a:latin typeface="Garamond" pitchFamily="18" charset="0"/>
              </a:rPr>
              <a:t>)</a:t>
            </a:r>
          </a:p>
          <a:p>
            <a:pPr eaLnBrk="1" hangingPunct="1"/>
            <a:endParaRPr lang="it-IT" sz="2400" smtClean="0">
              <a:latin typeface="Garamond" pitchFamily="18" charset="0"/>
            </a:endParaRPr>
          </a:p>
          <a:p>
            <a:pPr eaLnBrk="1" hangingPunct="1"/>
            <a:r>
              <a:rPr lang="it-IT" sz="2400" smtClean="0">
                <a:latin typeface="Garamond" pitchFamily="18" charset="0"/>
              </a:rPr>
              <a:t>SELEZIONARE, RACCOGLIERE E CONSERVARE I DOCUMENTI (</a:t>
            </a:r>
            <a:r>
              <a:rPr lang="it-IT" sz="2400" b="1" smtClean="0">
                <a:latin typeface="Garamond" pitchFamily="18" charset="0"/>
              </a:rPr>
              <a:t>SVILUPPO DELLE RACCOLTE</a:t>
            </a:r>
            <a:r>
              <a:rPr lang="it-IT" sz="2400" smtClean="0">
                <a:latin typeface="Garamond" pitchFamily="18" charset="0"/>
              </a:rPr>
              <a:t>)</a:t>
            </a:r>
          </a:p>
          <a:p>
            <a:pPr eaLnBrk="1" hangingPunct="1"/>
            <a:endParaRPr lang="it-IT" sz="2400" smtClean="0">
              <a:latin typeface="Garamond" pitchFamily="18" charset="0"/>
            </a:endParaRPr>
          </a:p>
          <a:p>
            <a:pPr eaLnBrk="1" hangingPunct="1"/>
            <a:r>
              <a:rPr lang="it-IT" sz="2400" smtClean="0">
                <a:latin typeface="Garamond" pitchFamily="18" charset="0"/>
              </a:rPr>
              <a:t>STIMOLARE E FACILITARE L’UTILIZZO DEI DOCUMENTI(</a:t>
            </a:r>
            <a:r>
              <a:rPr lang="it-IT" sz="2400" b="1" smtClean="0">
                <a:latin typeface="Garamond" pitchFamily="18" charset="0"/>
              </a:rPr>
              <a:t>REFERENCE</a:t>
            </a:r>
            <a:r>
              <a:rPr lang="it-IT" sz="2400" smtClean="0">
                <a:latin typeface="Garamond" pitchFamily="18" charset="0"/>
              </a:rPr>
              <a:t>)</a:t>
            </a: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29" name="Rectangle 2"/>
          <p:cNvSpPr>
            <a:spLocks noGrp="1" noChangeArrowheads="1"/>
          </p:cNvSpPr>
          <p:nvPr>
            <p:ph type="title"/>
          </p:nvPr>
        </p:nvSpPr>
        <p:spPr>
          <a:xfrm>
            <a:off x="827088" y="333375"/>
            <a:ext cx="7772400" cy="1143000"/>
          </a:xfrm>
        </p:spPr>
        <p:txBody>
          <a:bodyPr/>
          <a:lstStyle/>
          <a:p>
            <a:pPr eaLnBrk="1" hangingPunct="1"/>
            <a:r>
              <a:rPr lang="it-IT" sz="2400" b="1" smtClean="0"/>
              <a:t>REGOLAMENTI E CARTE DEI SERVIZI</a:t>
            </a:r>
          </a:p>
        </p:txBody>
      </p:sp>
      <p:sp>
        <p:nvSpPr>
          <p:cNvPr id="278530" name="Rectangle 3"/>
          <p:cNvSpPr>
            <a:spLocks noGrp="1" noChangeArrowheads="1"/>
          </p:cNvSpPr>
          <p:nvPr>
            <p:ph type="body" idx="1"/>
          </p:nvPr>
        </p:nvSpPr>
        <p:spPr/>
        <p:txBody>
          <a:bodyPr/>
          <a:lstStyle/>
          <a:p>
            <a:pPr eaLnBrk="1" hangingPunct="1">
              <a:lnSpc>
                <a:spcPct val="90000"/>
              </a:lnSpc>
            </a:pPr>
            <a:r>
              <a:rPr lang="it-IT" sz="2400" smtClean="0">
                <a:latin typeface="Garamond" pitchFamily="18" charset="0"/>
              </a:rPr>
              <a:t>Sono gli strumenti che presiedono alle attività delle biblioteche</a:t>
            </a:r>
          </a:p>
          <a:p>
            <a:pPr eaLnBrk="1" hangingPunct="1">
              <a:lnSpc>
                <a:spcPct val="90000"/>
              </a:lnSpc>
            </a:pPr>
            <a:r>
              <a:rPr lang="it-IT" sz="2400" smtClean="0">
                <a:latin typeface="Garamond" pitchFamily="18" charset="0"/>
              </a:rPr>
              <a:t>I </a:t>
            </a:r>
            <a:r>
              <a:rPr lang="it-IT" sz="2400" b="1" smtClean="0">
                <a:latin typeface="Garamond" pitchFamily="18" charset="0"/>
              </a:rPr>
              <a:t>Regolamenti </a:t>
            </a:r>
            <a:r>
              <a:rPr lang="it-IT" sz="2400" smtClean="0">
                <a:latin typeface="Garamond" pitchFamily="18" charset="0"/>
              </a:rPr>
              <a:t> delle biblioteche procedono dalla legislazione statale e regionale e hanno la funzione di definire i rapporti fra la biblioteca e l’ente a cui essa appartiene</a:t>
            </a:r>
          </a:p>
          <a:p>
            <a:pPr eaLnBrk="1" hangingPunct="1">
              <a:lnSpc>
                <a:spcPct val="90000"/>
              </a:lnSpc>
            </a:pPr>
            <a:r>
              <a:rPr lang="it-IT" sz="2400" smtClean="0">
                <a:latin typeface="Garamond" pitchFamily="18" charset="0"/>
              </a:rPr>
              <a:t>Le </a:t>
            </a:r>
            <a:r>
              <a:rPr lang="it-IT" sz="2400" b="1" smtClean="0">
                <a:latin typeface="Garamond" pitchFamily="18" charset="0"/>
              </a:rPr>
              <a:t>Carte dei servizi</a:t>
            </a:r>
            <a:r>
              <a:rPr lang="it-IT" sz="2400" smtClean="0">
                <a:latin typeface="Garamond" pitchFamily="18" charset="0"/>
              </a:rPr>
              <a:t> sono previste dalle direttive della Presidenza del Consiglio dei Ministri 27 gennaio 1994 (</a:t>
            </a:r>
            <a:r>
              <a:rPr lang="it-IT" sz="2400" i="1" smtClean="0">
                <a:latin typeface="Garamond" pitchFamily="18" charset="0"/>
              </a:rPr>
              <a:t>Principi sull’erogazione dei servizi pubblici) </a:t>
            </a:r>
            <a:r>
              <a:rPr lang="it-IT" sz="2400" smtClean="0">
                <a:latin typeface="Garamond" pitchFamily="18" charset="0"/>
              </a:rPr>
              <a:t>e del Ministero della Funzione Pubblica del 24 marzo 2004 (</a:t>
            </a:r>
            <a:r>
              <a:rPr lang="it-IT" sz="2400" i="1" smtClean="0">
                <a:latin typeface="Garamond" pitchFamily="18" charset="0"/>
              </a:rPr>
              <a:t>Rilevazione della qualità percepita dai cittadini</a:t>
            </a:r>
            <a:r>
              <a:rPr lang="it-IT" sz="2400" smtClean="0">
                <a:latin typeface="Garamond" pitchFamily="18" charset="0"/>
              </a:rPr>
              <a:t>)</a:t>
            </a:r>
          </a:p>
          <a:p>
            <a:pPr eaLnBrk="1" hangingPunct="1">
              <a:lnSpc>
                <a:spcPct val="90000"/>
              </a:lnSpc>
            </a:pPr>
            <a:r>
              <a:rPr lang="it-IT" sz="2400" smtClean="0">
                <a:latin typeface="Garamond" pitchFamily="18" charset="0"/>
              </a:rPr>
              <a:t>L’AIB ha pubblicato nel 2000 le </a:t>
            </a:r>
            <a:r>
              <a:rPr lang="it-IT" sz="2400" i="1" smtClean="0">
                <a:latin typeface="Garamond" pitchFamily="18" charset="0"/>
              </a:rPr>
              <a:t>Linee guida per la redazione delle carte dei servizi delle biblioteche pubbliche</a:t>
            </a: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7" name="Rectangle 3"/>
          <p:cNvSpPr>
            <a:spLocks noGrp="1" noChangeArrowheads="1"/>
          </p:cNvSpPr>
          <p:nvPr>
            <p:ph type="body" idx="1"/>
          </p:nvPr>
        </p:nvSpPr>
        <p:spPr/>
        <p:txBody>
          <a:bodyPr/>
          <a:lstStyle/>
          <a:p>
            <a:pPr eaLnBrk="1" hangingPunct="1"/>
            <a:r>
              <a:rPr lang="it-IT" smtClean="0">
                <a:latin typeface="Garamond" pitchFamily="18" charset="0"/>
              </a:rPr>
              <a:t>I punti fondamentali che </a:t>
            </a:r>
            <a:r>
              <a:rPr lang="it-IT" b="1" smtClean="0">
                <a:latin typeface="Garamond" pitchFamily="18" charset="0"/>
              </a:rPr>
              <a:t>i regolamenti</a:t>
            </a:r>
            <a:r>
              <a:rPr lang="it-IT" smtClean="0">
                <a:latin typeface="Garamond" pitchFamily="18" charset="0"/>
              </a:rPr>
              <a:t> devono stabilire sono: obiettivi; patrimonio e risorse finanziarie; organizzazione dei servizi e delle risorse umane; rapporti con l’utenza</a:t>
            </a:r>
          </a:p>
          <a:p>
            <a:pPr eaLnBrk="1" hangingPunct="1"/>
            <a:r>
              <a:rPr lang="it-IT" smtClean="0">
                <a:latin typeface="Garamond" pitchFamily="18" charset="0"/>
              </a:rPr>
              <a:t>Le </a:t>
            </a:r>
            <a:r>
              <a:rPr lang="it-IT" b="1" smtClean="0">
                <a:latin typeface="Garamond" pitchFamily="18" charset="0"/>
              </a:rPr>
              <a:t>carte dei servizi </a:t>
            </a:r>
            <a:r>
              <a:rPr lang="it-IT" smtClean="0">
                <a:latin typeface="Garamond" pitchFamily="18" charset="0"/>
              </a:rPr>
              <a:t>definiscono i compiti della biblioteca nei confronti dell’utenza e i diritti dei lettori, tenendo conto delle disposizioni regolamentari.</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5" name="Rectangle 2"/>
          <p:cNvSpPr>
            <a:spLocks noGrp="1" noChangeArrowheads="1"/>
          </p:cNvSpPr>
          <p:nvPr>
            <p:ph type="title"/>
          </p:nvPr>
        </p:nvSpPr>
        <p:spPr>
          <a:xfrm>
            <a:off x="755650" y="260350"/>
            <a:ext cx="7772400" cy="1143000"/>
          </a:xfrm>
        </p:spPr>
        <p:txBody>
          <a:bodyPr/>
          <a:lstStyle/>
          <a:p>
            <a:pPr eaLnBrk="1" hangingPunct="1"/>
            <a:r>
              <a:rPr lang="it-IT" sz="2400" b="1" smtClean="0"/>
              <a:t>LE CARTE DEI SERVIZI</a:t>
            </a:r>
          </a:p>
        </p:txBody>
      </p:sp>
      <p:sp>
        <p:nvSpPr>
          <p:cNvPr id="282626" name="Rectangle 3"/>
          <p:cNvSpPr>
            <a:spLocks noGrp="1" noChangeArrowheads="1"/>
          </p:cNvSpPr>
          <p:nvPr>
            <p:ph type="body" idx="1"/>
          </p:nvPr>
        </p:nvSpPr>
        <p:spPr/>
        <p:txBody>
          <a:bodyPr/>
          <a:lstStyle/>
          <a:p>
            <a:pPr eaLnBrk="1" hangingPunct="1">
              <a:lnSpc>
                <a:spcPct val="90000"/>
              </a:lnSpc>
            </a:pPr>
            <a:r>
              <a:rPr lang="it-IT" sz="2000" smtClean="0">
                <a:latin typeface="Garamond" pitchFamily="18" charset="0"/>
              </a:rPr>
              <a:t>Un possibile schema prevede l’identificazione:</a:t>
            </a:r>
          </a:p>
          <a:p>
            <a:pPr eaLnBrk="1" hangingPunct="1">
              <a:lnSpc>
                <a:spcPct val="90000"/>
              </a:lnSpc>
              <a:buFont typeface="Wingdings" pitchFamily="2" charset="2"/>
              <a:buChar char="Ø"/>
            </a:pPr>
            <a:r>
              <a:rPr lang="it-IT" sz="2000" smtClean="0">
                <a:latin typeface="Garamond" pitchFamily="18" charset="0"/>
              </a:rPr>
              <a:t>Dell’istituzione con i </a:t>
            </a:r>
            <a:r>
              <a:rPr lang="it-IT" sz="2000" b="1" smtClean="0">
                <a:latin typeface="Garamond" pitchFamily="18" charset="0"/>
              </a:rPr>
              <a:t>dati essenziali</a:t>
            </a:r>
            <a:r>
              <a:rPr lang="it-IT" sz="2000" smtClean="0">
                <a:latin typeface="Garamond" pitchFamily="18" charset="0"/>
              </a:rPr>
              <a:t> (denominazione, indirizzo, orari, telefono, fax, sito web e mail…)</a:t>
            </a:r>
          </a:p>
          <a:p>
            <a:pPr eaLnBrk="1" hangingPunct="1">
              <a:lnSpc>
                <a:spcPct val="90000"/>
              </a:lnSpc>
              <a:buFont typeface="Wingdings" pitchFamily="2" charset="2"/>
              <a:buChar char="Ø"/>
            </a:pPr>
            <a:r>
              <a:rPr lang="it-IT" sz="2000" smtClean="0">
                <a:latin typeface="Garamond" pitchFamily="18" charset="0"/>
              </a:rPr>
              <a:t>Dei </a:t>
            </a:r>
            <a:r>
              <a:rPr lang="it-IT" sz="2000" b="1" smtClean="0">
                <a:latin typeface="Garamond" pitchFamily="18" charset="0"/>
              </a:rPr>
              <a:t>valori generali</a:t>
            </a:r>
            <a:r>
              <a:rPr lang="it-IT" sz="2000" smtClean="0">
                <a:latin typeface="Garamond" pitchFamily="18" charset="0"/>
              </a:rPr>
              <a:t> a cui si ispira (</a:t>
            </a:r>
            <a:r>
              <a:rPr lang="it-IT" sz="2000" i="1" smtClean="0">
                <a:latin typeface="Garamond" pitchFamily="18" charset="0"/>
              </a:rPr>
              <a:t>Raccomandazioni IFLA, Manifesto UNESCO)</a:t>
            </a:r>
            <a:endParaRPr lang="it-IT" sz="2000" smtClean="0">
              <a:latin typeface="Garamond" pitchFamily="18" charset="0"/>
            </a:endParaRPr>
          </a:p>
          <a:p>
            <a:pPr eaLnBrk="1" hangingPunct="1">
              <a:lnSpc>
                <a:spcPct val="90000"/>
              </a:lnSpc>
              <a:buFont typeface="Wingdings" pitchFamily="2" charset="2"/>
              <a:buChar char="Ø"/>
            </a:pPr>
            <a:r>
              <a:rPr lang="it-IT" sz="2000" smtClean="0">
                <a:latin typeface="Garamond" pitchFamily="18" charset="0"/>
              </a:rPr>
              <a:t>Degli </a:t>
            </a:r>
            <a:r>
              <a:rPr lang="it-IT" sz="2000" b="1" smtClean="0">
                <a:latin typeface="Garamond" pitchFamily="18" charset="0"/>
              </a:rPr>
              <a:t>strumenti</a:t>
            </a:r>
            <a:r>
              <a:rPr lang="it-IT" sz="2000" smtClean="0">
                <a:latin typeface="Garamond" pitchFamily="18" charset="0"/>
              </a:rPr>
              <a:t> per l’erogazione dei servizi (la sede, le raccolte documentarie  e la loro organizzazione, l’autonomia e l’aggiornamento professionale del personale, la cooperazione interbibliotecaria)</a:t>
            </a:r>
          </a:p>
          <a:p>
            <a:pPr eaLnBrk="1" hangingPunct="1">
              <a:lnSpc>
                <a:spcPct val="90000"/>
              </a:lnSpc>
              <a:buFont typeface="Wingdings" pitchFamily="2" charset="2"/>
              <a:buChar char="Ø"/>
            </a:pPr>
            <a:r>
              <a:rPr lang="it-IT" sz="2000" smtClean="0">
                <a:latin typeface="Garamond" pitchFamily="18" charset="0"/>
              </a:rPr>
              <a:t>Dei </a:t>
            </a:r>
            <a:r>
              <a:rPr lang="it-IT" sz="2000" b="1" smtClean="0">
                <a:latin typeface="Garamond" pitchFamily="18" charset="0"/>
              </a:rPr>
              <a:t>servizi </a:t>
            </a:r>
            <a:r>
              <a:rPr lang="it-IT" sz="2000" smtClean="0">
                <a:latin typeface="Garamond" pitchFamily="18" charset="0"/>
              </a:rPr>
              <a:t>(lettura, consultazione, ill. , d.d., riproduzione , reference, servizi telematici e multimediali, servizi per bambini e ragazzi, raccolte locali, raccolte multilinguistiche e multiculturali, servizi per utenti diversamente abili, promozione di attività culturali)</a:t>
            </a:r>
          </a:p>
          <a:p>
            <a:pPr eaLnBrk="1" hangingPunct="1">
              <a:lnSpc>
                <a:spcPct val="90000"/>
              </a:lnSpc>
              <a:buFont typeface="Wingdings" pitchFamily="2" charset="2"/>
              <a:buChar char="Ø"/>
            </a:pPr>
            <a:r>
              <a:rPr lang="it-IT" sz="2000" smtClean="0">
                <a:latin typeface="Garamond" pitchFamily="18" charset="0"/>
              </a:rPr>
              <a:t>La </a:t>
            </a:r>
            <a:r>
              <a:rPr lang="it-IT" sz="2000" b="1" smtClean="0">
                <a:latin typeface="Garamond" pitchFamily="18" charset="0"/>
              </a:rPr>
              <a:t>tutela dei diritti</a:t>
            </a:r>
            <a:r>
              <a:rPr lang="it-IT" sz="2000" smtClean="0">
                <a:latin typeface="Garamond" pitchFamily="18" charset="0"/>
              </a:rPr>
              <a:t> degli utenti (reclami, rimborsi, modo di porsi de personale, informazione e partecipazione dell’utenza alla vita della biblioteca)</a:t>
            </a:r>
          </a:p>
          <a:p>
            <a:pPr eaLnBrk="1" hangingPunct="1">
              <a:lnSpc>
                <a:spcPct val="90000"/>
              </a:lnSpc>
              <a:buFont typeface="Wingdings" pitchFamily="2" charset="2"/>
              <a:buChar char="v"/>
            </a:pPr>
            <a:endParaRPr lang="it-IT" sz="2000" smtClean="0">
              <a:latin typeface="Garamond" pitchFamily="18" charset="0"/>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3" name="Rectangle 2"/>
          <p:cNvSpPr>
            <a:spLocks noGrp="1" noChangeArrowheads="1"/>
          </p:cNvSpPr>
          <p:nvPr>
            <p:ph type="title"/>
          </p:nvPr>
        </p:nvSpPr>
        <p:spPr/>
        <p:txBody>
          <a:bodyPr/>
          <a:lstStyle/>
          <a:p>
            <a:pPr eaLnBrk="1" hangingPunct="1"/>
            <a:r>
              <a:rPr lang="it-IT" sz="2400" b="1" smtClean="0"/>
              <a:t>MANAGEMENT E BIBLIOTECHE</a:t>
            </a:r>
          </a:p>
        </p:txBody>
      </p:sp>
      <p:sp>
        <p:nvSpPr>
          <p:cNvPr id="284674" name="Rectangle 3"/>
          <p:cNvSpPr>
            <a:spLocks noGrp="1" noChangeArrowheads="1"/>
          </p:cNvSpPr>
          <p:nvPr>
            <p:ph type="body" idx="1"/>
          </p:nvPr>
        </p:nvSpPr>
        <p:spPr/>
        <p:txBody>
          <a:bodyPr/>
          <a:lstStyle/>
          <a:p>
            <a:pPr eaLnBrk="1" hangingPunct="1"/>
            <a:r>
              <a:rPr lang="it-IT" smtClean="0">
                <a:latin typeface="Garamond" pitchFamily="18" charset="0"/>
              </a:rPr>
              <a:t>Il management è un sistema di conoscenze e di pratiche organizzative finalizzato all’esercizio della funzione di governo di un’istituzione pubblica o privata che produce beni o servizi al fine di:</a:t>
            </a:r>
          </a:p>
          <a:p>
            <a:pPr eaLnBrk="1" hangingPunct="1">
              <a:buFontTx/>
              <a:buChar char="•"/>
            </a:pPr>
            <a:r>
              <a:rPr lang="it-IT" smtClean="0">
                <a:latin typeface="Garamond" pitchFamily="18" charset="0"/>
              </a:rPr>
              <a:t> soddisfare le esigenze del “cliente”</a:t>
            </a:r>
          </a:p>
          <a:p>
            <a:pPr eaLnBrk="1" hangingPunct="1">
              <a:buFontTx/>
              <a:buChar char="•"/>
            </a:pPr>
            <a:r>
              <a:rPr lang="it-IT" smtClean="0">
                <a:latin typeface="Garamond" pitchFamily="18" charset="0"/>
              </a:rPr>
              <a:t>ottimizzare la produttività e l’efficienza </a:t>
            </a:r>
          </a:p>
          <a:p>
            <a:pPr eaLnBrk="1" hangingPunct="1">
              <a:buFontTx/>
              <a:buChar char="•"/>
            </a:pPr>
            <a:r>
              <a:rPr lang="it-IT" smtClean="0">
                <a:latin typeface="Garamond" pitchFamily="18" charset="0"/>
              </a:rPr>
              <a:t>dare forti motivazioni ai dipendenti</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1" name="Rectangle 3"/>
          <p:cNvSpPr>
            <a:spLocks noGrp="1" noChangeArrowheads="1"/>
          </p:cNvSpPr>
          <p:nvPr>
            <p:ph type="body" idx="1"/>
          </p:nvPr>
        </p:nvSpPr>
        <p:spPr>
          <a:xfrm>
            <a:off x="914400" y="1628775"/>
            <a:ext cx="7772400" cy="4502150"/>
          </a:xfrm>
        </p:spPr>
        <p:txBody>
          <a:bodyPr/>
          <a:lstStyle/>
          <a:p>
            <a:pPr eaLnBrk="1" hangingPunct="1">
              <a:lnSpc>
                <a:spcPct val="90000"/>
              </a:lnSpc>
            </a:pPr>
            <a:r>
              <a:rPr lang="it-IT" b="1" smtClean="0">
                <a:latin typeface="Garamond" pitchFamily="18" charset="0"/>
              </a:rPr>
              <a:t>La gestione dei servizi bibliotecari in una prospettiva manageriale deve tener conto di significativi cambiamenti ambientali quali</a:t>
            </a:r>
            <a:r>
              <a:rPr lang="it-IT" smtClean="0">
                <a:latin typeface="Garamond" pitchFamily="18" charset="0"/>
              </a:rPr>
              <a:t>:</a:t>
            </a:r>
          </a:p>
          <a:p>
            <a:pPr eaLnBrk="1" hangingPunct="1">
              <a:lnSpc>
                <a:spcPct val="90000"/>
              </a:lnSpc>
              <a:buFontTx/>
              <a:buChar char="•"/>
            </a:pPr>
            <a:r>
              <a:rPr lang="it-IT" sz="2400" smtClean="0">
                <a:latin typeface="Garamond" pitchFamily="18" charset="0"/>
              </a:rPr>
              <a:t>Innalzamento dell’età media con conseguente aumento della domanda di servizi sociali e riduzione del turn-over nelle aziende;</a:t>
            </a:r>
          </a:p>
          <a:p>
            <a:pPr eaLnBrk="1" hangingPunct="1">
              <a:lnSpc>
                <a:spcPct val="90000"/>
              </a:lnSpc>
              <a:buFontTx/>
              <a:buChar char="•"/>
            </a:pPr>
            <a:r>
              <a:rPr lang="it-IT" sz="2400" smtClean="0">
                <a:latin typeface="Garamond" pitchFamily="18" charset="0"/>
              </a:rPr>
              <a:t>Formazione universitaria e apprendimento continuo diventano fattori strategici per l’azienda;</a:t>
            </a:r>
          </a:p>
          <a:p>
            <a:pPr eaLnBrk="1" hangingPunct="1">
              <a:lnSpc>
                <a:spcPct val="90000"/>
              </a:lnSpc>
              <a:buFontTx/>
              <a:buChar char="•"/>
            </a:pPr>
            <a:r>
              <a:rPr lang="it-IT" sz="2400" smtClean="0">
                <a:latin typeface="Garamond" pitchFamily="18" charset="0"/>
              </a:rPr>
              <a:t>Sviluppo del commercio elettronico;</a:t>
            </a:r>
          </a:p>
          <a:p>
            <a:pPr eaLnBrk="1" hangingPunct="1">
              <a:lnSpc>
                <a:spcPct val="90000"/>
              </a:lnSpc>
              <a:buFontTx/>
              <a:buChar char="•"/>
            </a:pPr>
            <a:r>
              <a:rPr lang="it-IT" sz="2400" smtClean="0">
                <a:latin typeface="Garamond" pitchFamily="18" charset="0"/>
              </a:rPr>
              <a:t>Fine dell’era della piccola azienda: solo le grandi organizzazioni sono in grado di mettere a disposizione le grandi infrastrutture della conoscenza</a:t>
            </a:r>
          </a:p>
          <a:p>
            <a:pPr eaLnBrk="1" hangingPunct="1">
              <a:lnSpc>
                <a:spcPct val="90000"/>
              </a:lnSpc>
              <a:buFontTx/>
              <a:buNone/>
            </a:pPr>
            <a:endParaRPr lang="it-IT" sz="2400" smtClean="0">
              <a:latin typeface="Garamond" pitchFamily="18" charset="0"/>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69" name="Rectangle 3"/>
          <p:cNvSpPr>
            <a:spLocks noGrp="1" noChangeArrowheads="1"/>
          </p:cNvSpPr>
          <p:nvPr>
            <p:ph type="body" idx="1"/>
          </p:nvPr>
        </p:nvSpPr>
        <p:spPr/>
        <p:txBody>
          <a:bodyPr/>
          <a:lstStyle/>
          <a:p>
            <a:pPr eaLnBrk="1" hangingPunct="1"/>
            <a:r>
              <a:rPr lang="it-IT" b="1" smtClean="0">
                <a:latin typeface="Garamond" pitchFamily="18" charset="0"/>
              </a:rPr>
              <a:t>L’integrazione tra biblioteconomia e management</a:t>
            </a:r>
            <a:r>
              <a:rPr lang="it-IT" smtClean="0">
                <a:latin typeface="Garamond" pitchFamily="18" charset="0"/>
              </a:rPr>
              <a:t> si rivela opportuna se desideriamo ottenere biblioteche inserite nell’ambiente di riferimento, che puntino a “durare” sul “mercato”, conquistando fette sempre più larghe di utenza e i cui quadri direttivi siano costituiti da personale di formazione biblioteconomica più che manageriale.</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7" name="Rectangle 2"/>
          <p:cNvSpPr>
            <a:spLocks noGrp="1" noChangeArrowheads="1"/>
          </p:cNvSpPr>
          <p:nvPr>
            <p:ph type="title"/>
          </p:nvPr>
        </p:nvSpPr>
        <p:spPr/>
        <p:txBody>
          <a:bodyPr/>
          <a:lstStyle/>
          <a:p>
            <a:pPr eaLnBrk="1" hangingPunct="1"/>
            <a:r>
              <a:rPr lang="it-IT" sz="2400" b="1" smtClean="0"/>
              <a:t>COMPETENZE DEL BIBLIOTECARIO-MANAGER</a:t>
            </a:r>
          </a:p>
        </p:txBody>
      </p:sp>
      <p:sp>
        <p:nvSpPr>
          <p:cNvPr id="290818" name="Rectangle 3"/>
          <p:cNvSpPr>
            <a:spLocks noGrp="1" noChangeArrowheads="1"/>
          </p:cNvSpPr>
          <p:nvPr>
            <p:ph type="body" idx="1"/>
          </p:nvPr>
        </p:nvSpPr>
        <p:spPr/>
        <p:txBody>
          <a:bodyPr/>
          <a:lstStyle/>
          <a:p>
            <a:pPr eaLnBrk="1" hangingPunct="1"/>
            <a:r>
              <a:rPr lang="it-IT" smtClean="0">
                <a:latin typeface="Garamond" pitchFamily="18" charset="0"/>
              </a:rPr>
              <a:t>Leadership, pubbliche relazioni istituzionali ed interne, pianificazione e sviluppo delle politiche bibliotecarie, negoziazione e gestione del bilancio, gestione delle risorse documentarie, gestione del personale, automazione ed informatizzazione, sociologia e cultura del cambiamento, misurazione e valutazione dei servizi, marketing possono essere spese in un processo </a:t>
            </a:r>
            <a:r>
              <a:rPr lang="it-IT" b="1" smtClean="0">
                <a:latin typeface="Garamond" pitchFamily="18" charset="0"/>
              </a:rPr>
              <a:t>diacronico </a:t>
            </a:r>
            <a:r>
              <a:rPr lang="it-IT" smtClean="0">
                <a:latin typeface="Garamond" pitchFamily="18" charset="0"/>
              </a:rPr>
              <a:t>di gestione</a:t>
            </a: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3" name="AutoShape 2"/>
          <p:cNvSpPr>
            <a:spLocks noGrp="1" noChangeArrowheads="1"/>
          </p:cNvSpPr>
          <p:nvPr>
            <p:ph type="title"/>
          </p:nvPr>
        </p:nvSpPr>
        <p:spPr/>
        <p:txBody>
          <a:bodyPr/>
          <a:lstStyle/>
          <a:p>
            <a:pPr eaLnBrk="1" hangingPunct="1"/>
            <a:r>
              <a:rPr lang="it-IT" smtClean="0"/>
              <a:t>IL CATALOGO</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1" name="AutoShape 2"/>
          <p:cNvSpPr>
            <a:spLocks noGrp="1" noChangeArrowheads="1"/>
          </p:cNvSpPr>
          <p:nvPr>
            <p:ph type="title"/>
          </p:nvPr>
        </p:nvSpPr>
        <p:spPr/>
        <p:txBody>
          <a:bodyPr/>
          <a:lstStyle/>
          <a:p>
            <a:pPr eaLnBrk="1" hangingPunct="1"/>
            <a:r>
              <a:rPr lang="it-IT" smtClean="0"/>
              <a:t>La catalogazione</a:t>
            </a:r>
          </a:p>
        </p:txBody>
      </p:sp>
      <p:sp>
        <p:nvSpPr>
          <p:cNvPr id="296962" name="Rectangle 3"/>
          <p:cNvSpPr>
            <a:spLocks noGrp="1" noChangeArrowheads="1"/>
          </p:cNvSpPr>
          <p:nvPr>
            <p:ph type="body" idx="1"/>
          </p:nvPr>
        </p:nvSpPr>
        <p:spPr/>
        <p:txBody>
          <a:bodyPr/>
          <a:lstStyle/>
          <a:p>
            <a:pPr eaLnBrk="1" hangingPunct="1">
              <a:lnSpc>
                <a:spcPct val="90000"/>
              </a:lnSpc>
            </a:pPr>
            <a:r>
              <a:rPr lang="it-IT" sz="2400" smtClean="0"/>
              <a:t>Le biblioteche sono deputate alla conservazione, gestione e trasmissione delle proprie raccolte documentarie ai suoi lettori e, a tal fine, rendono espliciti e reperibili i legami letterari, di autore, editoriali e semantici che intercorrono nell’universo bibliografico.</a:t>
            </a:r>
          </a:p>
          <a:p>
            <a:pPr eaLnBrk="1" hangingPunct="1">
              <a:lnSpc>
                <a:spcPct val="90000"/>
              </a:lnSpc>
            </a:pPr>
            <a:endParaRPr lang="it-IT" sz="2400" smtClean="0"/>
          </a:p>
          <a:p>
            <a:pPr eaLnBrk="1" hangingPunct="1">
              <a:lnSpc>
                <a:spcPct val="90000"/>
              </a:lnSpc>
            </a:pPr>
            <a:r>
              <a:rPr lang="it-IT" sz="2400" smtClean="0"/>
              <a:t>Tale attività di </a:t>
            </a:r>
            <a:r>
              <a:rPr lang="it-IT" sz="2400" b="1" smtClean="0"/>
              <a:t>analisi </a:t>
            </a:r>
            <a:r>
              <a:rPr lang="it-IT" sz="2400" smtClean="0"/>
              <a:t>e</a:t>
            </a:r>
            <a:r>
              <a:rPr lang="it-IT" sz="2400" b="1" smtClean="0"/>
              <a:t> controllo </a:t>
            </a:r>
            <a:r>
              <a:rPr lang="it-IT" sz="2400" smtClean="0"/>
              <a:t>si chiama </a:t>
            </a:r>
            <a:r>
              <a:rPr lang="it-IT" sz="2400" b="1" smtClean="0"/>
              <a:t>catalogazione.</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09" name="Rectangle 3"/>
          <p:cNvSpPr>
            <a:spLocks noGrp="1" noChangeArrowheads="1"/>
          </p:cNvSpPr>
          <p:nvPr>
            <p:ph type="body" idx="1"/>
          </p:nvPr>
        </p:nvSpPr>
        <p:spPr/>
        <p:txBody>
          <a:bodyPr/>
          <a:lstStyle/>
          <a:p>
            <a:pPr eaLnBrk="1" hangingPunct="1"/>
            <a:r>
              <a:rPr lang="it-IT" b="1" smtClean="0"/>
              <a:t>Il catalogo </a:t>
            </a:r>
            <a:r>
              <a:rPr lang="it-IT" smtClean="0"/>
              <a:t>è il frutto dell’attività della catalogazione ed ha una </a:t>
            </a:r>
            <a:r>
              <a:rPr lang="it-IT" b="1" smtClean="0"/>
              <a:t>funzione vicaria </a:t>
            </a:r>
            <a:r>
              <a:rPr lang="it-IT" smtClean="0"/>
              <a:t>nei confronti della documentazione della biblioteca e dei documenti accessibili in Rete.</a:t>
            </a: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7" name="AutoShape 2"/>
          <p:cNvSpPr>
            <a:spLocks noGrp="1" noChangeArrowheads="1"/>
          </p:cNvSpPr>
          <p:nvPr>
            <p:ph type="title"/>
          </p:nvPr>
        </p:nvSpPr>
        <p:spPr/>
        <p:txBody>
          <a:bodyPr/>
          <a:lstStyle/>
          <a:p>
            <a:pPr eaLnBrk="1" hangingPunct="1"/>
            <a:r>
              <a:rPr lang="it-IT" smtClean="0"/>
              <a:t>La catalogazione</a:t>
            </a:r>
          </a:p>
        </p:txBody>
      </p:sp>
      <p:sp>
        <p:nvSpPr>
          <p:cNvPr id="301058" name="Rectangle 3"/>
          <p:cNvSpPr>
            <a:spLocks noGrp="1" noChangeArrowheads="1"/>
          </p:cNvSpPr>
          <p:nvPr>
            <p:ph type="body" idx="1"/>
          </p:nvPr>
        </p:nvSpPr>
        <p:spPr/>
        <p:txBody>
          <a:bodyPr/>
          <a:lstStyle/>
          <a:p>
            <a:pPr eaLnBrk="1" hangingPunct="1"/>
            <a:endParaRPr lang="it-IT" sz="2400" smtClean="0"/>
          </a:p>
          <a:p>
            <a:pPr eaLnBrk="1" hangingPunct="1">
              <a:buFont typeface="Wingdings" pitchFamily="2" charset="2"/>
              <a:buNone/>
            </a:pPr>
            <a:r>
              <a:rPr lang="it-IT" sz="2400" smtClean="0"/>
              <a:t>	Come attività intellettuale, la catalogazione nasce nella prima metà dell’Ottocento con il superamento della sovrapposizione tra </a:t>
            </a:r>
            <a:r>
              <a:rPr lang="it-IT" sz="2400" i="1" smtClean="0"/>
              <a:t>inventario </a:t>
            </a:r>
            <a:r>
              <a:rPr lang="it-IT" sz="2400" smtClean="0"/>
              <a:t>(strumento di accertamento patrimoniale) e catalogo (strumento di mediazione e di orientamento bibliografico)</a:t>
            </a: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5" name="Rectangle 3"/>
          <p:cNvSpPr>
            <a:spLocks noGrp="1" noChangeArrowheads="1"/>
          </p:cNvSpPr>
          <p:nvPr>
            <p:ph type="body" idx="1"/>
          </p:nvPr>
        </p:nvSpPr>
        <p:spPr/>
        <p:txBody>
          <a:bodyPr/>
          <a:lstStyle/>
          <a:p>
            <a:pPr eaLnBrk="1" hangingPunct="1">
              <a:lnSpc>
                <a:spcPct val="80000"/>
              </a:lnSpc>
            </a:pPr>
            <a:r>
              <a:rPr lang="it-IT" sz="1800" b="1" smtClean="0"/>
              <a:t>1961: Conferenza di Parigi </a:t>
            </a:r>
            <a:r>
              <a:rPr lang="it-IT" sz="1800" smtClean="0"/>
              <a:t>(principi catalografici)</a:t>
            </a:r>
          </a:p>
          <a:p>
            <a:pPr eaLnBrk="1" hangingPunct="1">
              <a:lnSpc>
                <a:spcPct val="80000"/>
              </a:lnSpc>
            </a:pPr>
            <a:r>
              <a:rPr lang="it-IT" sz="1800" b="1" smtClean="0"/>
              <a:t>1969: Meeting di Copenhagen </a:t>
            </a:r>
            <a:r>
              <a:rPr lang="it-IT" sz="1800" smtClean="0"/>
              <a:t>(standardizzazione)</a:t>
            </a:r>
          </a:p>
          <a:p>
            <a:pPr eaLnBrk="1" hangingPunct="1">
              <a:lnSpc>
                <a:spcPct val="80000"/>
              </a:lnSpc>
              <a:buFont typeface="Wingdings" pitchFamily="2" charset="2"/>
              <a:buNone/>
            </a:pPr>
            <a:endParaRPr lang="it-IT" sz="1800" smtClean="0"/>
          </a:p>
          <a:p>
            <a:pPr eaLnBrk="1" hangingPunct="1">
              <a:lnSpc>
                <a:spcPct val="80000"/>
              </a:lnSpc>
              <a:buFont typeface="Wingdings" pitchFamily="2" charset="2"/>
              <a:buNone/>
            </a:pPr>
            <a:r>
              <a:rPr lang="it-IT" sz="1800" smtClean="0"/>
              <a:t>	</a:t>
            </a:r>
            <a:r>
              <a:rPr lang="it-IT" sz="1800" b="1" smtClean="0"/>
              <a:t>Ne sono seguite le redazioni di numerosi codici di catalogazione nazionali, tra cui le nostre RICA che, pur recependo i principi di Parigi, si mantengono in continuità con la tradizione italiana che si era sviluppata a partire dalle </a:t>
            </a:r>
            <a:r>
              <a:rPr lang="it-IT" sz="1800" b="1" i="1" smtClean="0"/>
              <a:t>Regole</a:t>
            </a:r>
            <a:r>
              <a:rPr lang="it-IT" sz="1800" b="1" smtClean="0"/>
              <a:t> di Giuseppe Fumagalli (1921; 1956)</a:t>
            </a:r>
          </a:p>
          <a:p>
            <a:pPr eaLnBrk="1" hangingPunct="1">
              <a:lnSpc>
                <a:spcPct val="80000"/>
              </a:lnSpc>
              <a:buFont typeface="Wingdings" pitchFamily="2" charset="2"/>
              <a:buNone/>
            </a:pPr>
            <a:endParaRPr lang="it-IT" sz="1800" b="1" smtClean="0"/>
          </a:p>
          <a:p>
            <a:pPr eaLnBrk="1" hangingPunct="1">
              <a:lnSpc>
                <a:spcPct val="80000"/>
              </a:lnSpc>
            </a:pPr>
            <a:r>
              <a:rPr lang="it-IT" sz="1800" b="1" noProof="1" smtClean="0"/>
              <a:t>2003: IFLA IME ICC – Meeting of Experts on an International Cataloguing Code </a:t>
            </a:r>
            <a:r>
              <a:rPr lang="it-IT" sz="1800" b="1" smtClean="0"/>
              <a:t>-</a:t>
            </a:r>
            <a:r>
              <a:rPr lang="it-IT" sz="1800" b="1" noProof="1" smtClean="0"/>
              <a:t> </a:t>
            </a:r>
            <a:r>
              <a:rPr lang="it-IT" sz="1800" noProof="1" smtClean="0"/>
              <a:t>(congruità dei Principi di Parigi con la struttura relazion</a:t>
            </a:r>
            <a:r>
              <a:rPr lang="it-IT" sz="1800" smtClean="0"/>
              <a:t>al</a:t>
            </a:r>
            <a:r>
              <a:rPr lang="it-IT" sz="1800" noProof="1" smtClean="0"/>
              <a:t>e del catalogo elettronico e formulare nuovi principi che trattino in modo unitario anche la catalogazione semantica)</a:t>
            </a:r>
          </a:p>
          <a:p>
            <a:pPr eaLnBrk="1" hangingPunct="1">
              <a:lnSpc>
                <a:spcPct val="80000"/>
              </a:lnSpc>
            </a:pPr>
            <a:endParaRPr lang="it-IT" sz="1800" noProof="1" smtClean="0"/>
          </a:p>
          <a:p>
            <a:pPr eaLnBrk="1" hangingPunct="1">
              <a:lnSpc>
                <a:spcPct val="80000"/>
              </a:lnSpc>
            </a:pPr>
            <a:endParaRPr lang="it-IT" sz="1800" b="1" smtClean="0"/>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3" name="AutoShape 2"/>
          <p:cNvSpPr>
            <a:spLocks noGrp="1" noChangeArrowheads="1"/>
          </p:cNvSpPr>
          <p:nvPr>
            <p:ph type="title"/>
          </p:nvPr>
        </p:nvSpPr>
        <p:spPr/>
        <p:txBody>
          <a:bodyPr/>
          <a:lstStyle/>
          <a:p>
            <a:pPr eaLnBrk="1" hangingPunct="1"/>
            <a:r>
              <a:rPr lang="it-IT" smtClean="0"/>
              <a:t>La catalogazione: principi teorici</a:t>
            </a:r>
          </a:p>
        </p:txBody>
      </p:sp>
      <p:sp>
        <p:nvSpPr>
          <p:cNvPr id="305154" name="Rectangle 3"/>
          <p:cNvSpPr>
            <a:spLocks noGrp="1" noChangeArrowheads="1"/>
          </p:cNvSpPr>
          <p:nvPr>
            <p:ph type="body" idx="1"/>
          </p:nvPr>
        </p:nvSpPr>
        <p:spPr/>
        <p:txBody>
          <a:bodyPr/>
          <a:lstStyle/>
          <a:p>
            <a:pPr eaLnBrk="1" hangingPunct="1">
              <a:lnSpc>
                <a:spcPct val="90000"/>
              </a:lnSpc>
            </a:pPr>
            <a:r>
              <a:rPr lang="it-IT" sz="2000" smtClean="0"/>
              <a:t>Per </a:t>
            </a:r>
            <a:r>
              <a:rPr lang="it-IT" sz="2000" b="1" smtClean="0"/>
              <a:t>Cutter</a:t>
            </a:r>
            <a:r>
              <a:rPr lang="it-IT" sz="2000" smtClean="0"/>
              <a:t> (1876) il catalogo deve permettere di trovare uno specifico documento in una raccolta o cosa essa contenga relativamente ad un soggetto</a:t>
            </a:r>
          </a:p>
          <a:p>
            <a:pPr eaLnBrk="1" hangingPunct="1">
              <a:lnSpc>
                <a:spcPct val="90000"/>
              </a:lnSpc>
            </a:pPr>
            <a:r>
              <a:rPr lang="it-IT" sz="2000" b="1" smtClean="0"/>
              <a:t>Ranganathan </a:t>
            </a:r>
            <a:r>
              <a:rPr lang="it-IT" sz="2000" smtClean="0"/>
              <a:t>(1934)</a:t>
            </a:r>
            <a:r>
              <a:rPr lang="it-IT" sz="2000" b="1" smtClean="0"/>
              <a:t> </a:t>
            </a:r>
            <a:r>
              <a:rPr lang="it-IT" sz="2000" smtClean="0"/>
              <a:t>conferma tale impostazione e ritiene che l’ordinamento classificato sia più efficace di quello alfabetico.</a:t>
            </a:r>
          </a:p>
          <a:p>
            <a:pPr eaLnBrk="1" hangingPunct="1">
              <a:lnSpc>
                <a:spcPct val="90000"/>
              </a:lnSpc>
            </a:pPr>
            <a:r>
              <a:rPr lang="it-IT" sz="2000" b="1" smtClean="0"/>
              <a:t>Lubetzky </a:t>
            </a:r>
            <a:r>
              <a:rPr lang="it-IT" sz="2000" smtClean="0"/>
              <a:t>(1953) concepisce il catalogo come </a:t>
            </a:r>
            <a:r>
              <a:rPr lang="it-IT" sz="2000" b="1" smtClean="0"/>
              <a:t>reference tool </a:t>
            </a:r>
            <a:r>
              <a:rPr lang="it-IT" sz="2000" smtClean="0"/>
              <a:t>e, in tal senso l’attività catalografica è più complessa e costosa. Pone l’accento sull’</a:t>
            </a:r>
            <a:r>
              <a:rPr lang="it-IT" sz="2000" b="1" smtClean="0"/>
              <a:t>opera </a:t>
            </a:r>
            <a:r>
              <a:rPr lang="it-IT" sz="2000" smtClean="0"/>
              <a:t>(entità letteraria) e sull’</a:t>
            </a:r>
            <a:r>
              <a:rPr lang="it-IT" sz="2000" b="1" smtClean="0"/>
              <a:t>edizione</a:t>
            </a:r>
            <a:r>
              <a:rPr lang="it-IT" sz="2000" smtClean="0"/>
              <a:t> (entità bibliografica) rispetto al termine libro. Le sue tesi prevarranno a Parigi.  </a:t>
            </a:r>
          </a:p>
          <a:p>
            <a:pPr eaLnBrk="1" hangingPunct="1">
              <a:lnSpc>
                <a:spcPct val="90000"/>
              </a:lnSpc>
            </a:pPr>
            <a:r>
              <a:rPr lang="it-IT" sz="2000" b="1" smtClean="0"/>
              <a:t>Functional Requirements for Bibliographic Records (FRBR) 1998. </a:t>
            </a:r>
            <a:r>
              <a:rPr lang="it-IT" sz="2000" smtClean="0"/>
              <a:t>Sviluppo del concetto di </a:t>
            </a:r>
            <a:r>
              <a:rPr lang="it-IT" sz="2000" b="1" smtClean="0"/>
              <a:t>entità.</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1" name="AutoShape 2"/>
          <p:cNvSpPr>
            <a:spLocks noGrp="1" noChangeArrowheads="1"/>
          </p:cNvSpPr>
          <p:nvPr>
            <p:ph type="title"/>
          </p:nvPr>
        </p:nvSpPr>
        <p:spPr/>
        <p:txBody>
          <a:bodyPr/>
          <a:lstStyle/>
          <a:p>
            <a:pPr eaLnBrk="1" hangingPunct="1"/>
            <a:r>
              <a:rPr lang="it-IT" smtClean="0"/>
              <a:t>FRBR</a:t>
            </a:r>
          </a:p>
        </p:txBody>
      </p:sp>
      <p:sp>
        <p:nvSpPr>
          <p:cNvPr id="307202" name="Rectangle 3"/>
          <p:cNvSpPr>
            <a:spLocks noGrp="1" noChangeArrowheads="1"/>
          </p:cNvSpPr>
          <p:nvPr>
            <p:ph type="body" idx="1"/>
          </p:nvPr>
        </p:nvSpPr>
        <p:spPr/>
        <p:txBody>
          <a:bodyPr/>
          <a:lstStyle/>
          <a:p>
            <a:pPr marL="457200" indent="-457200" eaLnBrk="1" hangingPunct="1">
              <a:lnSpc>
                <a:spcPct val="80000"/>
              </a:lnSpc>
            </a:pPr>
            <a:r>
              <a:rPr lang="it-IT" sz="2400" smtClean="0"/>
              <a:t>Le categorie che rappresentano i centri di interesse degli utenti sono chiamate </a:t>
            </a:r>
            <a:r>
              <a:rPr lang="it-IT" sz="2400" b="1" smtClean="0"/>
              <a:t>entità </a:t>
            </a:r>
            <a:r>
              <a:rPr lang="it-IT" sz="2400" smtClean="0"/>
              <a:t>e di ciascuna entità sono descritte le reciproche </a:t>
            </a:r>
            <a:r>
              <a:rPr lang="it-IT" sz="2400" b="1" smtClean="0"/>
              <a:t>relazioni </a:t>
            </a:r>
            <a:r>
              <a:rPr lang="it-IT" sz="2400" smtClean="0"/>
              <a:t>nonché le specifiche caratteristiche o </a:t>
            </a:r>
            <a:r>
              <a:rPr lang="it-IT" sz="2400" b="1" smtClean="0"/>
              <a:t>attributi, </a:t>
            </a:r>
            <a:r>
              <a:rPr lang="it-IT" sz="2400" smtClean="0"/>
              <a:t>ovvero gli elementi informativi che compongono la descrizione.</a:t>
            </a:r>
          </a:p>
          <a:p>
            <a:pPr marL="457200" indent="-457200" eaLnBrk="1" hangingPunct="1">
              <a:lnSpc>
                <a:spcPct val="80000"/>
              </a:lnSpc>
            </a:pPr>
            <a:r>
              <a:rPr lang="it-IT" sz="2400" smtClean="0"/>
              <a:t>Le </a:t>
            </a:r>
            <a:r>
              <a:rPr lang="it-IT" sz="2400" b="1" smtClean="0"/>
              <a:t>entità </a:t>
            </a:r>
            <a:r>
              <a:rPr lang="it-IT" sz="2400" smtClean="0"/>
              <a:t>sono identificate in tre gruppi:</a:t>
            </a:r>
          </a:p>
          <a:p>
            <a:pPr marL="457200" indent="-457200" eaLnBrk="1" hangingPunct="1">
              <a:lnSpc>
                <a:spcPct val="80000"/>
              </a:lnSpc>
              <a:buFont typeface="Wingdings" pitchFamily="2" charset="2"/>
              <a:buAutoNum type="arabicPeriod"/>
            </a:pPr>
            <a:r>
              <a:rPr lang="it-IT" sz="2400" smtClean="0"/>
              <a:t>In riferimento alle fasi logiche della produzione intellettuale;</a:t>
            </a:r>
          </a:p>
          <a:p>
            <a:pPr marL="457200" indent="-457200" eaLnBrk="1" hangingPunct="1">
              <a:lnSpc>
                <a:spcPct val="80000"/>
              </a:lnSpc>
              <a:buFont typeface="Wingdings" pitchFamily="2" charset="2"/>
              <a:buAutoNum type="arabicPeriod"/>
            </a:pPr>
            <a:r>
              <a:rPr lang="it-IT" sz="2400" smtClean="0"/>
              <a:t>In riferimento alle persone;</a:t>
            </a:r>
          </a:p>
          <a:p>
            <a:pPr marL="457200" indent="-457200" eaLnBrk="1" hangingPunct="1">
              <a:lnSpc>
                <a:spcPct val="80000"/>
              </a:lnSpc>
              <a:buFont typeface="Wingdings" pitchFamily="2" charset="2"/>
              <a:buAutoNum type="arabicPeriod"/>
            </a:pPr>
            <a:r>
              <a:rPr lang="it-IT" sz="2400" smtClean="0"/>
              <a:t>In riferimento ai soggetti.</a:t>
            </a:r>
          </a:p>
          <a:p>
            <a:pPr marL="457200" indent="-457200" eaLnBrk="1" hangingPunct="1">
              <a:lnSpc>
                <a:spcPct val="80000"/>
              </a:lnSpc>
              <a:buFont typeface="Wingdings" pitchFamily="2" charset="2"/>
              <a:buChar char="§"/>
            </a:pPr>
            <a:endParaRPr lang="it-IT" sz="2400" smtClean="0"/>
          </a:p>
          <a:p>
            <a:pPr marL="457200" indent="-457200" eaLnBrk="1" hangingPunct="1">
              <a:lnSpc>
                <a:spcPct val="80000"/>
              </a:lnSpc>
              <a:buFont typeface="Wingdings" pitchFamily="2" charset="2"/>
              <a:buChar char="§"/>
            </a:pPr>
            <a:endParaRPr lang="it-IT" sz="2400" smtClean="0"/>
          </a:p>
          <a:p>
            <a:pPr marL="457200" indent="-457200" eaLnBrk="1" hangingPunct="1">
              <a:lnSpc>
                <a:spcPct val="80000"/>
              </a:lnSpc>
              <a:buFont typeface="Wingdings" pitchFamily="2" charset="2"/>
              <a:buChar char="Ø"/>
            </a:pPr>
            <a:endParaRPr lang="it-IT" sz="2400" smtClean="0"/>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49" name="AutoShape 2"/>
          <p:cNvSpPr>
            <a:spLocks noGrp="1" noChangeArrowheads="1"/>
          </p:cNvSpPr>
          <p:nvPr>
            <p:ph type="title"/>
          </p:nvPr>
        </p:nvSpPr>
        <p:spPr/>
        <p:txBody>
          <a:bodyPr/>
          <a:lstStyle/>
          <a:p>
            <a:pPr eaLnBrk="1" hangingPunct="1"/>
            <a:r>
              <a:rPr lang="it-IT" smtClean="0"/>
              <a:t>Entità del primo gruppo</a:t>
            </a:r>
          </a:p>
        </p:txBody>
      </p:sp>
      <p:sp>
        <p:nvSpPr>
          <p:cNvPr id="309250" name="Rectangle 3"/>
          <p:cNvSpPr>
            <a:spLocks noGrp="1" noChangeArrowheads="1"/>
          </p:cNvSpPr>
          <p:nvPr>
            <p:ph type="body" idx="1"/>
          </p:nvPr>
        </p:nvSpPr>
        <p:spPr/>
        <p:txBody>
          <a:bodyPr/>
          <a:lstStyle/>
          <a:p>
            <a:pPr eaLnBrk="1" hangingPunct="1">
              <a:lnSpc>
                <a:spcPct val="90000"/>
              </a:lnSpc>
            </a:pPr>
            <a:r>
              <a:rPr lang="it-IT" b="1" smtClean="0"/>
              <a:t>Opera</a:t>
            </a:r>
            <a:r>
              <a:rPr lang="it-IT" smtClean="0"/>
              <a:t> </a:t>
            </a:r>
            <a:r>
              <a:rPr lang="it-IT" sz="2400" smtClean="0"/>
              <a:t>ovvero la creazione intellettuale nella sua immaterialità;</a:t>
            </a:r>
            <a:endParaRPr lang="it-IT" smtClean="0"/>
          </a:p>
          <a:p>
            <a:pPr eaLnBrk="1" hangingPunct="1">
              <a:lnSpc>
                <a:spcPct val="90000"/>
              </a:lnSpc>
            </a:pPr>
            <a:r>
              <a:rPr lang="it-IT" b="1" smtClean="0"/>
              <a:t>Espressione</a:t>
            </a:r>
            <a:r>
              <a:rPr lang="it-IT" smtClean="0"/>
              <a:t> </a:t>
            </a:r>
            <a:r>
              <a:rPr lang="it-IT" sz="2400" smtClean="0"/>
              <a:t>cioè la realizzazione linguistica dell’opera;</a:t>
            </a:r>
            <a:endParaRPr lang="it-IT" smtClean="0"/>
          </a:p>
          <a:p>
            <a:pPr eaLnBrk="1" hangingPunct="1">
              <a:lnSpc>
                <a:spcPct val="90000"/>
              </a:lnSpc>
            </a:pPr>
            <a:r>
              <a:rPr lang="it-IT" b="1" smtClean="0"/>
              <a:t>Manifestazione</a:t>
            </a:r>
            <a:r>
              <a:rPr lang="it-IT" sz="2400" smtClean="0"/>
              <a:t> ovvero la materializzazione del testo attraverso la sua registrazione in forma stabile su di un supporto che ne veicola la trasmissione;</a:t>
            </a:r>
            <a:endParaRPr lang="it-IT" smtClean="0"/>
          </a:p>
          <a:p>
            <a:pPr eaLnBrk="1" hangingPunct="1">
              <a:lnSpc>
                <a:spcPct val="90000"/>
              </a:lnSpc>
            </a:pPr>
            <a:r>
              <a:rPr lang="it-IT" b="1" smtClean="0"/>
              <a:t>Esemplare</a:t>
            </a:r>
            <a:r>
              <a:rPr lang="it-IT" smtClean="0"/>
              <a:t> o </a:t>
            </a:r>
            <a:r>
              <a:rPr lang="it-IT" b="1" smtClean="0"/>
              <a:t>item</a:t>
            </a:r>
            <a:r>
              <a:rPr lang="it-IT" smtClean="0"/>
              <a:t> </a:t>
            </a:r>
            <a:r>
              <a:rPr lang="it-IT" sz="2400" smtClean="0"/>
              <a:t>cioè le singole copie riferibili a ciascuna manifestazione.</a:t>
            </a:r>
            <a:endParaRPr lang="it-IT" smtClean="0"/>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7" name="Rectangle 3"/>
          <p:cNvSpPr>
            <a:spLocks noGrp="1" noChangeArrowheads="1"/>
          </p:cNvSpPr>
          <p:nvPr>
            <p:ph type="body" idx="1"/>
          </p:nvPr>
        </p:nvSpPr>
        <p:spPr/>
        <p:txBody>
          <a:bodyPr/>
          <a:lstStyle/>
          <a:p>
            <a:pPr eaLnBrk="1" hangingPunct="1"/>
            <a:r>
              <a:rPr lang="it-IT" smtClean="0"/>
              <a:t>L’</a:t>
            </a:r>
            <a:r>
              <a:rPr lang="it-IT" i="1" smtClean="0"/>
              <a:t>opera</a:t>
            </a:r>
            <a:r>
              <a:rPr lang="it-IT" smtClean="0"/>
              <a:t> (che cos’è, di chi è ?)</a:t>
            </a:r>
          </a:p>
          <a:p>
            <a:pPr eaLnBrk="1" hangingPunct="1"/>
            <a:r>
              <a:rPr lang="it-IT" smtClean="0"/>
              <a:t>L’</a:t>
            </a:r>
            <a:r>
              <a:rPr lang="it-IT" i="1" smtClean="0"/>
              <a:t>espressione </a:t>
            </a:r>
            <a:r>
              <a:rPr lang="it-IT" smtClean="0"/>
              <a:t>(chi ha contribuito a realizzarla, quando, come ?)</a:t>
            </a:r>
          </a:p>
          <a:p>
            <a:pPr eaLnBrk="1" hangingPunct="1"/>
            <a:r>
              <a:rPr lang="it-IT" smtClean="0"/>
              <a:t>La </a:t>
            </a:r>
            <a:r>
              <a:rPr lang="it-IT" i="1" smtClean="0"/>
              <a:t>manifestazione </a:t>
            </a:r>
            <a:r>
              <a:rPr lang="it-IT" smtClean="0"/>
              <a:t>(chi l’ha prodotta, quando, </a:t>
            </a:r>
          </a:p>
          <a:p>
            <a:pPr eaLnBrk="1" hangingPunct="1">
              <a:buFont typeface="Wingdings" pitchFamily="2" charset="2"/>
              <a:buNone/>
            </a:pPr>
            <a:r>
              <a:rPr lang="it-IT" smtClean="0"/>
              <a:t>	come ?)</a:t>
            </a:r>
          </a:p>
          <a:p>
            <a:pPr eaLnBrk="1" hangingPunct="1"/>
            <a:r>
              <a:rPr lang="it-IT" smtClean="0"/>
              <a:t>L’</a:t>
            </a:r>
            <a:r>
              <a:rPr lang="it-IT" i="1" smtClean="0"/>
              <a:t>item</a:t>
            </a:r>
            <a:r>
              <a:rPr lang="it-IT" smtClean="0"/>
              <a:t> (la peculiarità dell’esemplare).</a:t>
            </a:r>
          </a:p>
          <a:p>
            <a:pPr eaLnBrk="1" hangingPunct="1">
              <a:buFont typeface="Wingdings" pitchFamily="2" charset="2"/>
              <a:buNone/>
            </a:pPr>
            <a:endParaRPr lang="it-IT" smtClean="0"/>
          </a:p>
          <a:p>
            <a:pPr eaLnBrk="1" hangingPunct="1"/>
            <a:endParaRPr lang="it-IT" smtClean="0"/>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5" name="AutoShape 2"/>
          <p:cNvSpPr>
            <a:spLocks noGrp="1" noChangeArrowheads="1"/>
          </p:cNvSpPr>
          <p:nvPr>
            <p:ph type="title"/>
          </p:nvPr>
        </p:nvSpPr>
        <p:spPr/>
        <p:txBody>
          <a:bodyPr/>
          <a:lstStyle/>
          <a:p>
            <a:pPr eaLnBrk="1" hangingPunct="1"/>
            <a:r>
              <a:rPr lang="it-IT" smtClean="0"/>
              <a:t>Analisi bibliografica</a:t>
            </a:r>
          </a:p>
        </p:txBody>
      </p:sp>
      <p:sp>
        <p:nvSpPr>
          <p:cNvPr id="313346" name="Rectangle 3"/>
          <p:cNvSpPr>
            <a:spLocks noGrp="1" noChangeArrowheads="1"/>
          </p:cNvSpPr>
          <p:nvPr>
            <p:ph type="body" idx="1"/>
          </p:nvPr>
        </p:nvSpPr>
        <p:spPr/>
        <p:txBody>
          <a:bodyPr/>
          <a:lstStyle/>
          <a:p>
            <a:pPr eaLnBrk="1" hangingPunct="1"/>
            <a:r>
              <a:rPr lang="it-IT" noProof="1" smtClean="0">
                <a:cs typeface="Arial" charset="0"/>
              </a:rPr>
              <a:t>É l’esame della risorsa al fine di individuare gli aspetti più rilevanti per la sua </a:t>
            </a:r>
            <a:r>
              <a:rPr lang="it-IT" i="1" smtClean="0">
                <a:cs typeface="Arial" charset="0"/>
              </a:rPr>
              <a:t>catalogazione</a:t>
            </a:r>
            <a:r>
              <a:rPr lang="it-IT" noProof="1" smtClean="0">
                <a:cs typeface="Arial" charset="0"/>
              </a:rPr>
              <a:t>. Ha tre fasi distinte:</a:t>
            </a:r>
          </a:p>
          <a:p>
            <a:pPr eaLnBrk="1" hangingPunct="1">
              <a:buFont typeface="Wingdings" pitchFamily="2" charset="2"/>
              <a:buChar char="§"/>
            </a:pPr>
            <a:r>
              <a:rPr lang="it-IT" b="1" i="1" noProof="1" smtClean="0">
                <a:cs typeface="Arial" charset="0"/>
              </a:rPr>
              <a:t>Analisi formale</a:t>
            </a:r>
          </a:p>
          <a:p>
            <a:pPr eaLnBrk="1" hangingPunct="1">
              <a:buFont typeface="Wingdings" pitchFamily="2" charset="2"/>
              <a:buChar char="§"/>
            </a:pPr>
            <a:r>
              <a:rPr lang="it-IT" b="1" i="1" noProof="1" smtClean="0">
                <a:cs typeface="Arial" charset="0"/>
              </a:rPr>
              <a:t>Analisi letteraria</a:t>
            </a:r>
          </a:p>
          <a:p>
            <a:pPr eaLnBrk="1" hangingPunct="1">
              <a:buFont typeface="Wingdings" pitchFamily="2" charset="2"/>
              <a:buChar char="§"/>
            </a:pPr>
            <a:r>
              <a:rPr lang="it-IT" b="1" i="1" noProof="1" smtClean="0">
                <a:cs typeface="Arial" charset="0"/>
              </a:rPr>
              <a:t>Analisi concettuale</a:t>
            </a: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3" name="AutoShape 2"/>
          <p:cNvSpPr>
            <a:spLocks noGrp="1" noChangeArrowheads="1"/>
          </p:cNvSpPr>
          <p:nvPr>
            <p:ph type="title"/>
          </p:nvPr>
        </p:nvSpPr>
        <p:spPr/>
        <p:txBody>
          <a:bodyPr/>
          <a:lstStyle/>
          <a:p>
            <a:pPr eaLnBrk="1" hangingPunct="1"/>
            <a:r>
              <a:rPr lang="it-IT" smtClean="0"/>
              <a:t>Analisi formale</a:t>
            </a:r>
          </a:p>
        </p:txBody>
      </p:sp>
      <p:sp>
        <p:nvSpPr>
          <p:cNvPr id="315394" name="Rectangle 3"/>
          <p:cNvSpPr>
            <a:spLocks noGrp="1" noChangeArrowheads="1"/>
          </p:cNvSpPr>
          <p:nvPr>
            <p:ph type="body" idx="1"/>
          </p:nvPr>
        </p:nvSpPr>
        <p:spPr/>
        <p:txBody>
          <a:bodyPr/>
          <a:lstStyle/>
          <a:p>
            <a:pPr eaLnBrk="1" hangingPunct="1"/>
            <a:r>
              <a:rPr lang="it-IT" sz="2400" noProof="1" smtClean="0">
                <a:cs typeface="Arial" charset="0"/>
              </a:rPr>
              <a:t>É indirizzata ai dati editoriali (titolo, autore, casa editrice…) presenti nella fonte documentaria</a:t>
            </a:r>
          </a:p>
          <a:p>
            <a:pPr eaLnBrk="1" hangingPunct="1"/>
            <a:endParaRPr lang="it-IT" sz="2400" noProof="1" smtClean="0">
              <a:cs typeface="Arial" charset="0"/>
            </a:endParaRPr>
          </a:p>
          <a:p>
            <a:pPr eaLnBrk="1" hangingPunct="1"/>
            <a:r>
              <a:rPr lang="it-IT" sz="2400" noProof="1" smtClean="0">
                <a:cs typeface="Arial" charset="0"/>
              </a:rPr>
              <a:t>Prende in considerazione le informazioni in alcune parti convenzionalmente definite</a:t>
            </a:r>
          </a:p>
          <a:p>
            <a:pPr eaLnBrk="1" hangingPunct="1"/>
            <a:endParaRPr lang="it-IT" sz="2400" noProof="1" smtClean="0">
              <a:cs typeface="Arial" charset="0"/>
            </a:endParaRPr>
          </a:p>
          <a:p>
            <a:pPr eaLnBrk="1" hangingPunct="1"/>
            <a:r>
              <a:rPr lang="it-IT" sz="2400" noProof="1" smtClean="0">
                <a:cs typeface="Arial" charset="0"/>
              </a:rPr>
              <a:t>Individua, infine, l’area dello schema descrittivo adottato nella quale inserire il dato corrispondente.</a:t>
            </a:r>
            <a:r>
              <a:rPr lang="it-IT" noProof="1" smtClean="0">
                <a:cs typeface="Arial" charset="0"/>
              </a:rPr>
              <a:t> </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1" name="AutoShape 2"/>
          <p:cNvSpPr>
            <a:spLocks noGrp="1" noChangeArrowheads="1"/>
          </p:cNvSpPr>
          <p:nvPr>
            <p:ph type="title"/>
          </p:nvPr>
        </p:nvSpPr>
        <p:spPr/>
        <p:txBody>
          <a:bodyPr/>
          <a:lstStyle/>
          <a:p>
            <a:pPr eaLnBrk="1" hangingPunct="1"/>
            <a:r>
              <a:rPr lang="it-IT" smtClean="0"/>
              <a:t>Analisi letteraria</a:t>
            </a:r>
          </a:p>
        </p:txBody>
      </p:sp>
      <p:sp>
        <p:nvSpPr>
          <p:cNvPr id="317442" name="Rectangle 3"/>
          <p:cNvSpPr>
            <a:spLocks noGrp="1" noChangeArrowheads="1"/>
          </p:cNvSpPr>
          <p:nvPr>
            <p:ph type="body" idx="1"/>
          </p:nvPr>
        </p:nvSpPr>
        <p:spPr/>
        <p:txBody>
          <a:bodyPr/>
          <a:lstStyle/>
          <a:p>
            <a:pPr eaLnBrk="1" hangingPunct="1"/>
            <a:endParaRPr lang="en-US" sz="2400" smtClean="0">
              <a:cs typeface="Arial" charset="0"/>
            </a:endParaRPr>
          </a:p>
          <a:p>
            <a:pPr eaLnBrk="1" hangingPunct="1"/>
            <a:r>
              <a:rPr lang="en-US" sz="2400" noProof="1" smtClean="0">
                <a:cs typeface="Arial" charset="0"/>
              </a:rPr>
              <a:t>É attenta al contenuto della risorsa in quanto prodotto intellettuale (opera ed espressione)  e persegue, anche con l’aiuto di repertori</a:t>
            </a:r>
            <a:r>
              <a:rPr lang="it-IT" sz="2400" smtClean="0">
                <a:cs typeface="Arial" charset="0"/>
              </a:rPr>
              <a:t>,</a:t>
            </a:r>
            <a:r>
              <a:rPr lang="it-IT" sz="2400" noProof="1" smtClean="0">
                <a:cs typeface="Arial" charset="0"/>
              </a:rPr>
              <a:t> la finalità di individuare  il </a:t>
            </a:r>
            <a:r>
              <a:rPr lang="it-IT" sz="2400" i="1" noProof="1" smtClean="0">
                <a:cs typeface="Arial" charset="0"/>
              </a:rPr>
              <a:t>titolo</a:t>
            </a:r>
            <a:r>
              <a:rPr lang="it-IT" sz="2400" noProof="1" smtClean="0">
                <a:cs typeface="Arial" charset="0"/>
              </a:rPr>
              <a:t> con cui l’opera è maggiormente conosciuta e citata e di identificare l’</a:t>
            </a:r>
            <a:r>
              <a:rPr lang="it-IT" sz="2400" i="1" noProof="1" smtClean="0">
                <a:cs typeface="Arial" charset="0"/>
              </a:rPr>
              <a:t>autore </a:t>
            </a:r>
            <a:r>
              <a:rPr lang="it-IT" sz="2400" noProof="1" smtClean="0">
                <a:cs typeface="Arial" charset="0"/>
              </a:rPr>
              <a:t>dell’opera.</a:t>
            </a: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89" name="AutoShape 2"/>
          <p:cNvSpPr>
            <a:spLocks noGrp="1" noChangeArrowheads="1"/>
          </p:cNvSpPr>
          <p:nvPr>
            <p:ph type="title"/>
          </p:nvPr>
        </p:nvSpPr>
        <p:spPr/>
        <p:txBody>
          <a:bodyPr/>
          <a:lstStyle/>
          <a:p>
            <a:pPr eaLnBrk="1" hangingPunct="1"/>
            <a:r>
              <a:rPr lang="it-IT" smtClean="0"/>
              <a:t>Analisi concettuale</a:t>
            </a:r>
          </a:p>
        </p:txBody>
      </p:sp>
      <p:sp>
        <p:nvSpPr>
          <p:cNvPr id="319490" name="Rectangle 3"/>
          <p:cNvSpPr>
            <a:spLocks noGrp="1" noChangeArrowheads="1"/>
          </p:cNvSpPr>
          <p:nvPr>
            <p:ph type="body" idx="1"/>
          </p:nvPr>
        </p:nvSpPr>
        <p:spPr/>
        <p:txBody>
          <a:bodyPr/>
          <a:lstStyle/>
          <a:p>
            <a:pPr eaLnBrk="1" hangingPunct="1"/>
            <a:r>
              <a:rPr lang="it-IT" sz="2400" smtClean="0"/>
              <a:t>Procedimento di grande impegno culturale e cognitivo finalizzato alla definizione dell’argomento principale dell’opera, ossia del suo </a:t>
            </a:r>
            <a:r>
              <a:rPr lang="it-IT" sz="2400" i="1" smtClean="0"/>
              <a:t>tema di base.</a:t>
            </a:r>
          </a:p>
          <a:p>
            <a:pPr eaLnBrk="1" hangingPunct="1"/>
            <a:r>
              <a:rPr lang="it-IT" sz="2400" smtClean="0"/>
              <a:t>Il risultato di questa analisi è rappresentato da </a:t>
            </a:r>
            <a:r>
              <a:rPr lang="it-IT" sz="2400" i="1" smtClean="0"/>
              <a:t>descrittori</a:t>
            </a:r>
            <a:r>
              <a:rPr lang="it-IT" sz="2400" smtClean="0"/>
              <a:t>, ossia da termini estratti da una lista di voci controllate (</a:t>
            </a:r>
            <a:r>
              <a:rPr lang="it-IT" sz="2400" i="1" smtClean="0"/>
              <a:t>Soggettario</a:t>
            </a:r>
            <a:r>
              <a:rPr lang="it-IT" sz="2400" smtClean="0"/>
              <a:t> della Biblioteca nazionale Centrale di Firenze) o da una notazione ripresa da un sistema di classificazione</a:t>
            </a: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7" name="AutoShape 2"/>
          <p:cNvSpPr>
            <a:spLocks noGrp="1" noChangeArrowheads="1"/>
          </p:cNvSpPr>
          <p:nvPr>
            <p:ph type="title"/>
          </p:nvPr>
        </p:nvSpPr>
        <p:spPr/>
        <p:txBody>
          <a:bodyPr/>
          <a:lstStyle/>
          <a:p>
            <a:pPr eaLnBrk="1" hangingPunct="1"/>
            <a:r>
              <a:rPr lang="it-IT" smtClean="0"/>
              <a:t>La registrazione bibliografica</a:t>
            </a:r>
          </a:p>
        </p:txBody>
      </p:sp>
      <p:sp>
        <p:nvSpPr>
          <p:cNvPr id="321538" name="Rectangle 3"/>
          <p:cNvSpPr>
            <a:spLocks noGrp="1" noChangeArrowheads="1"/>
          </p:cNvSpPr>
          <p:nvPr>
            <p:ph type="body" idx="1"/>
          </p:nvPr>
        </p:nvSpPr>
        <p:spPr/>
        <p:txBody>
          <a:bodyPr/>
          <a:lstStyle/>
          <a:p>
            <a:pPr eaLnBrk="1" hangingPunct="1">
              <a:lnSpc>
                <a:spcPct val="90000"/>
              </a:lnSpc>
            </a:pPr>
            <a:r>
              <a:rPr lang="it-IT" sz="2400" smtClean="0"/>
              <a:t>Il processo di catalogazione continua con la </a:t>
            </a:r>
            <a:r>
              <a:rPr lang="it-IT" sz="2400" b="1" i="1" smtClean="0"/>
              <a:t>descrizione</a:t>
            </a:r>
            <a:r>
              <a:rPr lang="it-IT" sz="2400" smtClean="0"/>
              <a:t> della risorsa, finalizzata alla creazione di una </a:t>
            </a:r>
            <a:r>
              <a:rPr lang="it-IT" sz="2400" i="1" smtClean="0"/>
              <a:t>registrazione (record)</a:t>
            </a:r>
            <a:r>
              <a:rPr lang="it-IT" sz="2400" smtClean="0"/>
              <a:t> - sotto forma di una sua rappresentazione oggi standardizzata in aree.</a:t>
            </a:r>
          </a:p>
          <a:p>
            <a:pPr eaLnBrk="1" hangingPunct="1">
              <a:lnSpc>
                <a:spcPct val="90000"/>
              </a:lnSpc>
            </a:pPr>
            <a:r>
              <a:rPr lang="it-IT" sz="2400" smtClean="0"/>
              <a:t>Il catalogatore, pur basandosi sull’</a:t>
            </a:r>
            <a:r>
              <a:rPr lang="it-IT" sz="2400" i="1" smtClean="0"/>
              <a:t>item</a:t>
            </a:r>
            <a:r>
              <a:rPr lang="it-IT" sz="2400" smtClean="0"/>
              <a:t>, descrive la </a:t>
            </a:r>
            <a:r>
              <a:rPr lang="it-IT" sz="2400" i="1" smtClean="0"/>
              <a:t>manifestazione, </a:t>
            </a:r>
            <a:r>
              <a:rPr lang="it-IT" sz="2400" smtClean="0"/>
              <a:t>risalendo per astrazione  ai dati pertinenti i livelli </a:t>
            </a:r>
            <a:r>
              <a:rPr lang="it-IT" sz="2400" noProof="1" smtClean="0"/>
              <a:t>sovraordinati di </a:t>
            </a:r>
            <a:r>
              <a:rPr lang="it-IT" sz="2400" i="1" noProof="1" smtClean="0"/>
              <a:t>espressione </a:t>
            </a:r>
            <a:r>
              <a:rPr lang="it-IT" sz="2400" noProof="1" smtClean="0"/>
              <a:t>e </a:t>
            </a:r>
            <a:r>
              <a:rPr lang="it-IT" sz="2400" i="1" noProof="1" smtClean="0"/>
              <a:t>opera.</a:t>
            </a:r>
            <a:endParaRPr lang="it-IT" sz="2400" noProof="1" smtClean="0"/>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5" name="AutoShape 2"/>
          <p:cNvSpPr>
            <a:spLocks noGrp="1" noChangeArrowheads="1"/>
          </p:cNvSpPr>
          <p:nvPr>
            <p:ph type="title"/>
          </p:nvPr>
        </p:nvSpPr>
        <p:spPr/>
        <p:txBody>
          <a:bodyPr/>
          <a:lstStyle/>
          <a:p>
            <a:pPr eaLnBrk="1" hangingPunct="1"/>
            <a:r>
              <a:rPr lang="it-IT" smtClean="0"/>
              <a:t>Intestazione</a:t>
            </a:r>
            <a:endParaRPr lang="it-IT" noProof="1" smtClean="0"/>
          </a:p>
        </p:txBody>
      </p:sp>
      <p:sp>
        <p:nvSpPr>
          <p:cNvPr id="323586" name="Rectangle 3"/>
          <p:cNvSpPr>
            <a:spLocks noGrp="1" noChangeArrowheads="1"/>
          </p:cNvSpPr>
          <p:nvPr>
            <p:ph type="body" idx="1"/>
          </p:nvPr>
        </p:nvSpPr>
        <p:spPr/>
        <p:txBody>
          <a:bodyPr/>
          <a:lstStyle/>
          <a:p>
            <a:pPr eaLnBrk="1" hangingPunct="1">
              <a:lnSpc>
                <a:spcPct val="90000"/>
              </a:lnSpc>
            </a:pPr>
            <a:r>
              <a:rPr lang="it-IT" sz="2400" smtClean="0"/>
              <a:t>La tradizione letteraria occidentale ha riconosciuto nel </a:t>
            </a:r>
            <a:r>
              <a:rPr lang="it-IT" sz="2400" b="1" smtClean="0"/>
              <a:t>nome dell’autore e nel titolo</a:t>
            </a:r>
            <a:r>
              <a:rPr lang="it-IT" sz="2400" smtClean="0"/>
              <a:t> gli elementi pertinenti per distinguere, nominare e citare le opere e le loro manifestazioni.</a:t>
            </a:r>
          </a:p>
          <a:p>
            <a:pPr eaLnBrk="1" hangingPunct="1">
              <a:lnSpc>
                <a:spcPct val="90000"/>
              </a:lnSpc>
            </a:pPr>
            <a:r>
              <a:rPr lang="it-IT" sz="2400" smtClean="0"/>
              <a:t>Oltre che per autore e titolo, l’intestazione può riguardare l’argomento di base: è </a:t>
            </a:r>
            <a:r>
              <a:rPr lang="it-IT" sz="2400" b="1" smtClean="0"/>
              <a:t>l’intestazione semantica</a:t>
            </a:r>
            <a:r>
              <a:rPr lang="it-IT" sz="2400" smtClean="0"/>
              <a:t>, per la quale la mediazione è tra contenuti concettuali e utenti per il tramite di specifici linguaggi di indicizzazione (</a:t>
            </a:r>
            <a:r>
              <a:rPr lang="it-IT" sz="2400" b="1" smtClean="0"/>
              <a:t>verbali o alfabetici e classificati).</a:t>
            </a:r>
            <a:endParaRPr lang="it-IT" sz="2400" smtClean="0"/>
          </a:p>
          <a:p>
            <a:pPr eaLnBrk="1" hangingPunct="1">
              <a:lnSpc>
                <a:spcPct val="90000"/>
              </a:lnSpc>
            </a:pPr>
            <a:endParaRPr lang="it-IT" sz="2400" noProof="1" smtClean="0"/>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3" name="AutoShape 2"/>
          <p:cNvSpPr>
            <a:spLocks noGrp="1" noChangeArrowheads="1"/>
          </p:cNvSpPr>
          <p:nvPr>
            <p:ph type="title"/>
          </p:nvPr>
        </p:nvSpPr>
        <p:spPr/>
        <p:txBody>
          <a:bodyPr/>
          <a:lstStyle/>
          <a:p>
            <a:pPr eaLnBrk="1" hangingPunct="1"/>
            <a:r>
              <a:rPr lang="it-IT" smtClean="0"/>
              <a:t>Le RICA </a:t>
            </a:r>
          </a:p>
        </p:txBody>
      </p:sp>
      <p:sp>
        <p:nvSpPr>
          <p:cNvPr id="325634" name="Rectangle 3"/>
          <p:cNvSpPr>
            <a:spLocks noGrp="1" noChangeArrowheads="1"/>
          </p:cNvSpPr>
          <p:nvPr>
            <p:ph type="body" idx="1"/>
          </p:nvPr>
        </p:nvSpPr>
        <p:spPr/>
        <p:txBody>
          <a:bodyPr/>
          <a:lstStyle/>
          <a:p>
            <a:pPr marL="533400" indent="-533400" eaLnBrk="1" hangingPunct="1"/>
            <a:r>
              <a:rPr lang="it-IT" sz="2400" smtClean="0"/>
              <a:t>Le RICA sono le regole di catalogazione adottate in Italia. Si dividono in tre parti: le prime due dedicate alla costruzione dell’intestazione per autore,ed in particolare ai due momenti relativi alla:</a:t>
            </a:r>
          </a:p>
          <a:p>
            <a:pPr marL="533400" indent="-533400" eaLnBrk="1" hangingPunct="1">
              <a:buFont typeface="Wingdings" pitchFamily="2" charset="2"/>
              <a:buAutoNum type="arabicPeriod"/>
            </a:pPr>
            <a:r>
              <a:rPr lang="it-IT" sz="2400" i="1" smtClean="0"/>
              <a:t>Scelta dell’intestazione (principale e secondaria)</a:t>
            </a:r>
          </a:p>
          <a:p>
            <a:pPr marL="533400" indent="-533400" eaLnBrk="1" hangingPunct="1">
              <a:buFont typeface="Wingdings" pitchFamily="2" charset="2"/>
              <a:buAutoNum type="arabicPeriod"/>
            </a:pPr>
            <a:r>
              <a:rPr lang="it-IT" sz="2400" i="1" smtClean="0"/>
              <a:t>Forma dell’intestazione</a:t>
            </a:r>
          </a:p>
          <a:p>
            <a:pPr marL="533400" indent="-533400" eaLnBrk="1" hangingPunct="1">
              <a:buFont typeface="Wingdings" pitchFamily="2" charset="2"/>
              <a:buNone/>
            </a:pPr>
            <a:r>
              <a:rPr lang="it-IT" sz="2400" i="1" smtClean="0"/>
              <a:t>	</a:t>
            </a:r>
            <a:r>
              <a:rPr lang="it-IT" sz="2400" smtClean="0"/>
              <a:t>La terza parte (relativa alla descrizione) è stata superata dall’introduzione dell’ISBD</a:t>
            </a:r>
            <a:endParaRPr lang="it-IT" sz="2400" i="1" smtClean="0"/>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1" name="AutoShape 2"/>
          <p:cNvSpPr>
            <a:spLocks noGrp="1" noChangeArrowheads="1"/>
          </p:cNvSpPr>
          <p:nvPr>
            <p:ph type="title"/>
          </p:nvPr>
        </p:nvSpPr>
        <p:spPr/>
        <p:txBody>
          <a:bodyPr/>
          <a:lstStyle/>
          <a:p>
            <a:pPr eaLnBrk="1" hangingPunct="1"/>
            <a:r>
              <a:rPr lang="it-IT" smtClean="0"/>
              <a:t>Le RICA </a:t>
            </a:r>
          </a:p>
        </p:txBody>
      </p:sp>
      <p:sp>
        <p:nvSpPr>
          <p:cNvPr id="327682" name="Rectangle 3"/>
          <p:cNvSpPr>
            <a:spLocks noGrp="1" noChangeArrowheads="1"/>
          </p:cNvSpPr>
          <p:nvPr>
            <p:ph type="body" idx="1"/>
          </p:nvPr>
        </p:nvSpPr>
        <p:spPr/>
        <p:txBody>
          <a:bodyPr/>
          <a:lstStyle/>
          <a:p>
            <a:pPr eaLnBrk="1" hangingPunct="1">
              <a:lnSpc>
                <a:spcPct val="90000"/>
              </a:lnSpc>
            </a:pPr>
            <a:r>
              <a:rPr lang="it-IT" sz="2400" smtClean="0"/>
              <a:t>La </a:t>
            </a:r>
            <a:r>
              <a:rPr lang="it-IT" sz="2400" i="1" smtClean="0"/>
              <a:t>scelta dell’intestazione</a:t>
            </a:r>
            <a:r>
              <a:rPr lang="it-IT" sz="2400" smtClean="0"/>
              <a:t> </a:t>
            </a:r>
            <a:r>
              <a:rPr lang="it-IT" sz="2400" i="1" smtClean="0"/>
              <a:t>principale </a:t>
            </a:r>
            <a:r>
              <a:rPr lang="it-IT" sz="2400" smtClean="0"/>
              <a:t>accerta qual è l’opera contenuta nella pubblicazione e procede all’identificazione dell’autore. Quando manchi quest’ultima, l’unica alternativa è il titolo dell’opera.</a:t>
            </a:r>
          </a:p>
          <a:p>
            <a:pPr eaLnBrk="1" hangingPunct="1">
              <a:lnSpc>
                <a:spcPct val="90000"/>
              </a:lnSpc>
            </a:pPr>
            <a:r>
              <a:rPr lang="it-IT" sz="2400" smtClean="0"/>
              <a:t>L’</a:t>
            </a:r>
            <a:r>
              <a:rPr lang="it-IT" sz="2400" i="1" smtClean="0"/>
              <a:t>intestazione secondaria</a:t>
            </a:r>
            <a:r>
              <a:rPr lang="it-IT" sz="2400" smtClean="0"/>
              <a:t> è la via di accesso alternativa o nei casi di attribuzione incerta o in presenza di contributi subordinati (curatori, traduttori) o per opere scritte a più mani.</a:t>
            </a:r>
          </a:p>
          <a:p>
            <a:pPr eaLnBrk="1" hangingPunct="1">
              <a:lnSpc>
                <a:spcPct val="90000"/>
              </a:lnSpc>
            </a:pPr>
            <a:r>
              <a:rPr lang="it-IT" sz="2400" smtClean="0"/>
              <a:t>In ossequio ai Principi di Parigi sono autori anche gli enti di tipo collettivo, con sottrazione di molte opere dalla disomogeneità del loro trattamento.</a:t>
            </a: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29" name="AutoShape 2"/>
          <p:cNvSpPr>
            <a:spLocks noGrp="1" noChangeArrowheads="1"/>
          </p:cNvSpPr>
          <p:nvPr>
            <p:ph type="title"/>
          </p:nvPr>
        </p:nvSpPr>
        <p:spPr/>
        <p:txBody>
          <a:bodyPr/>
          <a:lstStyle/>
          <a:p>
            <a:pPr eaLnBrk="1" hangingPunct="1"/>
            <a:r>
              <a:rPr lang="it-IT" smtClean="0"/>
              <a:t>Le RICA</a:t>
            </a:r>
          </a:p>
        </p:txBody>
      </p:sp>
      <p:sp>
        <p:nvSpPr>
          <p:cNvPr id="329730" name="Rectangle 3"/>
          <p:cNvSpPr>
            <a:spLocks noGrp="1" noChangeArrowheads="1"/>
          </p:cNvSpPr>
          <p:nvPr>
            <p:ph type="body" idx="1"/>
          </p:nvPr>
        </p:nvSpPr>
        <p:spPr/>
        <p:txBody>
          <a:bodyPr/>
          <a:lstStyle/>
          <a:p>
            <a:pPr eaLnBrk="1" hangingPunct="1">
              <a:lnSpc>
                <a:spcPct val="90000"/>
              </a:lnSpc>
            </a:pPr>
            <a:r>
              <a:rPr lang="it-IT" sz="2400" smtClean="0"/>
              <a:t>La </a:t>
            </a:r>
            <a:r>
              <a:rPr lang="it-IT" sz="2400" i="1" smtClean="0"/>
              <a:t>forma dell’intestazione</a:t>
            </a:r>
            <a:r>
              <a:rPr lang="it-IT" sz="2400" smtClean="0"/>
              <a:t> prescrive la necessita di garantire in maniera rigorosa l’uniformità delle intestazioni, utilizzando il medesimo nome per il medesimo autore / titolo. Fatta salva l’analiticità di alcune categorie di autori, si suggerisce l’adozione della forma del nome più comunemente usata e, per i titoli, quella della prima edizione dell’opera in lingua originale (</a:t>
            </a:r>
            <a:r>
              <a:rPr lang="it-IT" sz="2400" i="1" smtClean="0"/>
              <a:t>titolo uniforme</a:t>
            </a:r>
            <a:r>
              <a:rPr lang="it-IT" sz="2400" smtClean="0"/>
              <a:t>).</a:t>
            </a:r>
          </a:p>
          <a:p>
            <a:pPr eaLnBrk="1" hangingPunct="1">
              <a:lnSpc>
                <a:spcPct val="90000"/>
              </a:lnSpc>
            </a:pPr>
            <a:r>
              <a:rPr lang="it-IT" sz="2400" smtClean="0"/>
              <a:t>Tuttavia il complesso controllo d’autorità sarà frutto del progetto della base dati SBN</a:t>
            </a: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7" name="AutoShape 2"/>
          <p:cNvSpPr>
            <a:spLocks noGrp="1" noChangeArrowheads="1"/>
          </p:cNvSpPr>
          <p:nvPr>
            <p:ph type="title"/>
          </p:nvPr>
        </p:nvSpPr>
        <p:spPr/>
        <p:txBody>
          <a:bodyPr/>
          <a:lstStyle/>
          <a:p>
            <a:pPr eaLnBrk="1" hangingPunct="1"/>
            <a:r>
              <a:rPr lang="it-IT" sz="3200" smtClean="0"/>
              <a:t>Le REICAT (Regole italiane di catalogazione)</a:t>
            </a:r>
          </a:p>
        </p:txBody>
      </p:sp>
      <p:sp>
        <p:nvSpPr>
          <p:cNvPr id="331778" name="Rectangle 3"/>
          <p:cNvSpPr>
            <a:spLocks noGrp="1" noChangeArrowheads="1"/>
          </p:cNvSpPr>
          <p:nvPr>
            <p:ph type="body" idx="1"/>
          </p:nvPr>
        </p:nvSpPr>
        <p:spPr/>
        <p:txBody>
          <a:bodyPr/>
          <a:lstStyle/>
          <a:p>
            <a:pPr eaLnBrk="1" hangingPunct="1"/>
            <a:r>
              <a:rPr lang="it-IT" smtClean="0"/>
              <a:t>Pubblicate nel 2009, sono il frutto del lavoro della Commissione permanente per l’aggiornamento delle regole costituita nel 1996 dal MiBAC.</a:t>
            </a:r>
          </a:p>
          <a:p>
            <a:pPr eaLnBrk="1" hangingPunct="1"/>
            <a:r>
              <a:rPr lang="it-IT" smtClean="0"/>
              <a:t>Esse restituiscono all’opera una più ampia ed articolata visibilità, valorizzando in particolare l’accesso ai titoli uniformi.</a:t>
            </a: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825" name="AutoShape 2"/>
          <p:cNvSpPr>
            <a:spLocks noGrp="1" noChangeArrowheads="1"/>
          </p:cNvSpPr>
          <p:nvPr>
            <p:ph type="title"/>
          </p:nvPr>
        </p:nvSpPr>
        <p:spPr/>
        <p:txBody>
          <a:bodyPr/>
          <a:lstStyle/>
          <a:p>
            <a:pPr eaLnBrk="1" hangingPunct="1"/>
            <a:r>
              <a:rPr lang="it-IT" smtClean="0"/>
              <a:t>Le REICAT</a:t>
            </a:r>
          </a:p>
        </p:txBody>
      </p:sp>
      <p:sp>
        <p:nvSpPr>
          <p:cNvPr id="333826" name="Rectangle 3"/>
          <p:cNvSpPr>
            <a:spLocks noGrp="1" noChangeArrowheads="1"/>
          </p:cNvSpPr>
          <p:nvPr>
            <p:ph type="body" idx="1"/>
          </p:nvPr>
        </p:nvSpPr>
        <p:spPr/>
        <p:txBody>
          <a:bodyPr/>
          <a:lstStyle/>
          <a:p>
            <a:pPr marL="533400" indent="-533400" eaLnBrk="1" hangingPunct="1">
              <a:lnSpc>
                <a:spcPct val="80000"/>
              </a:lnSpc>
            </a:pPr>
            <a:r>
              <a:rPr lang="it-IT" sz="2400" smtClean="0"/>
              <a:t>Sono divise in tre parti:</a:t>
            </a:r>
          </a:p>
          <a:p>
            <a:pPr marL="533400" indent="-533400" eaLnBrk="1" hangingPunct="1">
              <a:lnSpc>
                <a:spcPct val="80000"/>
              </a:lnSpc>
              <a:buFont typeface="Wingdings" pitchFamily="2" charset="2"/>
              <a:buAutoNum type="arabicPeriod"/>
            </a:pPr>
            <a:r>
              <a:rPr lang="it-IT" sz="2400" b="1" smtClean="0"/>
              <a:t>Descrizione bibliografica e informazioni sull’esemplare</a:t>
            </a:r>
            <a:r>
              <a:rPr lang="it-IT" sz="2400" smtClean="0"/>
              <a:t> (acquisizione delle ISBD ed approccio integrato ai diversi tipi di materiali),</a:t>
            </a:r>
          </a:p>
          <a:p>
            <a:pPr marL="533400" indent="-533400" eaLnBrk="1" hangingPunct="1">
              <a:lnSpc>
                <a:spcPct val="80000"/>
              </a:lnSpc>
              <a:buFont typeface="Wingdings" pitchFamily="2" charset="2"/>
              <a:buAutoNum type="arabicPeriod"/>
            </a:pPr>
            <a:r>
              <a:rPr lang="it-IT" sz="2400" b="1" smtClean="0"/>
              <a:t>Opere ed espressioni</a:t>
            </a:r>
          </a:p>
          <a:p>
            <a:pPr marL="533400" indent="-533400" eaLnBrk="1" hangingPunct="1">
              <a:lnSpc>
                <a:spcPct val="80000"/>
              </a:lnSpc>
              <a:buFont typeface="Wingdings" pitchFamily="2" charset="2"/>
              <a:buAutoNum type="arabicPeriod"/>
            </a:pPr>
            <a:r>
              <a:rPr lang="it-IT" sz="2400" b="1" smtClean="0"/>
              <a:t>Responsabilità</a:t>
            </a:r>
          </a:p>
          <a:p>
            <a:pPr marL="533400" indent="-533400" eaLnBrk="1" hangingPunct="1">
              <a:lnSpc>
                <a:spcPct val="80000"/>
              </a:lnSpc>
              <a:buFont typeface="Wingdings" pitchFamily="2" charset="2"/>
              <a:buNone/>
            </a:pPr>
            <a:r>
              <a:rPr lang="it-IT" sz="2400" smtClean="0"/>
              <a:t>	Il titolo uniforme è obbligatorio e diventa altro elemento portante del catalogo, il cui compito è quello di identificare le opere, raggruppandone le diverse edizioni di ognuna e le lingue e differenti forme della  loro pubblicazione</a:t>
            </a: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3" name="AutoShape 2"/>
          <p:cNvSpPr>
            <a:spLocks noGrp="1" noChangeArrowheads="1"/>
          </p:cNvSpPr>
          <p:nvPr>
            <p:ph type="title"/>
          </p:nvPr>
        </p:nvSpPr>
        <p:spPr/>
        <p:txBody>
          <a:bodyPr/>
          <a:lstStyle/>
          <a:p>
            <a:pPr eaLnBrk="1" hangingPunct="1"/>
            <a:r>
              <a:rPr lang="it-IT" smtClean="0"/>
              <a:t>ISBD</a:t>
            </a:r>
          </a:p>
        </p:txBody>
      </p:sp>
      <p:sp>
        <p:nvSpPr>
          <p:cNvPr id="335874" name="Rectangle 3"/>
          <p:cNvSpPr>
            <a:spLocks noGrp="1" noChangeArrowheads="1"/>
          </p:cNvSpPr>
          <p:nvPr>
            <p:ph type="body" idx="1"/>
          </p:nvPr>
        </p:nvSpPr>
        <p:spPr/>
        <p:txBody>
          <a:bodyPr/>
          <a:lstStyle/>
          <a:p>
            <a:pPr eaLnBrk="1" hangingPunct="1">
              <a:lnSpc>
                <a:spcPct val="90000"/>
              </a:lnSpc>
            </a:pPr>
            <a:r>
              <a:rPr lang="it-IT" sz="2000" smtClean="0"/>
              <a:t>International Standard Bibliographic Description, emanato e  aggiornato dal’IFLA, é stato recepito e tradotto dalla stragrande maggioranza  dei codici nazionali.</a:t>
            </a:r>
          </a:p>
          <a:p>
            <a:pPr eaLnBrk="1" hangingPunct="1">
              <a:lnSpc>
                <a:spcPct val="90000"/>
              </a:lnSpc>
            </a:pPr>
            <a:r>
              <a:rPr lang="it-IT" sz="2000" smtClean="0"/>
              <a:t>La struttura di tale schema fu concordata nella conferenza di Copenaghen del 1969 organizzata dal Comitato dell’IFLA per la catalogazione. Nel 1974 fu pubblicato il testo ufficiale dell’ISBD(M), elaborato sulla base delle esperienze descrittive delle bibliografie nazionali.</a:t>
            </a:r>
          </a:p>
          <a:p>
            <a:pPr eaLnBrk="1" hangingPunct="1">
              <a:lnSpc>
                <a:spcPct val="90000"/>
              </a:lnSpc>
            </a:pPr>
            <a:r>
              <a:rPr lang="it-IT" sz="2000" smtClean="0"/>
              <a:t>Dal 1978 le ISBD sono soggette ad una revisione quinquennale che ne ha confermato la stabilità, ulteriormente raccomandata dallo studio del 1998 sui requisiti funzionali dei record bibliografici (FRBR). </a:t>
            </a: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21" name="AutoShape 2"/>
          <p:cNvSpPr>
            <a:spLocks noGrp="1" noChangeArrowheads="1"/>
          </p:cNvSpPr>
          <p:nvPr>
            <p:ph type="title"/>
          </p:nvPr>
        </p:nvSpPr>
        <p:spPr/>
        <p:txBody>
          <a:bodyPr/>
          <a:lstStyle/>
          <a:p>
            <a:pPr eaLnBrk="1" hangingPunct="1"/>
            <a:r>
              <a:rPr lang="it-IT" smtClean="0"/>
              <a:t>ISBD</a:t>
            </a:r>
          </a:p>
        </p:txBody>
      </p:sp>
      <p:sp>
        <p:nvSpPr>
          <p:cNvPr id="337922" name="Rectangle 3"/>
          <p:cNvSpPr>
            <a:spLocks noGrp="1" noChangeArrowheads="1"/>
          </p:cNvSpPr>
          <p:nvPr>
            <p:ph type="body" idx="1"/>
          </p:nvPr>
        </p:nvSpPr>
        <p:spPr>
          <a:xfrm>
            <a:off x="838200" y="2276475"/>
            <a:ext cx="7693025" cy="3810000"/>
          </a:xfrm>
        </p:spPr>
        <p:txBody>
          <a:bodyPr/>
          <a:lstStyle/>
          <a:p>
            <a:pPr eaLnBrk="1" hangingPunct="1"/>
            <a:r>
              <a:rPr lang="it-IT" sz="2400" smtClean="0"/>
              <a:t>Negli anni successivi fu studiata poi l’adattabilità della proposta ad un’ampia gamma di documenti, pubblicati in forme e su supporti diversi</a:t>
            </a:r>
          </a:p>
          <a:p>
            <a:pPr eaLnBrk="1" hangingPunct="1"/>
            <a:r>
              <a:rPr lang="it-IT" sz="2400" smtClean="0"/>
              <a:t>Nel 2007, allo scopo di offrire un unico strumento di riferimento, è stata pubblicata la </a:t>
            </a:r>
            <a:r>
              <a:rPr lang="it-IT" sz="2400" i="1" smtClean="0"/>
              <a:t>Consolidated Edition</a:t>
            </a:r>
            <a:r>
              <a:rPr lang="it-IT" sz="2400" smtClean="0"/>
              <a:t> che raccoglie e fonde insieme i testi delle diverse ISBD affrontando in modo concreto le numerose casistiche dei materiali trattati in biblioteca.</a:t>
            </a: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969" name="Rectangle 3"/>
          <p:cNvSpPr>
            <a:spLocks noGrp="1" noChangeArrowheads="1"/>
          </p:cNvSpPr>
          <p:nvPr>
            <p:ph type="body" idx="1"/>
          </p:nvPr>
        </p:nvSpPr>
        <p:spPr/>
        <p:txBody>
          <a:bodyPr/>
          <a:lstStyle/>
          <a:p>
            <a:pPr marL="533400" indent="-533400" eaLnBrk="1" hangingPunct="1"/>
            <a:r>
              <a:rPr lang="it-IT" sz="2000" smtClean="0"/>
              <a:t>L’ISBD presenta uno schema, suddiviso in </a:t>
            </a:r>
            <a:r>
              <a:rPr lang="it-IT" sz="2000" b="1" smtClean="0"/>
              <a:t>otto aree</a:t>
            </a:r>
            <a:r>
              <a:rPr lang="it-IT" sz="2000" smtClean="0"/>
              <a:t>, definite per categorie omogenee di informazioni e scandite da una </a:t>
            </a:r>
            <a:r>
              <a:rPr lang="it-IT" sz="2000" b="1" smtClean="0"/>
              <a:t>punteggiatura </a:t>
            </a:r>
            <a:r>
              <a:rPr lang="it-IT" sz="2000" smtClean="0"/>
              <a:t>convenzionale con funzione di marcatura:</a:t>
            </a:r>
          </a:p>
          <a:p>
            <a:pPr marL="533400" indent="-533400" eaLnBrk="1" hangingPunct="1">
              <a:buFont typeface="Wingdings" pitchFamily="2" charset="2"/>
              <a:buAutoNum type="arabicPeriod"/>
            </a:pPr>
            <a:r>
              <a:rPr lang="it-IT" sz="1800" smtClean="0"/>
              <a:t>Area del titolo e delle formulazioni di responsabilità</a:t>
            </a:r>
          </a:p>
          <a:p>
            <a:pPr marL="533400" indent="-533400" eaLnBrk="1" hangingPunct="1">
              <a:buFont typeface="Wingdings" pitchFamily="2" charset="2"/>
              <a:buAutoNum type="arabicPeriod"/>
            </a:pPr>
            <a:r>
              <a:rPr lang="it-IT" sz="1800" smtClean="0"/>
              <a:t>Area dell’edizione</a:t>
            </a:r>
          </a:p>
          <a:p>
            <a:pPr marL="533400" indent="-533400" eaLnBrk="1" hangingPunct="1">
              <a:buFont typeface="Wingdings" pitchFamily="2" charset="2"/>
              <a:buAutoNum type="arabicPeriod"/>
            </a:pPr>
            <a:r>
              <a:rPr lang="it-IT" sz="1800" smtClean="0"/>
              <a:t>Area della tipologia di materiale</a:t>
            </a:r>
          </a:p>
          <a:p>
            <a:pPr marL="533400" indent="-533400" eaLnBrk="1" hangingPunct="1">
              <a:buFont typeface="Wingdings" pitchFamily="2" charset="2"/>
              <a:buAutoNum type="arabicPeriod"/>
            </a:pPr>
            <a:r>
              <a:rPr lang="it-IT" sz="1800" smtClean="0"/>
              <a:t>Area della pubblicazione</a:t>
            </a:r>
          </a:p>
          <a:p>
            <a:pPr marL="533400" indent="-533400" eaLnBrk="1" hangingPunct="1">
              <a:buFont typeface="Wingdings" pitchFamily="2" charset="2"/>
              <a:buAutoNum type="arabicPeriod"/>
            </a:pPr>
            <a:r>
              <a:rPr lang="it-IT" sz="1800" smtClean="0"/>
              <a:t>Area della descrizione fisica</a:t>
            </a:r>
          </a:p>
          <a:p>
            <a:pPr marL="533400" indent="-533400" eaLnBrk="1" hangingPunct="1">
              <a:buFont typeface="Wingdings" pitchFamily="2" charset="2"/>
              <a:buAutoNum type="arabicPeriod"/>
            </a:pPr>
            <a:r>
              <a:rPr lang="it-IT" sz="1800" smtClean="0"/>
              <a:t>Area della serie</a:t>
            </a:r>
          </a:p>
          <a:p>
            <a:pPr marL="533400" indent="-533400" eaLnBrk="1" hangingPunct="1">
              <a:buFont typeface="Wingdings" pitchFamily="2" charset="2"/>
              <a:buAutoNum type="arabicPeriod"/>
            </a:pPr>
            <a:r>
              <a:rPr lang="it-IT" sz="1800" smtClean="0"/>
              <a:t>Area delle note</a:t>
            </a:r>
          </a:p>
          <a:p>
            <a:pPr marL="533400" indent="-533400" eaLnBrk="1" hangingPunct="1">
              <a:buFont typeface="Wingdings" pitchFamily="2" charset="2"/>
              <a:buAutoNum type="arabicPeriod"/>
            </a:pPr>
            <a:r>
              <a:rPr lang="it-IT" sz="1800" smtClean="0"/>
              <a:t>Area dell’ISBN</a:t>
            </a:r>
            <a:endParaRPr lang="it-IT" sz="1800" noProof="1" smtClean="0"/>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17" name="AutoShape 2"/>
          <p:cNvSpPr>
            <a:spLocks noGrp="1" noChangeArrowheads="1"/>
          </p:cNvSpPr>
          <p:nvPr>
            <p:ph type="title"/>
          </p:nvPr>
        </p:nvSpPr>
        <p:spPr/>
        <p:txBody>
          <a:bodyPr/>
          <a:lstStyle/>
          <a:p>
            <a:pPr eaLnBrk="1" hangingPunct="1"/>
            <a:r>
              <a:rPr lang="it-IT" sz="3200" smtClean="0"/>
              <a:t>Esempio di registrazione catalografica</a:t>
            </a:r>
            <a:endParaRPr lang="it-IT" sz="3200" noProof="1" smtClean="0"/>
          </a:p>
        </p:txBody>
      </p:sp>
      <p:sp>
        <p:nvSpPr>
          <p:cNvPr id="342018" name="Rectangle 3"/>
          <p:cNvSpPr>
            <a:spLocks noGrp="1" noChangeArrowheads="1"/>
          </p:cNvSpPr>
          <p:nvPr>
            <p:ph type="body" idx="1"/>
          </p:nvPr>
        </p:nvSpPr>
        <p:spPr/>
        <p:txBody>
          <a:bodyPr/>
          <a:lstStyle/>
          <a:p>
            <a:pPr eaLnBrk="1" hangingPunct="1">
              <a:lnSpc>
                <a:spcPct val="80000"/>
              </a:lnSpc>
              <a:buFont typeface="Wingdings" pitchFamily="2" charset="2"/>
              <a:buNone/>
            </a:pPr>
            <a:r>
              <a:rPr lang="it-IT" sz="800" b="1" smtClean="0"/>
              <a:t>							</a:t>
            </a:r>
            <a:r>
              <a:rPr lang="it-IT" sz="1800" b="1" smtClean="0"/>
              <a:t> 010.42 MCK</a:t>
            </a:r>
          </a:p>
          <a:p>
            <a:pPr eaLnBrk="1" hangingPunct="1">
              <a:lnSpc>
                <a:spcPct val="80000"/>
              </a:lnSpc>
            </a:pPr>
            <a:endParaRPr lang="it-IT" sz="1800" b="1" smtClean="0"/>
          </a:p>
          <a:p>
            <a:pPr eaLnBrk="1" hangingPunct="1">
              <a:lnSpc>
                <a:spcPct val="80000"/>
              </a:lnSpc>
            </a:pPr>
            <a:r>
              <a:rPr lang="it-IT" sz="1400" b="1" noProof="1" smtClean="0">
                <a:hlinkClick r:id="rId3" tooltip="Ricerca tutte le notizie di quest'autore"/>
              </a:rPr>
              <a:t>McKenzie, Donald F.</a:t>
            </a:r>
            <a:r>
              <a:rPr lang="it-IT" sz="1400" b="1" noProof="1" smtClean="0"/>
              <a:t> </a:t>
            </a:r>
            <a:r>
              <a:rPr lang="it-IT" sz="1400" b="1" smtClean="0"/>
              <a:t> </a:t>
            </a:r>
            <a:r>
              <a:rPr lang="it-IT" sz="1400" smtClean="0"/>
              <a:t>(</a:t>
            </a:r>
            <a:r>
              <a:rPr lang="it-IT" sz="1400" i="1" smtClean="0"/>
              <a:t>intestazione principale autore)</a:t>
            </a:r>
            <a:endParaRPr lang="it-IT" sz="1400" b="1" smtClean="0"/>
          </a:p>
          <a:p>
            <a:pPr eaLnBrk="1" hangingPunct="1">
              <a:lnSpc>
                <a:spcPct val="80000"/>
              </a:lnSpc>
              <a:buFont typeface="Wingdings" pitchFamily="2" charset="2"/>
              <a:buNone/>
            </a:pPr>
            <a:r>
              <a:rPr lang="it-IT" sz="1400" b="1" noProof="1" smtClean="0"/>
              <a:t/>
            </a:r>
            <a:br>
              <a:rPr lang="it-IT" sz="1400" b="1" noProof="1" smtClean="0"/>
            </a:br>
            <a:r>
              <a:rPr lang="it-IT" sz="1400" b="1" noProof="1" smtClean="0"/>
              <a:t>Bibliografia e sociologia dei testi / Donald F. McKenzie </a:t>
            </a:r>
            <a:br>
              <a:rPr lang="it-IT" sz="1400" b="1" noProof="1" smtClean="0"/>
            </a:br>
            <a:r>
              <a:rPr lang="it-IT" sz="1400" b="1" noProof="1" smtClean="0"/>
              <a:t>Milano : Sylvestre Bonnard, [1999].</a:t>
            </a:r>
            <a:r>
              <a:rPr lang="it-IT" sz="1400" b="1" smtClean="0"/>
              <a:t>1</a:t>
            </a:r>
            <a:r>
              <a:rPr lang="it-IT" sz="1400" b="1" noProof="1" smtClean="0"/>
              <a:t>25 p. ; 21 cm ( </a:t>
            </a:r>
            <a:r>
              <a:rPr lang="it-IT" sz="1400" b="1" i="1" noProof="1" smtClean="0">
                <a:hlinkClick r:id="rId4" tooltip="Ricerca tutte le notizie in questa collana"/>
              </a:rPr>
              <a:t>Il sapere del libro</a:t>
            </a:r>
            <a:r>
              <a:rPr lang="it-IT" sz="1400" b="1" noProof="1" smtClean="0"/>
              <a:t> ) </a:t>
            </a:r>
            <a:br>
              <a:rPr lang="it-IT" sz="1400" b="1" noProof="1" smtClean="0"/>
            </a:br>
            <a:r>
              <a:rPr lang="it-IT" sz="1400" b="1" noProof="1" smtClean="0"/>
              <a:t>Trad. di Isabella Amaduzzi e Andrea Capra. - Segue: Ciò che è passato è il prologo, di Renato Pasta; Testi, forme, interpretazioni (tit. orig.: Textes, formes, interprétations), di Roger Chartier; trad. di Fabio Gambaro. - Nome dell'A. sul dorso: Donald McKenzie </a:t>
            </a:r>
            <a:br>
              <a:rPr lang="it-IT" sz="1400" b="1" noProof="1" smtClean="0"/>
            </a:br>
            <a:r>
              <a:rPr lang="it-IT" sz="1400" b="1" noProof="1" smtClean="0"/>
              <a:t>Titolo originale: </a:t>
            </a:r>
            <a:r>
              <a:rPr lang="it-IT" sz="1400" b="1" noProof="1" smtClean="0">
                <a:hlinkClick r:id="rId5" tooltip="Ricerca tutte le notizie con questo titolo"/>
              </a:rPr>
              <a:t>Bibliography and the sociology of texts</a:t>
            </a:r>
            <a:r>
              <a:rPr lang="it-IT" sz="1400" b="1" noProof="1" smtClean="0"/>
              <a:t> </a:t>
            </a:r>
            <a:br>
              <a:rPr lang="it-IT" sz="1400" b="1" noProof="1" smtClean="0"/>
            </a:br>
            <a:r>
              <a:rPr lang="it-IT" sz="1400" b="1" noProof="1" smtClean="0"/>
              <a:t>ISBN 88-86842-08-2.  BN 2000-1155.    </a:t>
            </a:r>
            <a:br>
              <a:rPr lang="it-IT" sz="1400" b="1" noProof="1" smtClean="0"/>
            </a:br>
            <a:r>
              <a:rPr lang="it-IT" sz="1400" b="1" smtClean="0"/>
              <a:t>	</a:t>
            </a:r>
          </a:p>
          <a:p>
            <a:pPr eaLnBrk="1" hangingPunct="1">
              <a:lnSpc>
                <a:spcPct val="80000"/>
              </a:lnSpc>
              <a:buFont typeface="Wingdings" pitchFamily="2" charset="2"/>
              <a:buNone/>
            </a:pPr>
            <a:r>
              <a:rPr lang="it-IT" sz="1400" b="1" smtClean="0"/>
              <a:t>	</a:t>
            </a:r>
            <a:r>
              <a:rPr lang="it-IT" sz="1400" b="1" noProof="1" smtClean="0"/>
              <a:t>1. </a:t>
            </a:r>
            <a:r>
              <a:rPr lang="it-IT" sz="1400" b="1" noProof="1" smtClean="0">
                <a:hlinkClick r:id="rId6" tooltip="Ricerca tutte le notizie con questo soggetto"/>
              </a:rPr>
              <a:t>Bibliografia</a:t>
            </a:r>
            <a:r>
              <a:rPr lang="it-IT" sz="1400" b="1" noProof="1" smtClean="0"/>
              <a:t>   </a:t>
            </a:r>
            <a:br>
              <a:rPr lang="it-IT" sz="1400" b="1" noProof="1" smtClean="0"/>
            </a:br>
            <a:r>
              <a:rPr lang="it-IT" sz="1400" b="1" noProof="1" smtClean="0">
                <a:hlinkClick r:id="rId7" tooltip="Ricerca tutte le notizie appartenenti a questa classe Dewey"/>
              </a:rPr>
              <a:t>010.42 (ed. 21) - BIBLIOGRAFIA ANALITICA (DESCRITTIVA)</a:t>
            </a:r>
            <a:r>
              <a:rPr lang="it-IT" sz="1400" b="1" noProof="1" smtClean="0"/>
              <a:t> </a:t>
            </a:r>
            <a:br>
              <a:rPr lang="it-IT" sz="1400" b="1" noProof="1" smtClean="0"/>
            </a:br>
            <a:r>
              <a:rPr lang="it-IT" sz="1400" smtClean="0"/>
              <a:t>(</a:t>
            </a:r>
            <a:r>
              <a:rPr lang="it-IT" sz="1400" i="1" smtClean="0"/>
              <a:t>tracciato)</a:t>
            </a:r>
            <a:endParaRPr lang="it-IT" sz="1400" b="1" smtClean="0"/>
          </a:p>
          <a:p>
            <a:pPr eaLnBrk="1" hangingPunct="1">
              <a:lnSpc>
                <a:spcPct val="80000"/>
              </a:lnSpc>
              <a:buFont typeface="Wingdings" pitchFamily="2" charset="2"/>
              <a:buNone/>
            </a:pPr>
            <a:r>
              <a:rPr lang="it-IT" sz="1400" b="1" smtClean="0"/>
              <a:t>	I. Pasta, Renato</a:t>
            </a:r>
          </a:p>
          <a:p>
            <a:pPr eaLnBrk="1" hangingPunct="1">
              <a:lnSpc>
                <a:spcPct val="80000"/>
              </a:lnSpc>
              <a:buFont typeface="Wingdings" pitchFamily="2" charset="2"/>
              <a:buNone/>
            </a:pPr>
            <a:r>
              <a:rPr lang="it-IT" sz="1400" b="1" smtClean="0"/>
              <a:t>	II Chartier, Roger</a:t>
            </a:r>
            <a:r>
              <a:rPr lang="it-IT" sz="1400" b="1" noProof="1" smtClean="0"/>
              <a:t/>
            </a:r>
            <a:br>
              <a:rPr lang="it-IT" sz="1400" b="1" noProof="1" smtClean="0"/>
            </a:br>
            <a:r>
              <a:rPr lang="it-IT" sz="1400" i="1" smtClean="0"/>
              <a:t>(intestazioni secondarie)</a:t>
            </a:r>
            <a:endParaRPr lang="it-IT" sz="1400" b="1" i="1" smtClean="0"/>
          </a:p>
          <a:p>
            <a:pPr eaLnBrk="1" hangingPunct="1">
              <a:lnSpc>
                <a:spcPct val="80000"/>
              </a:lnSpc>
              <a:buFont typeface="Wingdings" pitchFamily="2" charset="2"/>
              <a:buNone/>
            </a:pPr>
            <a:r>
              <a:rPr lang="it-IT" sz="1400" b="1" smtClean="0"/>
              <a:t>	</a:t>
            </a:r>
            <a:r>
              <a:rPr lang="it-IT" sz="1400" b="1" noProof="1" smtClean="0"/>
              <a:t/>
            </a:r>
            <a:br>
              <a:rPr lang="it-IT" sz="1400" b="1" noProof="1" smtClean="0"/>
            </a:br>
            <a:r>
              <a:rPr lang="it-IT" sz="1400" b="1" smtClean="0"/>
              <a:t>				                                       Inv. 44562																</a:t>
            </a:r>
            <a:endParaRPr lang="it-IT" sz="1400" b="1" noProof="1" smtClean="0"/>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5" name="AutoShape 2"/>
          <p:cNvSpPr>
            <a:spLocks noGrp="1" noChangeArrowheads="1"/>
          </p:cNvSpPr>
          <p:nvPr>
            <p:ph type="title"/>
          </p:nvPr>
        </p:nvSpPr>
        <p:spPr/>
        <p:txBody>
          <a:bodyPr/>
          <a:lstStyle/>
          <a:p>
            <a:pPr eaLnBrk="1" hangingPunct="1"/>
            <a:r>
              <a:rPr lang="it-IT" smtClean="0"/>
              <a:t>Ulteriori elementi</a:t>
            </a:r>
            <a:endParaRPr lang="it-IT" noProof="1" smtClean="0"/>
          </a:p>
        </p:txBody>
      </p:sp>
      <p:sp>
        <p:nvSpPr>
          <p:cNvPr id="344066" name="Rectangle 3"/>
          <p:cNvSpPr>
            <a:spLocks noGrp="1" noChangeArrowheads="1"/>
          </p:cNvSpPr>
          <p:nvPr>
            <p:ph type="body" idx="1"/>
          </p:nvPr>
        </p:nvSpPr>
        <p:spPr/>
        <p:txBody>
          <a:bodyPr/>
          <a:lstStyle/>
          <a:p>
            <a:pPr eaLnBrk="1" hangingPunct="1"/>
            <a:r>
              <a:rPr lang="it-IT" smtClean="0"/>
              <a:t>Alle attività catalografiche si accompagnano due operazioni di natura gestionale:</a:t>
            </a:r>
          </a:p>
          <a:p>
            <a:pPr eaLnBrk="1" hangingPunct="1">
              <a:buFont typeface="Wingdings" pitchFamily="2" charset="2"/>
              <a:buChar char="§"/>
            </a:pPr>
            <a:r>
              <a:rPr lang="it-IT" smtClean="0"/>
              <a:t>L’assegnazione del </a:t>
            </a:r>
            <a:r>
              <a:rPr lang="it-IT" b="1" smtClean="0"/>
              <a:t>numero inventariale </a:t>
            </a:r>
            <a:r>
              <a:rPr lang="it-IT" smtClean="0"/>
              <a:t>(col quale il documento diventa patrimonio mobile dell’ente) e l’attribuzione della </a:t>
            </a:r>
            <a:r>
              <a:rPr lang="it-IT" b="1" smtClean="0"/>
              <a:t>collocazione fisica</a:t>
            </a:r>
            <a:r>
              <a:rPr lang="it-IT" smtClean="0"/>
              <a:t> (con possibilità di segnatura fissa o mobile) </a:t>
            </a:r>
            <a:endParaRPr lang="it-IT" b="1" noProof="1" smtClean="0"/>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3" name="AutoShape 2"/>
          <p:cNvSpPr>
            <a:spLocks noGrp="1" noChangeArrowheads="1"/>
          </p:cNvSpPr>
          <p:nvPr>
            <p:ph type="title"/>
          </p:nvPr>
        </p:nvSpPr>
        <p:spPr/>
        <p:txBody>
          <a:bodyPr/>
          <a:lstStyle/>
          <a:p>
            <a:pPr eaLnBrk="1" hangingPunct="1"/>
            <a:r>
              <a:rPr lang="it-IT" smtClean="0"/>
              <a:t>L’indicizzazione semantica</a:t>
            </a:r>
          </a:p>
        </p:txBody>
      </p:sp>
      <p:sp>
        <p:nvSpPr>
          <p:cNvPr id="346114" name="Rectangle 3"/>
          <p:cNvSpPr>
            <a:spLocks noGrp="1" noChangeArrowheads="1"/>
          </p:cNvSpPr>
          <p:nvPr>
            <p:ph type="body" idx="1"/>
          </p:nvPr>
        </p:nvSpPr>
        <p:spPr/>
        <p:txBody>
          <a:bodyPr/>
          <a:lstStyle/>
          <a:p>
            <a:pPr eaLnBrk="1" hangingPunct="1"/>
            <a:r>
              <a:rPr lang="it-IT" smtClean="0"/>
              <a:t>La particolarità e specificità dei problemi connessi alla costruzione delle intestazioni semantiche ne ha di fatto impedito la codificazione rigorosa e l’elaborazione di una normativa catalografica.</a:t>
            </a:r>
          </a:p>
          <a:p>
            <a:pPr eaLnBrk="1" hangingPunct="1"/>
            <a:r>
              <a:rPr lang="it-IT" smtClean="0"/>
              <a:t>Pertanto le questioni relative all’accesso semantico hanno una storia autonoma</a:t>
            </a:r>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1" name="Rectangle 3"/>
          <p:cNvSpPr>
            <a:spLocks noGrp="1" noChangeArrowheads="1"/>
          </p:cNvSpPr>
          <p:nvPr>
            <p:ph type="body" idx="1"/>
          </p:nvPr>
        </p:nvSpPr>
        <p:spPr/>
        <p:txBody>
          <a:bodyPr/>
          <a:lstStyle/>
          <a:p>
            <a:pPr eaLnBrk="1" hangingPunct="1"/>
            <a:r>
              <a:rPr lang="it-IT" sz="2400" b="1" smtClean="0"/>
              <a:t>Nell’indicizzazione semantica </a:t>
            </a:r>
            <a:r>
              <a:rPr lang="it-IT" sz="2400" smtClean="0"/>
              <a:t>un documento viene indicizzato per il contento concettuale dell’opera che manifesta ovvero secondo il </a:t>
            </a:r>
            <a:r>
              <a:rPr lang="it-IT" sz="2400" b="1" smtClean="0"/>
              <a:t>significato.</a:t>
            </a:r>
          </a:p>
          <a:p>
            <a:pPr eaLnBrk="1" hangingPunct="1"/>
            <a:r>
              <a:rPr lang="it-IT" sz="2400" smtClean="0"/>
              <a:t>Essa pertanto ha lo scopo di  rispondere a domande relative ad un argomento prescindendo dalla conoscenza di specifici autori e titoli e si applica, oltre che ai cataloghi, negli spogli degli articoli dei periodici, negli indici “analitici” dei libri, nei siti web.</a:t>
            </a:r>
            <a:endParaRPr lang="it-IT" sz="2400" noProof="1" smtClean="0"/>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09" name="Rectangle 3"/>
          <p:cNvSpPr>
            <a:spLocks noGrp="1" noChangeArrowheads="1"/>
          </p:cNvSpPr>
          <p:nvPr>
            <p:ph type="body" idx="1"/>
          </p:nvPr>
        </p:nvSpPr>
        <p:spPr/>
        <p:txBody>
          <a:bodyPr/>
          <a:lstStyle/>
          <a:p>
            <a:pPr eaLnBrk="1" hangingPunct="1">
              <a:lnSpc>
                <a:spcPct val="90000"/>
              </a:lnSpc>
            </a:pPr>
            <a:r>
              <a:rPr lang="it-IT" smtClean="0"/>
              <a:t>Il processo di </a:t>
            </a:r>
            <a:r>
              <a:rPr lang="it-IT" b="1" smtClean="0"/>
              <a:t>indicizzazione semantica</a:t>
            </a:r>
            <a:r>
              <a:rPr lang="it-IT" smtClean="0"/>
              <a:t> considera quattro elementi:</a:t>
            </a:r>
          </a:p>
          <a:p>
            <a:pPr eaLnBrk="1" hangingPunct="1">
              <a:lnSpc>
                <a:spcPct val="90000"/>
              </a:lnSpc>
              <a:buFont typeface="Wingdings" pitchFamily="2" charset="2"/>
              <a:buChar char="Ø"/>
            </a:pPr>
            <a:r>
              <a:rPr lang="it-IT" smtClean="0"/>
              <a:t>Contenuto: </a:t>
            </a:r>
            <a:r>
              <a:rPr lang="it-IT" i="1" smtClean="0"/>
              <a:t>qual è il soggetto?</a:t>
            </a:r>
          </a:p>
          <a:p>
            <a:pPr eaLnBrk="1" hangingPunct="1">
              <a:lnSpc>
                <a:spcPct val="90000"/>
              </a:lnSpc>
              <a:buFont typeface="Wingdings" pitchFamily="2" charset="2"/>
              <a:buChar char="Ø"/>
            </a:pPr>
            <a:r>
              <a:rPr lang="it-IT" smtClean="0"/>
              <a:t>Indice: </a:t>
            </a:r>
            <a:r>
              <a:rPr lang="it-IT" i="1" smtClean="0"/>
              <a:t>quali termini uso ?</a:t>
            </a:r>
          </a:p>
          <a:p>
            <a:pPr eaLnBrk="1" hangingPunct="1">
              <a:lnSpc>
                <a:spcPct val="90000"/>
              </a:lnSpc>
              <a:buFont typeface="Wingdings" pitchFamily="2" charset="2"/>
              <a:buChar char="Ø"/>
            </a:pPr>
            <a:r>
              <a:rPr lang="it-IT" smtClean="0"/>
              <a:t>Struttura: </a:t>
            </a:r>
            <a:r>
              <a:rPr lang="it-IT" i="1" smtClean="0"/>
              <a:t>secondo quale architettura dispongo le informazioni ?</a:t>
            </a:r>
          </a:p>
          <a:p>
            <a:pPr eaLnBrk="1" hangingPunct="1">
              <a:lnSpc>
                <a:spcPct val="90000"/>
              </a:lnSpc>
              <a:buFont typeface="Wingdings" pitchFamily="2" charset="2"/>
              <a:buChar char="Ø"/>
            </a:pPr>
            <a:r>
              <a:rPr lang="it-IT" smtClean="0"/>
              <a:t>Sistema di ricerca: </a:t>
            </a:r>
            <a:r>
              <a:rPr lang="it-IT" i="1" smtClean="0"/>
              <a:t>cosa consento di </a:t>
            </a:r>
          </a:p>
          <a:p>
            <a:pPr eaLnBrk="1" hangingPunct="1">
              <a:lnSpc>
                <a:spcPct val="90000"/>
              </a:lnSpc>
              <a:buFont typeface="Wingdings" pitchFamily="2" charset="2"/>
              <a:buNone/>
            </a:pPr>
            <a:r>
              <a:rPr lang="it-IT" i="1" smtClean="0"/>
              <a:t>	trovare ?</a:t>
            </a:r>
            <a:endParaRPr lang="it-IT" noProof="1" smtClean="0"/>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7" name="AutoShape 2"/>
          <p:cNvSpPr>
            <a:spLocks noGrp="1" noChangeArrowheads="1"/>
          </p:cNvSpPr>
          <p:nvPr>
            <p:ph type="title"/>
          </p:nvPr>
        </p:nvSpPr>
        <p:spPr/>
        <p:txBody>
          <a:bodyPr/>
          <a:lstStyle/>
          <a:p>
            <a:pPr eaLnBrk="1" hangingPunct="1"/>
            <a:r>
              <a:rPr lang="it-IT" smtClean="0"/>
              <a:t>Il soggetto</a:t>
            </a:r>
          </a:p>
        </p:txBody>
      </p:sp>
      <p:sp>
        <p:nvSpPr>
          <p:cNvPr id="352258" name="Rectangle 3"/>
          <p:cNvSpPr>
            <a:spLocks noGrp="1" noChangeArrowheads="1"/>
          </p:cNvSpPr>
          <p:nvPr>
            <p:ph type="body" idx="1"/>
          </p:nvPr>
        </p:nvSpPr>
        <p:spPr/>
        <p:txBody>
          <a:bodyPr/>
          <a:lstStyle/>
          <a:p>
            <a:pPr eaLnBrk="1" hangingPunct="1"/>
            <a:r>
              <a:rPr lang="it-IT" sz="2400" smtClean="0"/>
              <a:t>L’indicizzazione semantica deve enucleare qual è, di un’opera, il contenuto concettuale. Talvolta tale contenuto non è evidente o è plurimo e pertanto occorre che sia comunque ricondotto ad un </a:t>
            </a:r>
            <a:r>
              <a:rPr lang="it-IT" sz="2400" b="1" smtClean="0"/>
              <a:t>nucleo essenziale</a:t>
            </a:r>
            <a:r>
              <a:rPr lang="it-IT" sz="2400" smtClean="0"/>
              <a:t>, valutando e prevedendo le richieste e valenze attribuite dai lettori.</a:t>
            </a:r>
          </a:p>
          <a:p>
            <a:pPr eaLnBrk="1" hangingPunct="1"/>
            <a:r>
              <a:rPr lang="it-IT" sz="2400" smtClean="0"/>
              <a:t>Serrai lo definisce: Il significato che un documento possiede per chi lo utilizza o utilizzerà” e “il concetto che il discorso suscita nelle mente dell’interprete”.</a:t>
            </a: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5" name="Rectangle 3"/>
          <p:cNvSpPr>
            <a:spLocks noGrp="1" noChangeArrowheads="1"/>
          </p:cNvSpPr>
          <p:nvPr>
            <p:ph type="body" idx="1"/>
          </p:nvPr>
        </p:nvSpPr>
        <p:spPr/>
        <p:txBody>
          <a:bodyPr/>
          <a:lstStyle/>
          <a:p>
            <a:pPr eaLnBrk="1" hangingPunct="1"/>
            <a:r>
              <a:rPr lang="it-IT" smtClean="0"/>
              <a:t>Tale incontro (indicizzatore – lettore) spesso si rivela difficile proprio in relazione al doppio compito di “rappresentare” il contenuto concettuale (ciò che compare sul </a:t>
            </a:r>
            <a:r>
              <a:rPr lang="it-IT" i="1" smtClean="0"/>
              <a:t>tracciato</a:t>
            </a:r>
            <a:r>
              <a:rPr lang="it-IT" smtClean="0"/>
              <a:t>) e di permetterne il reperimento all’utente (ciò che si scrive sull’</a:t>
            </a:r>
            <a:r>
              <a:rPr lang="it-IT" i="1" smtClean="0"/>
              <a:t>intestazione </a:t>
            </a:r>
            <a:r>
              <a:rPr lang="it-IT" smtClean="0"/>
              <a:t>o in un campo di ricerca libera)</a:t>
            </a:r>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3" name="AutoShape 2"/>
          <p:cNvSpPr>
            <a:spLocks noGrp="1" noChangeArrowheads="1"/>
          </p:cNvSpPr>
          <p:nvPr>
            <p:ph type="title"/>
          </p:nvPr>
        </p:nvSpPr>
        <p:spPr/>
        <p:txBody>
          <a:bodyPr/>
          <a:lstStyle/>
          <a:p>
            <a:pPr eaLnBrk="1" hangingPunct="1"/>
            <a:r>
              <a:rPr lang="it-IT" smtClean="0"/>
              <a:t>Definizione del soggetto</a:t>
            </a:r>
          </a:p>
        </p:txBody>
      </p:sp>
      <p:sp>
        <p:nvSpPr>
          <p:cNvPr id="356354" name="Rectangle 3"/>
          <p:cNvSpPr>
            <a:spLocks noGrp="1" noChangeArrowheads="1"/>
          </p:cNvSpPr>
          <p:nvPr>
            <p:ph type="body" idx="1"/>
          </p:nvPr>
        </p:nvSpPr>
        <p:spPr/>
        <p:txBody>
          <a:bodyPr/>
          <a:lstStyle/>
          <a:p>
            <a:pPr marL="533400" indent="-533400" eaLnBrk="1" hangingPunct="1"/>
            <a:r>
              <a:rPr lang="it-IT" smtClean="0"/>
              <a:t>Vi si arriva attraverso:</a:t>
            </a:r>
          </a:p>
          <a:p>
            <a:pPr marL="533400" indent="-533400" eaLnBrk="1" hangingPunct="1">
              <a:buFont typeface="Wingdings" pitchFamily="2" charset="2"/>
              <a:buAutoNum type="arabicPeriod"/>
            </a:pPr>
            <a:r>
              <a:rPr lang="it-IT" smtClean="0"/>
              <a:t>L’</a:t>
            </a:r>
            <a:r>
              <a:rPr lang="it-IT" b="1" smtClean="0"/>
              <a:t>esame</a:t>
            </a:r>
            <a:r>
              <a:rPr lang="it-IT" smtClean="0"/>
              <a:t> del documento</a:t>
            </a:r>
          </a:p>
          <a:p>
            <a:pPr marL="533400" indent="-533400" eaLnBrk="1" hangingPunct="1">
              <a:buFont typeface="Wingdings" pitchFamily="2" charset="2"/>
              <a:buAutoNum type="arabicPeriod"/>
            </a:pPr>
            <a:r>
              <a:rPr lang="it-IT" smtClean="0"/>
              <a:t>La </a:t>
            </a:r>
            <a:r>
              <a:rPr lang="it-IT" b="1" smtClean="0"/>
              <a:t>rilevazione</a:t>
            </a:r>
            <a:r>
              <a:rPr lang="it-IT" smtClean="0"/>
              <a:t> dei soggetti principali e la loro organizzazione concettuale</a:t>
            </a:r>
          </a:p>
          <a:p>
            <a:pPr marL="533400" indent="-533400" eaLnBrk="1" hangingPunct="1">
              <a:buFont typeface="Wingdings" pitchFamily="2" charset="2"/>
              <a:buAutoNum type="arabicPeriod"/>
            </a:pPr>
            <a:r>
              <a:rPr lang="it-IT" smtClean="0"/>
              <a:t>La </a:t>
            </a:r>
            <a:r>
              <a:rPr lang="it-IT" b="1" smtClean="0"/>
              <a:t>traduzione</a:t>
            </a:r>
            <a:r>
              <a:rPr lang="it-IT" smtClean="0"/>
              <a:t> nel linguaggio di indicizzazione</a:t>
            </a:r>
          </a:p>
          <a:p>
            <a:pPr marL="533400" indent="-533400" eaLnBrk="1" hangingPunct="1">
              <a:buFont typeface="Wingdings" pitchFamily="2" charset="2"/>
              <a:buNone/>
            </a:pPr>
            <a:endParaRPr lang="it-IT" smtClean="0"/>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1" name="AutoShape 2"/>
          <p:cNvSpPr>
            <a:spLocks noGrp="1" noChangeArrowheads="1"/>
          </p:cNvSpPr>
          <p:nvPr>
            <p:ph type="title"/>
          </p:nvPr>
        </p:nvSpPr>
        <p:spPr/>
        <p:txBody>
          <a:bodyPr/>
          <a:lstStyle/>
          <a:p>
            <a:pPr eaLnBrk="1" hangingPunct="1"/>
            <a:r>
              <a:rPr lang="it-IT" smtClean="0"/>
              <a:t>1. Esame del documento</a:t>
            </a:r>
            <a:endParaRPr lang="it-IT" noProof="1" smtClean="0"/>
          </a:p>
        </p:txBody>
      </p:sp>
      <p:sp>
        <p:nvSpPr>
          <p:cNvPr id="358402" name="Rectangle 3"/>
          <p:cNvSpPr>
            <a:spLocks noGrp="1" noChangeArrowheads="1"/>
          </p:cNvSpPr>
          <p:nvPr>
            <p:ph type="body" idx="1"/>
          </p:nvPr>
        </p:nvSpPr>
        <p:spPr/>
        <p:txBody>
          <a:bodyPr/>
          <a:lstStyle/>
          <a:p>
            <a:pPr eaLnBrk="1" hangingPunct="1">
              <a:lnSpc>
                <a:spcPct val="90000"/>
              </a:lnSpc>
            </a:pPr>
            <a:r>
              <a:rPr lang="it-IT" smtClean="0"/>
              <a:t>Consta di un’analisi mirata su alcuni elementi chiave: </a:t>
            </a:r>
            <a:r>
              <a:rPr lang="it-IT" i="1" noProof="1" smtClean="0"/>
              <a:t>titolo; abstract (o riassunto analitico); indice o sommario; introduzioni, conclusioni; illustrazioni; espressioni evidenziate; note e bibliografia</a:t>
            </a:r>
            <a:r>
              <a:rPr lang="it-IT" i="1" smtClean="0"/>
              <a:t>; presentazioni editoriali (con giudizio); lettura di stralci del testo.</a:t>
            </a:r>
          </a:p>
          <a:p>
            <a:pPr eaLnBrk="1" hangingPunct="1">
              <a:lnSpc>
                <a:spcPct val="90000"/>
              </a:lnSpc>
            </a:pPr>
            <a:r>
              <a:rPr lang="it-IT" smtClean="0"/>
              <a:t>In casi di difficoltà si ricorre a fonti esterne: </a:t>
            </a:r>
            <a:r>
              <a:rPr lang="it-IT" i="1" smtClean="0"/>
              <a:t>recensioni, bibliografie di riferimento, consulenza di esperti</a:t>
            </a:r>
            <a:endParaRPr lang="it-IT" i="1" noProof="1" smtClean="0"/>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49" name="AutoShape 2"/>
          <p:cNvSpPr>
            <a:spLocks noGrp="1" noChangeArrowheads="1"/>
          </p:cNvSpPr>
          <p:nvPr>
            <p:ph type="title"/>
          </p:nvPr>
        </p:nvSpPr>
        <p:spPr/>
        <p:txBody>
          <a:bodyPr/>
          <a:lstStyle/>
          <a:p>
            <a:pPr eaLnBrk="1" hangingPunct="1"/>
            <a:r>
              <a:rPr lang="it-IT" smtClean="0"/>
              <a:t>2. L’identificazione dei concetti</a:t>
            </a:r>
            <a:endParaRPr lang="it-IT" noProof="1" smtClean="0"/>
          </a:p>
        </p:txBody>
      </p:sp>
      <p:sp>
        <p:nvSpPr>
          <p:cNvPr id="360450" name="Rectangle 3"/>
          <p:cNvSpPr>
            <a:spLocks noGrp="1" noChangeArrowheads="1"/>
          </p:cNvSpPr>
          <p:nvPr>
            <p:ph type="body" idx="1"/>
          </p:nvPr>
        </p:nvSpPr>
        <p:spPr/>
        <p:txBody>
          <a:bodyPr/>
          <a:lstStyle/>
          <a:p>
            <a:pPr eaLnBrk="1" hangingPunct="1">
              <a:lnSpc>
                <a:spcPct val="90000"/>
              </a:lnSpc>
            </a:pPr>
            <a:r>
              <a:rPr lang="it-IT" smtClean="0"/>
              <a:t>Richiede una elaborazione dei temi svolti nell’opera in vista della loro </a:t>
            </a:r>
            <a:r>
              <a:rPr lang="it-IT" b="1" smtClean="0"/>
              <a:t>riduzione ad unità</a:t>
            </a:r>
            <a:r>
              <a:rPr lang="it-IT" smtClean="0"/>
              <a:t> nel tema di base. Comporta:</a:t>
            </a:r>
          </a:p>
          <a:p>
            <a:pPr eaLnBrk="1" hangingPunct="1">
              <a:lnSpc>
                <a:spcPct val="90000"/>
              </a:lnSpc>
              <a:buFontTx/>
              <a:buChar char="-"/>
            </a:pPr>
            <a:r>
              <a:rPr lang="it-IT" smtClean="0"/>
              <a:t>Cancellazione dei soggetti marginali;</a:t>
            </a:r>
          </a:p>
          <a:p>
            <a:pPr eaLnBrk="1" hangingPunct="1">
              <a:lnSpc>
                <a:spcPct val="90000"/>
              </a:lnSpc>
              <a:buFontTx/>
              <a:buChar char="-"/>
            </a:pPr>
            <a:r>
              <a:rPr lang="it-IT" smtClean="0"/>
              <a:t>Generalizzazione di più soggetti specifici;</a:t>
            </a:r>
          </a:p>
          <a:p>
            <a:pPr eaLnBrk="1" hangingPunct="1">
              <a:lnSpc>
                <a:spcPct val="90000"/>
              </a:lnSpc>
              <a:buFontTx/>
              <a:buChar char="-"/>
            </a:pPr>
            <a:r>
              <a:rPr lang="it-IT" smtClean="0"/>
              <a:t>Costruzione di un soggetto più ampio che li raccolga (nel caso tuttavia si attribuiscono più soggetti)</a:t>
            </a:r>
            <a:endParaRPr lang="it-IT" noProof="1" smtClean="0"/>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7" name="AutoShape 2"/>
          <p:cNvSpPr>
            <a:spLocks noGrp="1" noChangeArrowheads="1"/>
          </p:cNvSpPr>
          <p:nvPr>
            <p:ph type="title"/>
          </p:nvPr>
        </p:nvSpPr>
        <p:spPr/>
        <p:txBody>
          <a:bodyPr/>
          <a:lstStyle/>
          <a:p>
            <a:pPr eaLnBrk="1" hangingPunct="1"/>
            <a:r>
              <a:rPr lang="it-IT" smtClean="0"/>
              <a:t>3. Enunciato di soggetto</a:t>
            </a:r>
            <a:endParaRPr lang="it-IT" noProof="1" smtClean="0"/>
          </a:p>
        </p:txBody>
      </p:sp>
      <p:sp>
        <p:nvSpPr>
          <p:cNvPr id="362498" name="Rectangle 3"/>
          <p:cNvSpPr>
            <a:spLocks noGrp="1" noChangeArrowheads="1"/>
          </p:cNvSpPr>
          <p:nvPr>
            <p:ph type="body" idx="1"/>
          </p:nvPr>
        </p:nvSpPr>
        <p:spPr/>
        <p:txBody>
          <a:bodyPr/>
          <a:lstStyle/>
          <a:p>
            <a:pPr eaLnBrk="1" hangingPunct="1">
              <a:lnSpc>
                <a:spcPct val="90000"/>
              </a:lnSpc>
            </a:pPr>
            <a:r>
              <a:rPr lang="it-IT" smtClean="0"/>
              <a:t>Vi si arriva traducendo la terminologia liberamente utilizzata nell’analisi e quella prevista dal linguaggio di indicizzazione adottato. </a:t>
            </a:r>
          </a:p>
          <a:p>
            <a:pPr eaLnBrk="1" hangingPunct="1">
              <a:lnSpc>
                <a:spcPct val="90000"/>
              </a:lnSpc>
            </a:pPr>
            <a:r>
              <a:rPr lang="it-IT" smtClean="0"/>
              <a:t>Ad esempio, secondo il </a:t>
            </a:r>
            <a:r>
              <a:rPr lang="it-IT" i="1" smtClean="0"/>
              <a:t>Soggettario</a:t>
            </a:r>
            <a:r>
              <a:rPr lang="it-IT" smtClean="0"/>
              <a:t> di Firenze, un testo  nel quale evidenziamo i concetti di politica e italiana si traduce, in linguaggio formalizzato, in ITALIA - POLITICA</a:t>
            </a:r>
            <a:endParaRPr lang="it-IT" noProof="1" smtClean="0"/>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5" name="AutoShape 2"/>
          <p:cNvSpPr>
            <a:spLocks noGrp="1" noChangeArrowheads="1"/>
          </p:cNvSpPr>
          <p:nvPr>
            <p:ph type="title"/>
          </p:nvPr>
        </p:nvSpPr>
        <p:spPr/>
        <p:txBody>
          <a:bodyPr/>
          <a:lstStyle/>
          <a:p>
            <a:pPr eaLnBrk="1" hangingPunct="1"/>
            <a:r>
              <a:rPr lang="it-IT" smtClean="0"/>
              <a:t>Il Soggettario</a:t>
            </a:r>
          </a:p>
        </p:txBody>
      </p:sp>
      <p:sp>
        <p:nvSpPr>
          <p:cNvPr id="364546" name="Rectangle 3"/>
          <p:cNvSpPr>
            <a:spLocks noGrp="1" noChangeArrowheads="1"/>
          </p:cNvSpPr>
          <p:nvPr>
            <p:ph type="body" idx="1"/>
          </p:nvPr>
        </p:nvSpPr>
        <p:spPr/>
        <p:txBody>
          <a:bodyPr/>
          <a:lstStyle/>
          <a:p>
            <a:pPr eaLnBrk="1" hangingPunct="1"/>
            <a:r>
              <a:rPr lang="it-IT" sz="2400" smtClean="0"/>
              <a:t>Per quanto riguarda il controllo terminologico si è reso necessario produrre una lista di autorità – il Soggettario – per creare un modello di uso comune e facilmente aggiornabile</a:t>
            </a:r>
          </a:p>
          <a:p>
            <a:pPr eaLnBrk="1" hangingPunct="1"/>
            <a:r>
              <a:rPr lang="it-IT" sz="2400" smtClean="0"/>
              <a:t>Ciascun Paese ha, in tal senso, elaborato un proprio linguaggio catalografico comune di riferimento</a:t>
            </a:r>
          </a:p>
          <a:p>
            <a:pPr eaLnBrk="1" hangingPunct="1"/>
            <a:r>
              <a:rPr lang="it-IT" sz="2400" smtClean="0"/>
              <a:t>In Italia è stata la Biblioteca nazionale Centrale di Firenze, nel 1956, a costruire il primo Soggettario, recentemente oggetto di una radicale revisione</a:t>
            </a: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3" name="AutoShape 2"/>
          <p:cNvSpPr>
            <a:spLocks noGrp="1" noChangeArrowheads="1"/>
          </p:cNvSpPr>
          <p:nvPr>
            <p:ph type="title"/>
          </p:nvPr>
        </p:nvSpPr>
        <p:spPr/>
        <p:txBody>
          <a:bodyPr/>
          <a:lstStyle/>
          <a:p>
            <a:pPr eaLnBrk="1" hangingPunct="1"/>
            <a:r>
              <a:rPr lang="it-IT" smtClean="0"/>
              <a:t>Le classificazioni</a:t>
            </a:r>
          </a:p>
        </p:txBody>
      </p:sp>
      <p:sp>
        <p:nvSpPr>
          <p:cNvPr id="366594" name="Rectangle 3"/>
          <p:cNvSpPr>
            <a:spLocks noGrp="1" noChangeArrowheads="1"/>
          </p:cNvSpPr>
          <p:nvPr>
            <p:ph type="body" idx="1"/>
          </p:nvPr>
        </p:nvSpPr>
        <p:spPr/>
        <p:txBody>
          <a:bodyPr/>
          <a:lstStyle/>
          <a:p>
            <a:pPr eaLnBrk="1" hangingPunct="1"/>
            <a:r>
              <a:rPr lang="it-IT" smtClean="0"/>
              <a:t>Sono i sistemi più antichi per la costruzione dell’enunciato di soggetto nella sua articolazione.</a:t>
            </a:r>
          </a:p>
          <a:p>
            <a:pPr eaLnBrk="1" hangingPunct="1"/>
            <a:r>
              <a:rPr lang="it-IT" smtClean="0"/>
              <a:t>Esse non elencano i singoli termini ma, a partire da classi espresse numericamente, elaborano un articolato sistema di specificazioni e suddivisioni di  tutto lo scibile umano. </a:t>
            </a: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1" name="AutoShape 2"/>
          <p:cNvSpPr>
            <a:spLocks noGrp="1" noChangeArrowheads="1"/>
          </p:cNvSpPr>
          <p:nvPr>
            <p:ph type="title"/>
          </p:nvPr>
        </p:nvSpPr>
        <p:spPr/>
        <p:txBody>
          <a:bodyPr/>
          <a:lstStyle/>
          <a:p>
            <a:pPr eaLnBrk="1" hangingPunct="1"/>
            <a:r>
              <a:rPr lang="it-IT" smtClean="0"/>
              <a:t>La CDD </a:t>
            </a:r>
          </a:p>
        </p:txBody>
      </p:sp>
      <p:sp>
        <p:nvSpPr>
          <p:cNvPr id="368642" name="Rectangle 3"/>
          <p:cNvSpPr>
            <a:spLocks noGrp="1" noChangeArrowheads="1"/>
          </p:cNvSpPr>
          <p:nvPr>
            <p:ph type="body" idx="1"/>
          </p:nvPr>
        </p:nvSpPr>
        <p:spPr/>
        <p:txBody>
          <a:bodyPr/>
          <a:lstStyle/>
          <a:p>
            <a:pPr eaLnBrk="1" hangingPunct="1">
              <a:lnSpc>
                <a:spcPct val="90000"/>
              </a:lnSpc>
            </a:pPr>
            <a:r>
              <a:rPr lang="it-IT" sz="2000" smtClean="0"/>
              <a:t>Pubblicata nel 1876 da Melvil Dewey, poggia la sua struttura su dieci classi di base, articolandosi di decina in decina fino a livelli di estrema specificità.</a:t>
            </a:r>
          </a:p>
          <a:p>
            <a:pPr eaLnBrk="1" hangingPunct="1">
              <a:lnSpc>
                <a:spcPct val="90000"/>
              </a:lnSpc>
            </a:pPr>
            <a:r>
              <a:rPr lang="it-IT" sz="2000" smtClean="0"/>
              <a:t>Frutto di tale elaborazione è la </a:t>
            </a:r>
            <a:r>
              <a:rPr lang="it-IT" sz="2000" b="1" smtClean="0"/>
              <a:t>notazione</a:t>
            </a:r>
            <a:r>
              <a:rPr lang="it-IT" sz="2000" smtClean="0"/>
              <a:t>, equivalente simbolico numerico con funzioni di ordinamento. </a:t>
            </a:r>
          </a:p>
          <a:p>
            <a:pPr eaLnBrk="1" hangingPunct="1">
              <a:lnSpc>
                <a:spcPct val="90000"/>
              </a:lnSpc>
            </a:pPr>
            <a:r>
              <a:rPr lang="it-IT" sz="2000" smtClean="0"/>
              <a:t>Si tratta di un </a:t>
            </a:r>
            <a:r>
              <a:rPr lang="it-IT" sz="2000" b="1" smtClean="0"/>
              <a:t>linguaggio artificiale</a:t>
            </a:r>
            <a:r>
              <a:rPr lang="it-IT" sz="2000" smtClean="0"/>
              <a:t> che, per l’utenza, deve comunque garantire anche l’equivalenza tra esponente numerico e linguaggio naturale.</a:t>
            </a:r>
          </a:p>
          <a:p>
            <a:pPr eaLnBrk="1" hangingPunct="1">
              <a:lnSpc>
                <a:spcPct val="90000"/>
              </a:lnSpc>
            </a:pPr>
            <a:r>
              <a:rPr lang="it-IT" sz="2000" smtClean="0"/>
              <a:t>Deve essere ciclicamente riveduta, aggiornata ed integrata per poter esprimere tutti i soggetti: </a:t>
            </a:r>
            <a:r>
              <a:rPr lang="it-IT" sz="2000" b="1" smtClean="0"/>
              <a:t>attualmente la CDD è alla sua 22.ma edizione (2009). </a:t>
            </a: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89" name="AutoShape 2"/>
          <p:cNvSpPr>
            <a:spLocks noGrp="1" noChangeArrowheads="1"/>
          </p:cNvSpPr>
          <p:nvPr>
            <p:ph type="title"/>
          </p:nvPr>
        </p:nvSpPr>
        <p:spPr/>
        <p:txBody>
          <a:bodyPr/>
          <a:lstStyle/>
          <a:p>
            <a:pPr eaLnBrk="1" hangingPunct="1"/>
            <a:r>
              <a:rPr lang="it-IT" smtClean="0"/>
              <a:t>Le 10 Classi</a:t>
            </a:r>
            <a:endParaRPr lang="it-IT" noProof="1" smtClean="0"/>
          </a:p>
        </p:txBody>
      </p:sp>
      <p:sp>
        <p:nvSpPr>
          <p:cNvPr id="370690" name="Rectangle 3"/>
          <p:cNvSpPr>
            <a:spLocks noGrp="1" noChangeArrowheads="1"/>
          </p:cNvSpPr>
          <p:nvPr>
            <p:ph type="body" idx="1"/>
          </p:nvPr>
        </p:nvSpPr>
        <p:spPr/>
        <p:txBody>
          <a:bodyPr/>
          <a:lstStyle/>
          <a:p>
            <a:pPr eaLnBrk="1" hangingPunct="1">
              <a:lnSpc>
                <a:spcPct val="90000"/>
              </a:lnSpc>
            </a:pPr>
            <a:r>
              <a:rPr lang="it-IT" sz="2000" noProof="1" smtClean="0"/>
              <a:t>000 - Informatica, scienze dell'informazione, opere generali </a:t>
            </a:r>
          </a:p>
          <a:p>
            <a:pPr eaLnBrk="1" hangingPunct="1">
              <a:lnSpc>
                <a:spcPct val="90000"/>
              </a:lnSpc>
            </a:pPr>
            <a:r>
              <a:rPr lang="it-IT" sz="2000" noProof="1" smtClean="0"/>
              <a:t>100 - Filosofia e discipline connesse </a:t>
            </a:r>
          </a:p>
          <a:p>
            <a:pPr eaLnBrk="1" hangingPunct="1">
              <a:lnSpc>
                <a:spcPct val="90000"/>
              </a:lnSpc>
            </a:pPr>
            <a:r>
              <a:rPr lang="it-IT" sz="2000" noProof="1" smtClean="0"/>
              <a:t>200 - Religione </a:t>
            </a:r>
          </a:p>
          <a:p>
            <a:pPr eaLnBrk="1" hangingPunct="1">
              <a:lnSpc>
                <a:spcPct val="90000"/>
              </a:lnSpc>
            </a:pPr>
            <a:r>
              <a:rPr lang="it-IT" sz="2000" noProof="1" smtClean="0"/>
              <a:t>300 - Scienze sociali </a:t>
            </a:r>
          </a:p>
          <a:p>
            <a:pPr eaLnBrk="1" hangingPunct="1">
              <a:lnSpc>
                <a:spcPct val="90000"/>
              </a:lnSpc>
            </a:pPr>
            <a:r>
              <a:rPr lang="it-IT" sz="2000" noProof="1" smtClean="0"/>
              <a:t>400 - Linguistica </a:t>
            </a:r>
          </a:p>
          <a:p>
            <a:pPr eaLnBrk="1" hangingPunct="1">
              <a:lnSpc>
                <a:spcPct val="90000"/>
              </a:lnSpc>
            </a:pPr>
            <a:r>
              <a:rPr lang="it-IT" sz="2000" noProof="1" smtClean="0"/>
              <a:t>500 - Scienze pure </a:t>
            </a:r>
          </a:p>
          <a:p>
            <a:pPr eaLnBrk="1" hangingPunct="1">
              <a:lnSpc>
                <a:spcPct val="90000"/>
              </a:lnSpc>
            </a:pPr>
            <a:r>
              <a:rPr lang="it-IT" sz="2000" noProof="1" smtClean="0"/>
              <a:t>600 - Tecnologia (Scienze applicate) </a:t>
            </a:r>
          </a:p>
          <a:p>
            <a:pPr eaLnBrk="1" hangingPunct="1">
              <a:lnSpc>
                <a:spcPct val="90000"/>
              </a:lnSpc>
            </a:pPr>
            <a:r>
              <a:rPr lang="it-IT" sz="2000" noProof="1" smtClean="0"/>
              <a:t>700 - Arti, belle arti e arti decorative </a:t>
            </a:r>
          </a:p>
          <a:p>
            <a:pPr eaLnBrk="1" hangingPunct="1">
              <a:lnSpc>
                <a:spcPct val="90000"/>
              </a:lnSpc>
            </a:pPr>
            <a:r>
              <a:rPr lang="it-IT" sz="2000" noProof="1" smtClean="0"/>
              <a:t>800 - Letteratura </a:t>
            </a:r>
          </a:p>
          <a:p>
            <a:pPr eaLnBrk="1" hangingPunct="1">
              <a:lnSpc>
                <a:spcPct val="90000"/>
              </a:lnSpc>
            </a:pPr>
            <a:r>
              <a:rPr lang="it-IT" sz="2000" noProof="1" smtClean="0"/>
              <a:t>900 - Geografia, storia e discipline ausiliarie </a:t>
            </a:r>
          </a:p>
          <a:p>
            <a:pPr eaLnBrk="1" hangingPunct="1">
              <a:lnSpc>
                <a:spcPct val="90000"/>
              </a:lnSpc>
            </a:pPr>
            <a:endParaRPr lang="it-IT" sz="2000" noProof="1" smtClean="0"/>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7" name="AutoShape 2"/>
          <p:cNvSpPr>
            <a:spLocks noGrp="1" noChangeArrowheads="1"/>
          </p:cNvSpPr>
          <p:nvPr>
            <p:ph type="title"/>
          </p:nvPr>
        </p:nvSpPr>
        <p:spPr/>
        <p:txBody>
          <a:bodyPr/>
          <a:lstStyle/>
          <a:p>
            <a:pPr eaLnBrk="1" hangingPunct="1"/>
            <a:r>
              <a:rPr lang="it-IT" smtClean="0"/>
              <a:t>La CDD</a:t>
            </a:r>
          </a:p>
        </p:txBody>
      </p:sp>
      <p:sp>
        <p:nvSpPr>
          <p:cNvPr id="372738" name="Rectangle 3"/>
          <p:cNvSpPr>
            <a:spLocks noGrp="1" noChangeArrowheads="1"/>
          </p:cNvSpPr>
          <p:nvPr>
            <p:ph type="body" idx="1"/>
          </p:nvPr>
        </p:nvSpPr>
        <p:spPr/>
        <p:txBody>
          <a:bodyPr/>
          <a:lstStyle/>
          <a:p>
            <a:pPr eaLnBrk="1" hangingPunct="1"/>
            <a:r>
              <a:rPr lang="it-IT" smtClean="0"/>
              <a:t>Nella CDD l’ordine di citazione prevede la successione: disciplina - periodo – luogo.</a:t>
            </a:r>
          </a:p>
          <a:p>
            <a:pPr eaLnBrk="1" hangingPunct="1"/>
            <a:r>
              <a:rPr lang="it-IT" smtClean="0"/>
              <a:t>Esempio di un soggetto: “La pittura del Cinquecento nelle Marche” partirà dalla classe relativa alla Pittura, adottando prima un criterio di ordine cronologico (Cinquecento) poi geografico (Marche), ne risulterà tale notazione: </a:t>
            </a:r>
            <a:r>
              <a:rPr lang="it-IT" b="1" smtClean="0"/>
              <a:t>759.567</a:t>
            </a:r>
          </a:p>
          <a:p>
            <a:pPr eaLnBrk="1" hangingPunct="1"/>
            <a:endParaRPr lang="it-IT" smtClean="0"/>
          </a:p>
          <a:p>
            <a:pPr eaLnBrk="1" hangingPunct="1">
              <a:buFont typeface="Wingdings" pitchFamily="2" charset="2"/>
              <a:buNone/>
            </a:pPr>
            <a:endParaRPr lang="it-IT" smtClean="0"/>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5" name="Rectangle 2"/>
          <p:cNvSpPr>
            <a:spLocks noGrp="1" noChangeArrowheads="1"/>
          </p:cNvSpPr>
          <p:nvPr>
            <p:ph type="title"/>
          </p:nvPr>
        </p:nvSpPr>
        <p:spPr/>
        <p:txBody>
          <a:bodyPr/>
          <a:lstStyle/>
          <a:p>
            <a:pPr eaLnBrk="1" hangingPunct="1"/>
            <a:r>
              <a:rPr lang="it-IT" smtClean="0"/>
              <a:t>La gestione delle raccolte</a:t>
            </a:r>
          </a:p>
        </p:txBody>
      </p:sp>
      <p:sp>
        <p:nvSpPr>
          <p:cNvPr id="374786" name="Rectangle 3"/>
          <p:cNvSpPr>
            <a:spLocks noGrp="1" noChangeArrowheads="1"/>
          </p:cNvSpPr>
          <p:nvPr>
            <p:ph type="body" idx="1"/>
          </p:nvPr>
        </p:nvSpPr>
        <p:spPr/>
        <p:txBody>
          <a:bodyPr/>
          <a:lstStyle/>
          <a:p>
            <a:pPr eaLnBrk="1" hangingPunct="1">
              <a:lnSpc>
                <a:spcPct val="80000"/>
              </a:lnSpc>
            </a:pPr>
            <a:r>
              <a:rPr lang="it-IT" smtClean="0"/>
              <a:t>Allestire una </a:t>
            </a:r>
            <a:r>
              <a:rPr lang="it-IT" b="1" smtClean="0"/>
              <a:t>raccolta coerente ed organica</a:t>
            </a:r>
            <a:r>
              <a:rPr lang="it-IT" smtClean="0"/>
              <a:t> è il servizio fondante di una biblioteca</a:t>
            </a:r>
          </a:p>
          <a:p>
            <a:pPr eaLnBrk="1" hangingPunct="1">
              <a:lnSpc>
                <a:spcPct val="80000"/>
              </a:lnSpc>
            </a:pPr>
            <a:r>
              <a:rPr lang="it-IT" smtClean="0"/>
              <a:t>Storicamente molte biblioteche sono nate </a:t>
            </a:r>
            <a:r>
              <a:rPr lang="it-IT" u="sng" smtClean="0"/>
              <a:t>dall’incameramento di raccolte private e religiose</a:t>
            </a:r>
            <a:r>
              <a:rPr lang="it-IT" smtClean="0"/>
              <a:t> che ne hanno garantito – non senza problematicità - un profilo bibliografico; altra via è stata quella di </a:t>
            </a:r>
            <a:r>
              <a:rPr lang="it-IT" u="sng" smtClean="0"/>
              <a:t>campagne d’acquisto massicce di intere collane editoriali</a:t>
            </a:r>
            <a:r>
              <a:rPr lang="it-IT" smtClean="0"/>
              <a:t> (frutto di autorevoli politiche culturali di importanti editori), in modo da evitare disorganicità (investimento tuttavia impraticabile per biblioteche con poche risorse)</a:t>
            </a:r>
          </a:p>
          <a:p>
            <a:pPr eaLnBrk="1" hangingPunct="1">
              <a:lnSpc>
                <a:spcPct val="80000"/>
              </a:lnSpc>
            </a:pPr>
            <a:endParaRPr lang="it-IT" smtClean="0"/>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3" name="Rectangle 2"/>
          <p:cNvSpPr>
            <a:spLocks noGrp="1" noChangeArrowheads="1"/>
          </p:cNvSpPr>
          <p:nvPr>
            <p:ph type="title"/>
          </p:nvPr>
        </p:nvSpPr>
        <p:spPr/>
        <p:txBody>
          <a:bodyPr/>
          <a:lstStyle/>
          <a:p>
            <a:pPr eaLnBrk="1" hangingPunct="1"/>
            <a:r>
              <a:rPr lang="it-IT" noProof="1" smtClean="0"/>
              <a:t>Il </a:t>
            </a:r>
            <a:r>
              <a:rPr lang="it-IT" i="1" noProof="1" smtClean="0"/>
              <a:t>collection management</a:t>
            </a:r>
            <a:endParaRPr lang="it-IT" noProof="1" smtClean="0"/>
          </a:p>
        </p:txBody>
      </p:sp>
      <p:sp>
        <p:nvSpPr>
          <p:cNvPr id="376834" name="Rectangle 3"/>
          <p:cNvSpPr>
            <a:spLocks noGrp="1" noChangeArrowheads="1"/>
          </p:cNvSpPr>
          <p:nvPr>
            <p:ph type="body" idx="1"/>
          </p:nvPr>
        </p:nvSpPr>
        <p:spPr>
          <a:xfrm>
            <a:off x="457200" y="1828800"/>
            <a:ext cx="8147050" cy="4121150"/>
          </a:xfrm>
        </p:spPr>
        <p:txBody>
          <a:bodyPr/>
          <a:lstStyle/>
          <a:p>
            <a:pPr eaLnBrk="1" hangingPunct="1">
              <a:lnSpc>
                <a:spcPct val="90000"/>
              </a:lnSpc>
            </a:pPr>
            <a:r>
              <a:rPr lang="it-IT" smtClean="0"/>
              <a:t>Sviluppo di una </a:t>
            </a:r>
            <a:r>
              <a:rPr lang="it-IT" b="1" smtClean="0"/>
              <a:t>gestione consapevole</a:t>
            </a:r>
            <a:r>
              <a:rPr lang="it-IT" smtClean="0"/>
              <a:t> delle raccolte per garantirne sviluppo qualitativo e sostenibilità finanziaria attraverso:</a:t>
            </a:r>
          </a:p>
          <a:p>
            <a:pPr eaLnBrk="1" hangingPunct="1">
              <a:lnSpc>
                <a:spcPct val="90000"/>
              </a:lnSpc>
              <a:buFontTx/>
              <a:buChar char="-"/>
            </a:pPr>
            <a:r>
              <a:rPr lang="it-IT" smtClean="0"/>
              <a:t>Programmazione </a:t>
            </a:r>
          </a:p>
          <a:p>
            <a:pPr eaLnBrk="1" hangingPunct="1">
              <a:lnSpc>
                <a:spcPct val="90000"/>
              </a:lnSpc>
              <a:buFontTx/>
              <a:buChar char="-"/>
            </a:pPr>
            <a:r>
              <a:rPr lang="it-IT" smtClean="0"/>
              <a:t>Misurazione e valutazione tra espansione dell’universo bibliografico e bisogni conoscitivi della propria utenza</a:t>
            </a:r>
          </a:p>
          <a:p>
            <a:pPr eaLnBrk="1" hangingPunct="1">
              <a:lnSpc>
                <a:spcPct val="90000"/>
              </a:lnSpc>
              <a:buFontTx/>
              <a:buChar char="-"/>
            </a:pPr>
            <a:r>
              <a:rPr lang="it-IT" smtClean="0"/>
              <a:t>Valorizzazione degli aspetti qualitativi con revisione periodica</a:t>
            </a:r>
          </a:p>
          <a:p>
            <a:pPr eaLnBrk="1" hangingPunct="1">
              <a:lnSpc>
                <a:spcPct val="90000"/>
              </a:lnSpc>
              <a:buFontTx/>
              <a:buChar char="-"/>
            </a:pPr>
            <a:r>
              <a:rPr lang="it-IT" smtClean="0"/>
              <a:t>Gestione sistemica</a:t>
            </a:r>
          </a:p>
        </p:txBody>
      </p:sp>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1" name="Rectangle 3"/>
          <p:cNvSpPr>
            <a:spLocks noGrp="1" noChangeArrowheads="1"/>
          </p:cNvSpPr>
          <p:nvPr>
            <p:ph type="body" idx="1"/>
          </p:nvPr>
        </p:nvSpPr>
        <p:spPr/>
        <p:txBody>
          <a:bodyPr/>
          <a:lstStyle/>
          <a:p>
            <a:pPr eaLnBrk="1" hangingPunct="1"/>
            <a:r>
              <a:rPr lang="it-IT" smtClean="0"/>
              <a:t>Operativamente, l’approccio del </a:t>
            </a:r>
            <a:r>
              <a:rPr lang="it-IT" i="1" smtClean="0"/>
              <a:t>management</a:t>
            </a:r>
            <a:r>
              <a:rPr lang="it-IT" smtClean="0"/>
              <a:t> si concretizza in:</a:t>
            </a:r>
          </a:p>
          <a:p>
            <a:pPr eaLnBrk="1" hangingPunct="1">
              <a:buFont typeface="Wingdings" pitchFamily="2" charset="2"/>
              <a:buChar char="v"/>
            </a:pPr>
            <a:r>
              <a:rPr lang="it-IT" smtClean="0"/>
              <a:t>Analisi</a:t>
            </a:r>
          </a:p>
          <a:p>
            <a:pPr eaLnBrk="1" hangingPunct="1">
              <a:buFont typeface="Wingdings" pitchFamily="2" charset="2"/>
              <a:buChar char="v"/>
            </a:pPr>
            <a:r>
              <a:rPr lang="it-IT" smtClean="0"/>
              <a:t>Pianificazione</a:t>
            </a:r>
          </a:p>
          <a:p>
            <a:pPr eaLnBrk="1" hangingPunct="1">
              <a:buFont typeface="Wingdings" pitchFamily="2" charset="2"/>
              <a:buChar char="v"/>
            </a:pPr>
            <a:r>
              <a:rPr lang="it-IT" smtClean="0"/>
              <a:t>Gestione</a:t>
            </a:r>
          </a:p>
          <a:p>
            <a:pPr eaLnBrk="1" hangingPunct="1">
              <a:buFont typeface="Wingdings" pitchFamily="2" charset="2"/>
              <a:buNone/>
            </a:pPr>
            <a:endParaRPr lang="it-IT" smtClean="0"/>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29" name="Rectangle 2"/>
          <p:cNvSpPr>
            <a:spLocks noGrp="1" noChangeArrowheads="1"/>
          </p:cNvSpPr>
          <p:nvPr>
            <p:ph type="title"/>
          </p:nvPr>
        </p:nvSpPr>
        <p:spPr/>
        <p:txBody>
          <a:bodyPr/>
          <a:lstStyle/>
          <a:p>
            <a:pPr eaLnBrk="1" hangingPunct="1">
              <a:buFont typeface="Wingdings" pitchFamily="2" charset="2"/>
              <a:buChar char="v"/>
            </a:pPr>
            <a:r>
              <a:rPr lang="it-IT" smtClean="0"/>
              <a:t>L’analisi</a:t>
            </a:r>
          </a:p>
        </p:txBody>
      </p:sp>
      <p:sp>
        <p:nvSpPr>
          <p:cNvPr id="380930" name="Rectangle 3"/>
          <p:cNvSpPr>
            <a:spLocks noGrp="1" noChangeArrowheads="1"/>
          </p:cNvSpPr>
          <p:nvPr>
            <p:ph type="body" idx="1"/>
          </p:nvPr>
        </p:nvSpPr>
        <p:spPr/>
        <p:txBody>
          <a:bodyPr/>
          <a:lstStyle/>
          <a:p>
            <a:pPr marL="609600" indent="-609600" eaLnBrk="1" hangingPunct="1">
              <a:buFont typeface="Wingdings" pitchFamily="2" charset="2"/>
              <a:buAutoNum type="alphaLcParenR"/>
            </a:pPr>
            <a:r>
              <a:rPr lang="it-IT" smtClean="0"/>
              <a:t>Il </a:t>
            </a:r>
            <a:r>
              <a:rPr lang="it-IT" b="1" smtClean="0"/>
              <a:t>contesto</a:t>
            </a:r>
            <a:r>
              <a:rPr lang="it-IT" smtClean="0"/>
              <a:t> in cui la biblioteca opera ovvero l’appartenenza istituzionale, il contesto </a:t>
            </a:r>
            <a:r>
              <a:rPr lang="it-IT" noProof="1" smtClean="0"/>
              <a:t>utenziale</a:t>
            </a:r>
            <a:r>
              <a:rPr lang="it-IT" smtClean="0"/>
              <a:t> e il contesto cooperativo.</a:t>
            </a:r>
          </a:p>
          <a:p>
            <a:pPr marL="609600" indent="-609600" eaLnBrk="1" hangingPunct="1">
              <a:buFont typeface="Wingdings" pitchFamily="2" charset="2"/>
              <a:buAutoNum type="alphaLcParenR"/>
            </a:pPr>
            <a:r>
              <a:rPr lang="it-IT" smtClean="0"/>
              <a:t>La </a:t>
            </a:r>
            <a:r>
              <a:rPr lang="it-IT" b="1" smtClean="0"/>
              <a:t>connotazione bibliografica</a:t>
            </a:r>
            <a:r>
              <a:rPr lang="it-IT" smtClean="0"/>
              <a:t> delle raccolte</a:t>
            </a:r>
          </a:p>
          <a:p>
            <a:pPr marL="609600" indent="-609600" eaLnBrk="1" hangingPunct="1">
              <a:buFont typeface="Wingdings" pitchFamily="2" charset="2"/>
              <a:buAutoNum type="alphaLcParenR"/>
            </a:pPr>
            <a:r>
              <a:rPr lang="it-IT" smtClean="0"/>
              <a:t>La </a:t>
            </a:r>
            <a:r>
              <a:rPr lang="it-IT" b="1" smtClean="0"/>
              <a:t>disponibilità finanziaria</a:t>
            </a:r>
            <a:r>
              <a:rPr lang="it-IT" smtClean="0"/>
              <a:t> per la loro crescita </a:t>
            </a:r>
          </a:p>
        </p:txBody>
      </p:sp>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5" name="Rectangle 3"/>
          <p:cNvSpPr>
            <a:spLocks noGrp="1" noChangeArrowheads="1"/>
          </p:cNvSpPr>
          <p:nvPr>
            <p:ph type="body" idx="1"/>
          </p:nvPr>
        </p:nvSpPr>
        <p:spPr>
          <a:xfrm>
            <a:off x="457200" y="1828800"/>
            <a:ext cx="8002588" cy="3616325"/>
          </a:xfrm>
        </p:spPr>
        <p:txBody>
          <a:bodyPr/>
          <a:lstStyle/>
          <a:p>
            <a:pPr marL="609600" indent="-609600" eaLnBrk="1" hangingPunct="1">
              <a:buFont typeface="Wingdings" pitchFamily="2" charset="2"/>
              <a:buAutoNum type="alphaLcParenR" startAt="2"/>
            </a:pPr>
            <a:r>
              <a:rPr lang="it-IT" smtClean="0"/>
              <a:t>Esaminare le </a:t>
            </a:r>
            <a:r>
              <a:rPr lang="it-IT" b="1" smtClean="0"/>
              <a:t>caratteristiche delle proprie collezioni</a:t>
            </a:r>
            <a:r>
              <a:rPr lang="it-IT" smtClean="0"/>
              <a:t> attraverso l’analisi quantitativa e di approfondimento del proprio patrimonio e il numero dei prestiti e del grado di soddisfazione dell’utente. Il metodo </a:t>
            </a:r>
            <a:r>
              <a:rPr lang="it-IT" b="1" noProof="1" smtClean="0"/>
              <a:t>Conspectus</a:t>
            </a:r>
            <a:r>
              <a:rPr lang="it-IT" smtClean="0"/>
              <a:t> (= panoramica) è tra i più validi e diffusi per la misurazione e valutazione delle aree disciplinari nelle quali è costituita ogni biblioteca.</a:t>
            </a: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3" name="Rectangle 3"/>
          <p:cNvSpPr>
            <a:spLocks noGrp="1" noChangeArrowheads="1"/>
          </p:cNvSpPr>
          <p:nvPr>
            <p:ph type="body" idx="1"/>
          </p:nvPr>
        </p:nvSpPr>
        <p:spPr/>
        <p:txBody>
          <a:bodyPr/>
          <a:lstStyle/>
          <a:p>
            <a:pPr marL="609600" indent="-609600" eaLnBrk="1" hangingPunct="1">
              <a:lnSpc>
                <a:spcPct val="90000"/>
              </a:lnSpc>
              <a:buFont typeface="Wingdings" pitchFamily="2" charset="2"/>
              <a:buAutoNum type="alphaLcParenR" startAt="2"/>
            </a:pPr>
            <a:r>
              <a:rPr lang="it-IT" smtClean="0"/>
              <a:t>Il metodo </a:t>
            </a:r>
            <a:r>
              <a:rPr lang="it-IT" b="1" noProof="1" smtClean="0"/>
              <a:t>Conspectus </a:t>
            </a:r>
            <a:r>
              <a:rPr lang="it-IT" smtClean="0"/>
              <a:t>descrive 24 aree disciplinari di maggiore impegno ed i relativi soggetti più specifici indicando, per ciascuna area il livello di approfondimento (da 1 a 5), la copertura linguistica in base alle lingue prevalenti, la copertura geografica e cronologica. Ciascun sistema di biblioteche lo adatta alle singole vocazioni di ciascuna per un coerente sviluppo complessivo.</a:t>
            </a:r>
            <a:endParaRPr lang="it-IT" noProof="1" smtClean="0"/>
          </a:p>
        </p:txBody>
      </p:sp>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21" name="Rectangle 3"/>
          <p:cNvSpPr>
            <a:spLocks noGrp="1" noChangeArrowheads="1"/>
          </p:cNvSpPr>
          <p:nvPr>
            <p:ph type="body" idx="1"/>
          </p:nvPr>
        </p:nvSpPr>
        <p:spPr/>
        <p:txBody>
          <a:bodyPr/>
          <a:lstStyle/>
          <a:p>
            <a:pPr marL="609600" indent="-609600" eaLnBrk="1" hangingPunct="1">
              <a:lnSpc>
                <a:spcPct val="90000"/>
              </a:lnSpc>
              <a:buFont typeface="Wingdings" pitchFamily="2" charset="2"/>
              <a:buAutoNum type="alphaLcParenR" startAt="3"/>
            </a:pPr>
            <a:r>
              <a:rPr lang="it-IT" sz="2400" smtClean="0"/>
              <a:t>Le </a:t>
            </a:r>
            <a:r>
              <a:rPr lang="it-IT" sz="2400" b="1" smtClean="0"/>
              <a:t>risorse disponibili</a:t>
            </a:r>
            <a:r>
              <a:rPr lang="it-IT" sz="2400" smtClean="0"/>
              <a:t> sono quelle finanziarie, di spazio ed umane</a:t>
            </a:r>
            <a:r>
              <a:rPr lang="it-IT" smtClean="0"/>
              <a:t>.</a:t>
            </a:r>
          </a:p>
          <a:p>
            <a:pPr marL="609600" indent="-609600" eaLnBrk="1" hangingPunct="1">
              <a:lnSpc>
                <a:spcPct val="90000"/>
              </a:lnSpc>
              <a:buFont typeface="Wingdings" pitchFamily="2" charset="2"/>
              <a:buNone/>
            </a:pPr>
            <a:r>
              <a:rPr lang="it-IT" sz="2400" smtClean="0"/>
              <a:t>Le </a:t>
            </a:r>
            <a:r>
              <a:rPr lang="it-IT" sz="2400" b="1" smtClean="0"/>
              <a:t>risorse finanziarie</a:t>
            </a:r>
            <a:r>
              <a:rPr lang="it-IT" sz="2400" smtClean="0"/>
              <a:t> devono diventare ordinarie</a:t>
            </a:r>
          </a:p>
          <a:p>
            <a:pPr marL="609600" indent="-609600" eaLnBrk="1" hangingPunct="1">
              <a:lnSpc>
                <a:spcPct val="50000"/>
              </a:lnSpc>
              <a:buFont typeface="Wingdings" pitchFamily="2" charset="2"/>
              <a:buNone/>
            </a:pPr>
            <a:r>
              <a:rPr lang="it-IT" sz="2400" smtClean="0"/>
              <a:t>ed essere ingenti per mantenere alto il profilo </a:t>
            </a:r>
          </a:p>
          <a:p>
            <a:pPr marL="609600" indent="-609600" eaLnBrk="1" hangingPunct="1">
              <a:lnSpc>
                <a:spcPct val="50000"/>
              </a:lnSpc>
              <a:buFont typeface="Wingdings" pitchFamily="2" charset="2"/>
              <a:buNone/>
            </a:pPr>
            <a:r>
              <a:rPr lang="it-IT" sz="2400" smtClean="0"/>
              <a:t>delle raccolte, con una gestione razionale ed </a:t>
            </a:r>
          </a:p>
          <a:p>
            <a:pPr marL="609600" indent="-609600" eaLnBrk="1" hangingPunct="1">
              <a:lnSpc>
                <a:spcPct val="50000"/>
              </a:lnSpc>
              <a:buFont typeface="Wingdings" pitchFamily="2" charset="2"/>
              <a:buNone/>
            </a:pPr>
            <a:r>
              <a:rPr lang="it-IT" sz="2400" smtClean="0"/>
              <a:t>efficiente.</a:t>
            </a:r>
          </a:p>
          <a:p>
            <a:pPr marL="609600" indent="-609600" eaLnBrk="1" hangingPunct="1">
              <a:lnSpc>
                <a:spcPct val="50000"/>
              </a:lnSpc>
              <a:buFont typeface="Wingdings" pitchFamily="2" charset="2"/>
              <a:buNone/>
            </a:pPr>
            <a:endParaRPr lang="it-IT" sz="2400" smtClean="0"/>
          </a:p>
          <a:p>
            <a:pPr marL="609600" indent="-609600" eaLnBrk="1" hangingPunct="1">
              <a:lnSpc>
                <a:spcPct val="50000"/>
              </a:lnSpc>
              <a:buFont typeface="Wingdings" pitchFamily="2" charset="2"/>
              <a:buNone/>
            </a:pPr>
            <a:r>
              <a:rPr lang="it-IT" sz="2400" smtClean="0"/>
              <a:t>Un’analisi degli </a:t>
            </a:r>
            <a:r>
              <a:rPr lang="it-IT" sz="2400" b="1" smtClean="0"/>
              <a:t>spazi</a:t>
            </a:r>
            <a:r>
              <a:rPr lang="it-IT" sz="2400" smtClean="0"/>
              <a:t> per valutare la disponibilità in</a:t>
            </a:r>
          </a:p>
          <a:p>
            <a:pPr marL="609600" indent="-609600" eaLnBrk="1" hangingPunct="1">
              <a:lnSpc>
                <a:spcPct val="50000"/>
              </a:lnSpc>
              <a:buFont typeface="Wingdings" pitchFamily="2" charset="2"/>
              <a:buNone/>
            </a:pPr>
            <a:r>
              <a:rPr lang="it-IT" sz="2400" smtClean="0"/>
              <a:t>metri lineari di scaffalatura ed in metri quadri di</a:t>
            </a:r>
          </a:p>
          <a:p>
            <a:pPr marL="609600" indent="-609600" eaLnBrk="1" hangingPunct="1">
              <a:lnSpc>
                <a:spcPct val="50000"/>
              </a:lnSpc>
              <a:buFont typeface="Wingdings" pitchFamily="2" charset="2"/>
              <a:buNone/>
            </a:pPr>
            <a:r>
              <a:rPr lang="it-IT" sz="2400" smtClean="0"/>
              <a:t>immagazzinamento è fondamentale per dare indicazioni</a:t>
            </a:r>
          </a:p>
          <a:p>
            <a:pPr marL="609600" indent="-609600" eaLnBrk="1" hangingPunct="1">
              <a:lnSpc>
                <a:spcPct val="50000"/>
              </a:lnSpc>
              <a:buFont typeface="Wingdings" pitchFamily="2" charset="2"/>
              <a:buNone/>
            </a:pPr>
            <a:r>
              <a:rPr lang="it-IT" sz="2400" smtClean="0"/>
              <a:t>sulle possibilità di crescita delle raccolte.</a:t>
            </a:r>
          </a:p>
          <a:p>
            <a:pPr marL="609600" indent="-609600" eaLnBrk="1" hangingPunct="1">
              <a:lnSpc>
                <a:spcPct val="50000"/>
              </a:lnSpc>
              <a:buFont typeface="Wingdings" pitchFamily="2" charset="2"/>
              <a:buNone/>
            </a:pPr>
            <a:endParaRPr lang="it-IT" sz="2400" smtClean="0"/>
          </a:p>
          <a:p>
            <a:pPr marL="609600" indent="-609600" eaLnBrk="1" hangingPunct="1">
              <a:lnSpc>
                <a:spcPct val="50000"/>
              </a:lnSpc>
              <a:buFont typeface="Wingdings" pitchFamily="2" charset="2"/>
              <a:buNone/>
            </a:pPr>
            <a:r>
              <a:rPr lang="it-IT" sz="2400" smtClean="0"/>
              <a:t>Occorre infine rilevare i </a:t>
            </a:r>
            <a:r>
              <a:rPr lang="it-IT" sz="2400" b="1" smtClean="0"/>
              <a:t>carichi di lavoro</a:t>
            </a:r>
            <a:r>
              <a:rPr lang="it-IT" sz="2400" smtClean="0"/>
              <a:t> (attività </a:t>
            </a:r>
          </a:p>
          <a:p>
            <a:pPr marL="609600" indent="-609600" eaLnBrk="1" hangingPunct="1">
              <a:lnSpc>
                <a:spcPct val="50000"/>
              </a:lnSpc>
              <a:buFont typeface="Wingdings" pitchFamily="2" charset="2"/>
              <a:buNone/>
            </a:pPr>
            <a:r>
              <a:rPr lang="it-IT" sz="2400" smtClean="0"/>
              <a:t>svolte/tempo impiegato) per prevedere l’impegno di </a:t>
            </a:r>
          </a:p>
          <a:p>
            <a:pPr marL="609600" indent="-609600" eaLnBrk="1" hangingPunct="1">
              <a:lnSpc>
                <a:spcPct val="50000"/>
              </a:lnSpc>
              <a:buFont typeface="Wingdings" pitchFamily="2" charset="2"/>
              <a:buNone/>
            </a:pPr>
            <a:r>
              <a:rPr lang="it-IT" sz="2400" smtClean="0"/>
              <a:t>personale in rapporto alla crescita della biblioteca</a:t>
            </a:r>
            <a:endParaRPr lang="it-IT" sz="2400" noProof="1" smtClean="0"/>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69" name="Rectangle 2"/>
          <p:cNvSpPr>
            <a:spLocks noGrp="1" noChangeArrowheads="1"/>
          </p:cNvSpPr>
          <p:nvPr>
            <p:ph type="title"/>
          </p:nvPr>
        </p:nvSpPr>
        <p:spPr/>
        <p:txBody>
          <a:bodyPr/>
          <a:lstStyle/>
          <a:p>
            <a:pPr eaLnBrk="1" hangingPunct="1">
              <a:buFont typeface="Wingdings" pitchFamily="2" charset="2"/>
              <a:buChar char="v"/>
            </a:pPr>
            <a:r>
              <a:rPr lang="it-IT" smtClean="0"/>
              <a:t> La pianificazione</a:t>
            </a:r>
            <a:endParaRPr lang="it-IT" noProof="1" smtClean="0"/>
          </a:p>
        </p:txBody>
      </p:sp>
      <p:sp>
        <p:nvSpPr>
          <p:cNvPr id="391170" name="Rectangle 3"/>
          <p:cNvSpPr>
            <a:spLocks noGrp="1" noChangeArrowheads="1"/>
          </p:cNvSpPr>
          <p:nvPr>
            <p:ph type="body" idx="1"/>
          </p:nvPr>
        </p:nvSpPr>
        <p:spPr>
          <a:xfrm>
            <a:off x="457200" y="1828800"/>
            <a:ext cx="8002588" cy="3976688"/>
          </a:xfrm>
        </p:spPr>
        <p:txBody>
          <a:bodyPr/>
          <a:lstStyle/>
          <a:p>
            <a:pPr eaLnBrk="1" hangingPunct="1">
              <a:lnSpc>
                <a:spcPct val="90000"/>
              </a:lnSpc>
            </a:pPr>
            <a:r>
              <a:rPr lang="it-IT" smtClean="0"/>
              <a:t>La fase successiva  a quella dell’analisi è la </a:t>
            </a:r>
            <a:r>
              <a:rPr lang="it-IT" b="1" smtClean="0"/>
              <a:t>fase progettuale</a:t>
            </a:r>
            <a:r>
              <a:rPr lang="it-IT" smtClean="0"/>
              <a:t>: la biblioteca può infatti individuare correttamente i punti cardine della propria politica di sviluppo e produrre una serie articolata di documenti programmatici di intervento.</a:t>
            </a:r>
          </a:p>
          <a:p>
            <a:pPr eaLnBrk="1" hangingPunct="1">
              <a:lnSpc>
                <a:spcPct val="90000"/>
              </a:lnSpc>
            </a:pPr>
            <a:r>
              <a:rPr lang="it-IT" smtClean="0"/>
              <a:t>Lo sviluppo non è da intendersi in senso solo quantitativo ma passa anche attraverso un processo di selezione e scarto, per i quali, naturalmente, vanno fissati dei criteri. </a:t>
            </a:r>
            <a:endParaRPr lang="it-IT" noProof="1" smtClean="0"/>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217" name="Rectangle 3"/>
          <p:cNvSpPr>
            <a:spLocks noGrp="1" noChangeArrowheads="1"/>
          </p:cNvSpPr>
          <p:nvPr>
            <p:ph type="body" idx="1"/>
          </p:nvPr>
        </p:nvSpPr>
        <p:spPr/>
        <p:txBody>
          <a:bodyPr/>
          <a:lstStyle/>
          <a:p>
            <a:pPr eaLnBrk="1" hangingPunct="1"/>
            <a:r>
              <a:rPr lang="it-IT" smtClean="0"/>
              <a:t>I documenti programmatici sono:</a:t>
            </a:r>
          </a:p>
          <a:p>
            <a:pPr eaLnBrk="1" hangingPunct="1">
              <a:buFont typeface="Wingdings" pitchFamily="2" charset="2"/>
              <a:buNone/>
            </a:pPr>
            <a:endParaRPr lang="it-IT" smtClean="0"/>
          </a:p>
          <a:p>
            <a:pPr eaLnBrk="1" hangingPunct="1">
              <a:buFont typeface="Wingdings" pitchFamily="2" charset="2"/>
              <a:buChar char="Ø"/>
            </a:pPr>
            <a:r>
              <a:rPr lang="it-IT" smtClean="0"/>
              <a:t>La carta delle collezioni</a:t>
            </a:r>
          </a:p>
          <a:p>
            <a:pPr eaLnBrk="1" hangingPunct="1">
              <a:buFont typeface="Wingdings" pitchFamily="2" charset="2"/>
              <a:buChar char="Ø"/>
            </a:pPr>
            <a:r>
              <a:rPr lang="it-IT" smtClean="0"/>
              <a:t>Il progetto di dimensionamento</a:t>
            </a:r>
          </a:p>
          <a:p>
            <a:pPr eaLnBrk="1" hangingPunct="1">
              <a:buFont typeface="Wingdings" pitchFamily="2" charset="2"/>
              <a:buChar char="Ø"/>
            </a:pPr>
            <a:r>
              <a:rPr lang="it-IT" smtClean="0"/>
              <a:t>Il piano di sviluppo</a:t>
            </a:r>
          </a:p>
          <a:p>
            <a:pPr eaLnBrk="1" hangingPunct="1">
              <a:buFont typeface="Wingdings" pitchFamily="2" charset="2"/>
              <a:buChar char="Ø"/>
            </a:pPr>
            <a:r>
              <a:rPr lang="it-IT" smtClean="0"/>
              <a:t>I protocolli di selezione</a:t>
            </a:r>
            <a:endParaRPr lang="it-IT" noProof="1" smtClean="0"/>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265" name="Rectangle 3"/>
          <p:cNvSpPr>
            <a:spLocks noGrp="1" noChangeArrowheads="1"/>
          </p:cNvSpPr>
          <p:nvPr>
            <p:ph type="body" idx="1"/>
          </p:nvPr>
        </p:nvSpPr>
        <p:spPr/>
        <p:txBody>
          <a:bodyPr/>
          <a:lstStyle/>
          <a:p>
            <a:pPr eaLnBrk="1" hangingPunct="1"/>
            <a:r>
              <a:rPr lang="it-IT" smtClean="0"/>
              <a:t>La </a:t>
            </a:r>
            <a:r>
              <a:rPr lang="it-IT" b="1" smtClean="0"/>
              <a:t>carta delle collezioni</a:t>
            </a:r>
            <a:r>
              <a:rPr lang="it-IT" smtClean="0"/>
              <a:t> è un documento col  quale la biblioteca fissa, in modo pubblico e trasparente, le ragioni e i presupposti delle proprie scelte.</a:t>
            </a:r>
          </a:p>
          <a:p>
            <a:pPr eaLnBrk="1" hangingPunct="1"/>
            <a:r>
              <a:rPr lang="it-IT" smtClean="0"/>
              <a:t>Ha uno schema abbastanza definito e criteri prevalentemente qualitativi (vedi esempio di Sala Borsa)</a:t>
            </a:r>
            <a:endParaRPr lang="it-IT" noProof="1" smtClean="0"/>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3" name="Rectangle 3"/>
          <p:cNvSpPr>
            <a:spLocks noGrp="1" noChangeArrowheads="1"/>
          </p:cNvSpPr>
          <p:nvPr>
            <p:ph type="body" idx="1"/>
          </p:nvPr>
        </p:nvSpPr>
        <p:spPr/>
        <p:txBody>
          <a:bodyPr/>
          <a:lstStyle/>
          <a:p>
            <a:pPr eaLnBrk="1" hangingPunct="1">
              <a:lnSpc>
                <a:spcPct val="80000"/>
              </a:lnSpc>
            </a:pPr>
            <a:r>
              <a:rPr lang="it-IT" sz="2400" smtClean="0"/>
              <a:t>Il </a:t>
            </a:r>
            <a:r>
              <a:rPr lang="it-IT" sz="2400" b="1" smtClean="0"/>
              <a:t>progetto di dimensionamento</a:t>
            </a:r>
            <a:r>
              <a:rPr lang="it-IT" sz="2400" smtClean="0"/>
              <a:t> prevede criteri quantitativi, indicando il tasso di crescita che la biblioteca intende perseguire, compatibilmente con le proprie risorse, in un arco di tempo pluriennale.</a:t>
            </a:r>
          </a:p>
          <a:p>
            <a:pPr eaLnBrk="1" hangingPunct="1">
              <a:lnSpc>
                <a:spcPct val="80000"/>
              </a:lnSpc>
            </a:pPr>
            <a:r>
              <a:rPr lang="it-IT" sz="2400" smtClean="0"/>
              <a:t>Un fondo librario al di sotto di una certa soglia di volumi non può dirsi infatti una biblioteca; pertanto la costruzione  e lo sviluppo delle raccolte hanno un senso all’interno di un impegno quantitativo. L’IFLA, nelle linee guida </a:t>
            </a:r>
            <a:r>
              <a:rPr lang="it-IT" sz="2400" i="1" smtClean="0"/>
              <a:t>Il servizio pubblico</a:t>
            </a:r>
            <a:r>
              <a:rPr lang="it-IT" sz="2400" smtClean="0"/>
              <a:t> fissa alcuni standard di dimensionamento:</a:t>
            </a:r>
          </a:p>
          <a:p>
            <a:pPr eaLnBrk="1" hangingPunct="1">
              <a:lnSpc>
                <a:spcPct val="80000"/>
              </a:lnSpc>
              <a:buFontTx/>
              <a:buChar char="-"/>
            </a:pPr>
            <a:r>
              <a:rPr lang="it-IT" sz="2400" smtClean="0"/>
              <a:t>Consistenza minima di 2.500 volumi</a:t>
            </a:r>
          </a:p>
          <a:p>
            <a:pPr eaLnBrk="1" hangingPunct="1">
              <a:lnSpc>
                <a:spcPct val="80000"/>
              </a:lnSpc>
              <a:buFontTx/>
              <a:buChar char="-"/>
            </a:pPr>
            <a:r>
              <a:rPr lang="it-IT" sz="2400" smtClean="0"/>
              <a:t>Numero di libri pari a1,5-2,5 per abitante</a:t>
            </a:r>
          </a:p>
          <a:p>
            <a:pPr eaLnBrk="1" hangingPunct="1">
              <a:lnSpc>
                <a:spcPct val="80000"/>
              </a:lnSpc>
              <a:buFontTx/>
              <a:buChar char="-"/>
            </a:pPr>
            <a:r>
              <a:rPr lang="it-IT" sz="2400" smtClean="0"/>
              <a:t>Incremento annuo di 200-250 volumi ogni 1.000 abitanti</a:t>
            </a:r>
          </a:p>
          <a:p>
            <a:pPr eaLnBrk="1" hangingPunct="1">
              <a:lnSpc>
                <a:spcPct val="80000"/>
              </a:lnSpc>
              <a:buFontTx/>
              <a:buChar char="-"/>
            </a:pPr>
            <a:endParaRPr lang="it-IT" sz="2400" smtClean="0"/>
          </a:p>
          <a:p>
            <a:pPr eaLnBrk="1" hangingPunct="1">
              <a:lnSpc>
                <a:spcPct val="80000"/>
              </a:lnSpc>
            </a:pPr>
            <a:endParaRPr lang="it-IT" sz="2400" noProof="1" smtClean="0"/>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3" name="Rectangle 2"/>
          <p:cNvSpPr>
            <a:spLocks noGrp="1" noChangeArrowheads="1"/>
          </p:cNvSpPr>
          <p:nvPr>
            <p:ph type="title"/>
          </p:nvPr>
        </p:nvSpPr>
        <p:spPr>
          <a:xfrm>
            <a:off x="457200" y="549275"/>
            <a:ext cx="8229600" cy="1143000"/>
          </a:xfrm>
        </p:spPr>
        <p:txBody>
          <a:bodyPr/>
          <a:lstStyle/>
          <a:p>
            <a:pPr eaLnBrk="1" hangingPunct="1"/>
            <a:r>
              <a:rPr lang="it-IT" sz="4000" smtClean="0"/>
              <a:t>Acquisizione di RER (</a:t>
            </a:r>
            <a:r>
              <a:rPr lang="it-IT" sz="2400" smtClean="0"/>
              <a:t>risorse elettroniche ad accesso remoto</a:t>
            </a:r>
            <a:r>
              <a:rPr lang="it-IT" sz="4000" smtClean="0"/>
              <a:t>)</a:t>
            </a:r>
            <a:endParaRPr lang="it-IT" sz="4000" noProof="1" smtClean="0"/>
          </a:p>
        </p:txBody>
      </p:sp>
      <p:sp>
        <p:nvSpPr>
          <p:cNvPr id="417794" name="Rectangle 3"/>
          <p:cNvSpPr>
            <a:spLocks noGrp="1" noChangeArrowheads="1"/>
          </p:cNvSpPr>
          <p:nvPr>
            <p:ph type="body" idx="1"/>
          </p:nvPr>
        </p:nvSpPr>
        <p:spPr>
          <a:xfrm>
            <a:off x="457200" y="1828800"/>
            <a:ext cx="8075613" cy="3976688"/>
          </a:xfrm>
        </p:spPr>
        <p:txBody>
          <a:bodyPr/>
          <a:lstStyle/>
          <a:p>
            <a:pPr eaLnBrk="1" hangingPunct="1"/>
            <a:r>
              <a:rPr lang="it-IT" smtClean="0"/>
              <a:t>In questi casi ciò che la biblioteca acquisisce è la </a:t>
            </a:r>
            <a:r>
              <a:rPr lang="it-IT" i="1" smtClean="0"/>
              <a:t>licenza d’uso</a:t>
            </a:r>
            <a:r>
              <a:rPr lang="it-IT" smtClean="0"/>
              <a:t>, con cui definisce le condizioni di fornitura del servizio</a:t>
            </a:r>
          </a:p>
          <a:p>
            <a:pPr eaLnBrk="1" hangingPunct="1"/>
            <a:r>
              <a:rPr lang="it-IT" smtClean="0"/>
              <a:t>Per avere maggiore forza contrattuale rispetto  agli intermediari (editori o altri organismi con funzioni di aggregatori di diversi tipi di risorse) sono nati i </a:t>
            </a:r>
            <a:r>
              <a:rPr lang="it-IT" b="1" smtClean="0"/>
              <a:t>consorzi bibliotecari</a:t>
            </a:r>
            <a:endParaRPr lang="it-IT" noProof="1" smtClean="0"/>
          </a:p>
        </p:txBody>
      </p:sp>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41" name="Rectangle 3"/>
          <p:cNvSpPr>
            <a:spLocks noGrp="1" noChangeArrowheads="1"/>
          </p:cNvSpPr>
          <p:nvPr>
            <p:ph type="body" idx="1"/>
          </p:nvPr>
        </p:nvSpPr>
        <p:spPr>
          <a:xfrm>
            <a:off x="457200" y="1828800"/>
            <a:ext cx="8002588" cy="3905250"/>
          </a:xfrm>
        </p:spPr>
        <p:txBody>
          <a:bodyPr/>
          <a:lstStyle/>
          <a:p>
            <a:pPr eaLnBrk="1" hangingPunct="1">
              <a:lnSpc>
                <a:spcPct val="90000"/>
              </a:lnSpc>
            </a:pPr>
            <a:r>
              <a:rPr lang="it-IT" smtClean="0"/>
              <a:t>La </a:t>
            </a:r>
            <a:r>
              <a:rPr lang="it-IT" b="1" smtClean="0"/>
              <a:t>revisione </a:t>
            </a:r>
            <a:r>
              <a:rPr lang="it-IT" smtClean="0"/>
              <a:t>(indicata anche coi termini di</a:t>
            </a:r>
            <a:r>
              <a:rPr lang="it-IT" b="1" smtClean="0"/>
              <a:t> </a:t>
            </a:r>
            <a:r>
              <a:rPr lang="it-IT" i="1" smtClean="0"/>
              <a:t>potatura, diserbaggio, svecchiamento...</a:t>
            </a:r>
            <a:r>
              <a:rPr lang="it-IT" smtClean="0"/>
              <a:t>) è un indispensabile momento di verifica volto a riequilibrare il profilo documentario delle raccolte e a verificarne la loro congruità.  Comporta due momenti cruciali:</a:t>
            </a:r>
          </a:p>
          <a:p>
            <a:pPr eaLnBrk="1" hangingPunct="1">
              <a:lnSpc>
                <a:spcPct val="90000"/>
              </a:lnSpc>
              <a:buFontTx/>
              <a:buChar char="-"/>
            </a:pPr>
            <a:r>
              <a:rPr lang="it-IT" smtClean="0"/>
              <a:t>Scelta dei libri su cui intervenire</a:t>
            </a:r>
          </a:p>
          <a:p>
            <a:pPr eaLnBrk="1" hangingPunct="1">
              <a:lnSpc>
                <a:spcPct val="90000"/>
              </a:lnSpc>
              <a:buFontTx/>
              <a:buChar char="-"/>
            </a:pPr>
            <a:r>
              <a:rPr lang="it-IT" smtClean="0"/>
              <a:t>Fase operativa vera e propria con esito a deposito o scarto</a:t>
            </a:r>
            <a:endParaRPr lang="it-IT" noProof="1" smtClean="0"/>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89" name="Rectangle 3"/>
          <p:cNvSpPr>
            <a:spLocks noGrp="1" noChangeArrowheads="1"/>
          </p:cNvSpPr>
          <p:nvPr>
            <p:ph type="body" idx="1"/>
          </p:nvPr>
        </p:nvSpPr>
        <p:spPr/>
        <p:txBody>
          <a:bodyPr/>
          <a:lstStyle/>
          <a:p>
            <a:pPr eaLnBrk="1" hangingPunct="1"/>
            <a:r>
              <a:rPr lang="it-IT" sz="2400" smtClean="0"/>
              <a:t>La scelta dei libri presuppone un monitoraggio delle raccolte per sezioni disciplinari</a:t>
            </a:r>
          </a:p>
          <a:p>
            <a:pPr eaLnBrk="1" hangingPunct="1"/>
            <a:r>
              <a:rPr lang="it-IT" sz="2400" smtClean="0"/>
              <a:t>I criteri coi quali selezionare il materiale sono di tipo:</a:t>
            </a:r>
          </a:p>
          <a:p>
            <a:pPr eaLnBrk="1" hangingPunct="1">
              <a:buFontTx/>
              <a:buChar char="-"/>
            </a:pPr>
            <a:r>
              <a:rPr lang="it-IT" sz="2400" i="1" smtClean="0"/>
              <a:t>Bibliologico </a:t>
            </a:r>
            <a:r>
              <a:rPr lang="it-IT" sz="2400" smtClean="0"/>
              <a:t>(stato di conservazione del documento)</a:t>
            </a:r>
          </a:p>
          <a:p>
            <a:pPr eaLnBrk="1" hangingPunct="1">
              <a:buFontTx/>
              <a:buChar char="-"/>
            </a:pPr>
            <a:r>
              <a:rPr lang="it-IT" sz="2400" i="1" smtClean="0"/>
              <a:t>Bibliografico</a:t>
            </a:r>
            <a:r>
              <a:rPr lang="it-IT" sz="2400" smtClean="0"/>
              <a:t> (aggiornamento del contenuto e sue statistiche d’uso. A maggior ragione per le discipline scientifiche)</a:t>
            </a:r>
          </a:p>
          <a:p>
            <a:pPr eaLnBrk="1" hangingPunct="1">
              <a:buFontTx/>
              <a:buChar char="-"/>
            </a:pPr>
            <a:r>
              <a:rPr lang="it-IT" sz="2400" i="1" smtClean="0"/>
              <a:t>Biblioteconomico</a:t>
            </a:r>
            <a:r>
              <a:rPr lang="it-IT" sz="2400" smtClean="0"/>
              <a:t> (Congruità con la </a:t>
            </a:r>
            <a:r>
              <a:rPr lang="it-IT" sz="2400" i="1" smtClean="0"/>
              <a:t>mission</a:t>
            </a:r>
            <a:r>
              <a:rPr lang="it-IT" sz="2400" smtClean="0"/>
              <a:t> della biblioteca: se specializzata, pubblica o di conservazione)</a:t>
            </a:r>
            <a:endParaRPr lang="it-IT" sz="2400" i="1" smtClean="0"/>
          </a:p>
          <a:p>
            <a:pPr eaLnBrk="1" hangingPunct="1">
              <a:buFontTx/>
              <a:buChar char="-"/>
            </a:pPr>
            <a:endParaRPr lang="it-IT" sz="2400" noProof="1" smtClean="0"/>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37" name="Rectangle 2"/>
          <p:cNvSpPr>
            <a:spLocks noGrp="1" noChangeArrowheads="1"/>
          </p:cNvSpPr>
          <p:nvPr>
            <p:ph type="title"/>
          </p:nvPr>
        </p:nvSpPr>
        <p:spPr/>
        <p:txBody>
          <a:bodyPr/>
          <a:lstStyle/>
          <a:p>
            <a:pPr eaLnBrk="1" hangingPunct="1"/>
            <a:r>
              <a:rPr lang="it-IT" smtClean="0"/>
              <a:t>Lo SMUSI</a:t>
            </a:r>
            <a:endParaRPr lang="it-IT" noProof="1" smtClean="0"/>
          </a:p>
        </p:txBody>
      </p:sp>
      <p:sp>
        <p:nvSpPr>
          <p:cNvPr id="423938" name="Rectangle 3"/>
          <p:cNvSpPr>
            <a:spLocks noGrp="1" noChangeArrowheads="1"/>
          </p:cNvSpPr>
          <p:nvPr>
            <p:ph type="body" idx="1"/>
          </p:nvPr>
        </p:nvSpPr>
        <p:spPr>
          <a:xfrm>
            <a:off x="457200" y="1828800"/>
            <a:ext cx="8147050" cy="4121150"/>
          </a:xfrm>
        </p:spPr>
        <p:txBody>
          <a:bodyPr/>
          <a:lstStyle/>
          <a:p>
            <a:pPr eaLnBrk="1" hangingPunct="1">
              <a:lnSpc>
                <a:spcPct val="80000"/>
              </a:lnSpc>
            </a:pPr>
            <a:r>
              <a:rPr lang="it-IT" smtClean="0"/>
              <a:t>Una delle griglie di valutazione più diffuse, elaborata nelle biblioteche americane a metà anni settanta, adottata dall’ALA e esportata anche in ambito europeo</a:t>
            </a:r>
          </a:p>
          <a:p>
            <a:pPr eaLnBrk="1" hangingPunct="1">
              <a:lnSpc>
                <a:spcPct val="80000"/>
              </a:lnSpc>
            </a:pPr>
            <a:r>
              <a:rPr lang="it-IT" smtClean="0"/>
              <a:t>Si traduce con: </a:t>
            </a:r>
          </a:p>
          <a:p>
            <a:pPr eaLnBrk="1" hangingPunct="1">
              <a:lnSpc>
                <a:spcPct val="80000"/>
              </a:lnSpc>
              <a:buFontTx/>
              <a:buChar char="-"/>
            </a:pPr>
            <a:r>
              <a:rPr lang="it-IT" b="1" smtClean="0"/>
              <a:t>S</a:t>
            </a:r>
            <a:r>
              <a:rPr lang="it-IT" smtClean="0"/>
              <a:t>corretto</a:t>
            </a:r>
          </a:p>
          <a:p>
            <a:pPr eaLnBrk="1" hangingPunct="1">
              <a:lnSpc>
                <a:spcPct val="80000"/>
              </a:lnSpc>
              <a:buFontTx/>
              <a:buChar char="-"/>
            </a:pPr>
            <a:r>
              <a:rPr lang="it-IT" b="1" smtClean="0"/>
              <a:t>M</a:t>
            </a:r>
            <a:r>
              <a:rPr lang="it-IT" smtClean="0"/>
              <a:t>ediocre</a:t>
            </a:r>
          </a:p>
          <a:p>
            <a:pPr eaLnBrk="1" hangingPunct="1">
              <a:lnSpc>
                <a:spcPct val="80000"/>
              </a:lnSpc>
              <a:buFontTx/>
              <a:buChar char="-"/>
            </a:pPr>
            <a:r>
              <a:rPr lang="it-IT" b="1" smtClean="0"/>
              <a:t>U</a:t>
            </a:r>
            <a:r>
              <a:rPr lang="it-IT" smtClean="0"/>
              <a:t>sato</a:t>
            </a:r>
          </a:p>
          <a:p>
            <a:pPr eaLnBrk="1" hangingPunct="1">
              <a:lnSpc>
                <a:spcPct val="80000"/>
              </a:lnSpc>
              <a:buFontTx/>
              <a:buChar char="-"/>
            </a:pPr>
            <a:r>
              <a:rPr lang="it-IT" b="1" smtClean="0"/>
              <a:t>S</a:t>
            </a:r>
            <a:r>
              <a:rPr lang="it-IT" smtClean="0"/>
              <a:t>uperato</a:t>
            </a:r>
          </a:p>
          <a:p>
            <a:pPr eaLnBrk="1" hangingPunct="1">
              <a:lnSpc>
                <a:spcPct val="80000"/>
              </a:lnSpc>
              <a:buFontTx/>
              <a:buChar char="-"/>
            </a:pPr>
            <a:r>
              <a:rPr lang="it-IT" b="1" smtClean="0"/>
              <a:t>I</a:t>
            </a:r>
            <a:r>
              <a:rPr lang="it-IT" smtClean="0"/>
              <a:t>nappropriato</a:t>
            </a:r>
            <a:endParaRPr lang="it-IT" noProof="1" smtClean="0"/>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5" name="Rectangle 3"/>
          <p:cNvSpPr>
            <a:spLocks noGrp="1" noChangeArrowheads="1"/>
          </p:cNvSpPr>
          <p:nvPr>
            <p:ph type="body" idx="1"/>
          </p:nvPr>
        </p:nvSpPr>
        <p:spPr>
          <a:xfrm>
            <a:off x="457200" y="1828800"/>
            <a:ext cx="8147050" cy="3905250"/>
          </a:xfrm>
        </p:spPr>
        <p:txBody>
          <a:bodyPr/>
          <a:lstStyle/>
          <a:p>
            <a:pPr eaLnBrk="1" hangingPunct="1"/>
            <a:r>
              <a:rPr lang="it-IT" smtClean="0"/>
              <a:t>L’utilizzo della griglia presuppone di fissare, per ciascuna area tematica della biblioteca, formule di invecchiamento così ricondotte:</a:t>
            </a:r>
          </a:p>
          <a:p>
            <a:pPr eaLnBrk="1" hangingPunct="1">
              <a:buFont typeface="Wingdings" pitchFamily="2" charset="2"/>
              <a:buNone/>
            </a:pPr>
            <a:r>
              <a:rPr lang="it-IT" smtClean="0"/>
              <a:t>-   </a:t>
            </a:r>
            <a:r>
              <a:rPr lang="it-IT" b="1" smtClean="0"/>
              <a:t>X</a:t>
            </a:r>
            <a:r>
              <a:rPr lang="it-IT" smtClean="0"/>
              <a:t> il numero di anni dalla data di pubblicazione, oltre i quali la stessa è da considerarsi invecchiata</a:t>
            </a:r>
          </a:p>
          <a:p>
            <a:pPr eaLnBrk="1" hangingPunct="1">
              <a:buFontTx/>
              <a:buChar char="-"/>
            </a:pPr>
            <a:r>
              <a:rPr lang="it-IT" b="1" smtClean="0"/>
              <a:t>Y</a:t>
            </a:r>
            <a:r>
              <a:rPr lang="it-IT" smtClean="0"/>
              <a:t> il numero di anni in cui la pubblicazione non è più andata in prestito</a:t>
            </a:r>
          </a:p>
          <a:p>
            <a:pPr eaLnBrk="1" hangingPunct="1">
              <a:buFontTx/>
              <a:buChar char="-"/>
            </a:pPr>
            <a:r>
              <a:rPr lang="it-IT" smtClean="0"/>
              <a:t>La presenza di uno o più fattori </a:t>
            </a:r>
            <a:r>
              <a:rPr lang="it-IT" b="1" smtClean="0"/>
              <a:t>SMUSI</a:t>
            </a:r>
          </a:p>
          <a:p>
            <a:pPr eaLnBrk="1" hangingPunct="1">
              <a:buFontTx/>
              <a:buChar char="-"/>
            </a:pPr>
            <a:endParaRPr lang="it-IT" noProof="1" smtClean="0"/>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3" name="Rectangle 3"/>
          <p:cNvSpPr>
            <a:spLocks noGrp="1" noChangeArrowheads="1"/>
          </p:cNvSpPr>
          <p:nvPr>
            <p:ph type="body" idx="1"/>
          </p:nvPr>
        </p:nvSpPr>
        <p:spPr>
          <a:xfrm>
            <a:off x="457200" y="1828800"/>
            <a:ext cx="8147050" cy="3905250"/>
          </a:xfrm>
        </p:spPr>
        <p:txBody>
          <a:bodyPr/>
          <a:lstStyle/>
          <a:p>
            <a:pPr eaLnBrk="1" hangingPunct="1">
              <a:lnSpc>
                <a:spcPct val="90000"/>
              </a:lnSpc>
            </a:pPr>
            <a:r>
              <a:rPr lang="it-IT" smtClean="0"/>
              <a:t>I documenti selezionati possono poi essere:</a:t>
            </a:r>
          </a:p>
          <a:p>
            <a:pPr eaLnBrk="1" hangingPunct="1">
              <a:lnSpc>
                <a:spcPct val="90000"/>
              </a:lnSpc>
              <a:buFontTx/>
              <a:buChar char="-"/>
            </a:pPr>
            <a:r>
              <a:rPr lang="it-IT" smtClean="0"/>
              <a:t>Mantenuti nelle raccolte e </a:t>
            </a:r>
            <a:r>
              <a:rPr lang="it-IT" b="1" smtClean="0"/>
              <a:t>restaurati</a:t>
            </a:r>
          </a:p>
          <a:p>
            <a:pPr eaLnBrk="1" hangingPunct="1">
              <a:lnSpc>
                <a:spcPct val="90000"/>
              </a:lnSpc>
              <a:buFontTx/>
              <a:buChar char="-"/>
            </a:pPr>
            <a:r>
              <a:rPr lang="it-IT" b="1" smtClean="0"/>
              <a:t>Accantonati </a:t>
            </a:r>
            <a:r>
              <a:rPr lang="it-IT" smtClean="0"/>
              <a:t>in deposito (con acquisto di ulteriori esemplari o edizioni più recenti)</a:t>
            </a:r>
          </a:p>
          <a:p>
            <a:pPr eaLnBrk="1" hangingPunct="1">
              <a:lnSpc>
                <a:spcPct val="90000"/>
              </a:lnSpc>
              <a:buFontTx/>
              <a:buChar char="-"/>
            </a:pPr>
            <a:r>
              <a:rPr lang="it-IT" b="1" smtClean="0"/>
              <a:t>Scartati </a:t>
            </a:r>
            <a:r>
              <a:rPr lang="it-IT" smtClean="0"/>
              <a:t>(con possibilità di dono, scambio o vendita) o </a:t>
            </a:r>
            <a:r>
              <a:rPr lang="it-IT" b="1" smtClean="0"/>
              <a:t>mandati al macero</a:t>
            </a:r>
            <a:r>
              <a:rPr lang="it-IT" smtClean="0"/>
              <a:t> (a seguito di un atto amministrativo che autorizzi la cancellazione dal registro d’ingresso del materiale non più valido o compromesso)</a:t>
            </a:r>
            <a:endParaRPr lang="it-IT" noProof="1" smtClean="0"/>
          </a:p>
        </p:txBody>
      </p:sp>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1" name="Rectangle 2"/>
          <p:cNvSpPr>
            <a:spLocks noGrp="1" noChangeArrowheads="1"/>
          </p:cNvSpPr>
          <p:nvPr>
            <p:ph type="ctrTitle"/>
          </p:nvPr>
        </p:nvSpPr>
        <p:spPr/>
        <p:txBody>
          <a:bodyPr/>
          <a:lstStyle/>
          <a:p>
            <a:pPr eaLnBrk="1" hangingPunct="1"/>
            <a:r>
              <a:rPr lang="it-IT" smtClean="0">
                <a:latin typeface="Book Antiqua" pitchFamily="18" charset="0"/>
              </a:rPr>
              <a:t>IL SERVIZIO DI REFERENCE</a:t>
            </a:r>
          </a:p>
        </p:txBody>
      </p:sp>
    </p:spTree>
  </p:cSld>
  <p:clrMapOvr>
    <a:masterClrMapping/>
  </p:clrMapOvr>
  <p:transition/>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29" name="Rectangle 2"/>
          <p:cNvSpPr>
            <a:spLocks noGrp="1" noChangeArrowheads="1"/>
          </p:cNvSpPr>
          <p:nvPr>
            <p:ph type="body" idx="1"/>
          </p:nvPr>
        </p:nvSpPr>
        <p:spPr/>
        <p:txBody>
          <a:bodyPr/>
          <a:lstStyle/>
          <a:p>
            <a:pPr eaLnBrk="1" hangingPunct="1"/>
            <a:r>
              <a:rPr lang="it-IT" sz="2600" smtClean="0">
                <a:latin typeface="Book Antiqua" pitchFamily="18" charset="0"/>
              </a:rPr>
              <a:t>“La ricerca bibliografica documentaria è quel complesso di attività volte ad </a:t>
            </a:r>
            <a:r>
              <a:rPr lang="it-IT" sz="2600" u="sng" smtClean="0">
                <a:latin typeface="Book Antiqua" pitchFamily="18" charset="0"/>
              </a:rPr>
              <a:t>accertare l’esistenza, descrivere efficacemente ed accedere al contenuto informativo</a:t>
            </a:r>
            <a:r>
              <a:rPr lang="it-IT" sz="2600" smtClean="0">
                <a:latin typeface="Book Antiqua" pitchFamily="18" charset="0"/>
              </a:rPr>
              <a:t> di un insieme di documenti pubblici che rispondono a determinate caratteristiche, dettate di volta in volta dagli interessi e dagli obiettivi del ricercatore stesso”</a:t>
            </a:r>
          </a:p>
          <a:p>
            <a:pPr eaLnBrk="1" hangingPunct="1">
              <a:buFont typeface="Wingdings" pitchFamily="2" charset="2"/>
              <a:buNone/>
            </a:pPr>
            <a:r>
              <a:rPr lang="it-IT" sz="2600" smtClean="0">
                <a:latin typeface="Book Antiqua" pitchFamily="18" charset="0"/>
              </a:rPr>
              <a:t>R. Ridi</a:t>
            </a:r>
          </a:p>
        </p:txBody>
      </p:sp>
    </p:spTree>
  </p:cSld>
  <p:clrMapOvr>
    <a:masterClrMapping/>
  </p:clrMapOvr>
  <p:transition/>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7" name="Rectangle 2"/>
          <p:cNvSpPr>
            <a:spLocks noGrp="1" noChangeArrowheads="1"/>
          </p:cNvSpPr>
          <p:nvPr>
            <p:ph type="title"/>
          </p:nvPr>
        </p:nvSpPr>
        <p:spPr/>
        <p:txBody>
          <a:bodyPr/>
          <a:lstStyle/>
          <a:p>
            <a:pPr eaLnBrk="1" hangingPunct="1"/>
            <a:r>
              <a:rPr lang="it-IT" sz="2900" b="1" smtClean="0">
                <a:latin typeface="Book Antiqua" pitchFamily="18" charset="0"/>
              </a:rPr>
              <a:t>IL </a:t>
            </a:r>
            <a:r>
              <a:rPr lang="it-IT" sz="2900" b="1" i="1" smtClean="0">
                <a:latin typeface="Book Antiqua" pitchFamily="18" charset="0"/>
              </a:rPr>
              <a:t>REFERENCE</a:t>
            </a:r>
            <a:endParaRPr lang="it-IT" sz="2900" b="1" smtClean="0">
              <a:latin typeface="Book Antiqua" pitchFamily="18" charset="0"/>
            </a:endParaRPr>
          </a:p>
        </p:txBody>
      </p:sp>
      <p:sp>
        <p:nvSpPr>
          <p:cNvPr id="434178" name="Rectangle 3"/>
          <p:cNvSpPr>
            <a:spLocks noGrp="1" noChangeArrowheads="1"/>
          </p:cNvSpPr>
          <p:nvPr>
            <p:ph type="body" idx="1"/>
          </p:nvPr>
        </p:nvSpPr>
        <p:spPr/>
        <p:txBody>
          <a:bodyPr/>
          <a:lstStyle/>
          <a:p>
            <a:pPr eaLnBrk="1" hangingPunct="1"/>
            <a:r>
              <a:rPr lang="it-IT" smtClean="0">
                <a:latin typeface="Book Antiqua" pitchFamily="18" charset="0"/>
              </a:rPr>
              <a:t>L’ attività di informare in biblioteca corrisponde, come è stato ampiamente ed insistentemente divulgato dalla più recente letteratura professionale italiana, al servizio che nel mondo anglo-americano è definito </a:t>
            </a:r>
            <a:r>
              <a:rPr lang="it-IT" i="1" smtClean="0">
                <a:latin typeface="Book Antiqua" pitchFamily="18" charset="0"/>
              </a:rPr>
              <a:t>reference </a:t>
            </a:r>
            <a:r>
              <a:rPr lang="it-IT" smtClean="0">
                <a:latin typeface="Book Antiqua" pitchFamily="18" charset="0"/>
              </a:rPr>
              <a:t>. </a:t>
            </a:r>
          </a:p>
          <a:p>
            <a:pPr eaLnBrk="1" hangingPunct="1"/>
            <a:r>
              <a:rPr lang="it-IT" smtClean="0">
                <a:latin typeface="Book Antiqua" pitchFamily="18" charset="0"/>
              </a:rPr>
              <a:t>Tale termine propriamente  combina i concetti di “informazione”, “consultazione” e “disponibilità” pensandoli tutti in termini di </a:t>
            </a:r>
            <a:r>
              <a:rPr lang="it-IT" b="1" smtClean="0">
                <a:latin typeface="Book Antiqua" pitchFamily="18" charset="0"/>
              </a:rPr>
              <a:t>servizio</a:t>
            </a:r>
            <a:r>
              <a:rPr lang="it-IT" smtClean="0">
                <a:latin typeface="Book Antiqua" pitchFamily="18" charset="0"/>
              </a:rPr>
              <a:t>.</a:t>
            </a:r>
          </a:p>
          <a:p>
            <a:pPr eaLnBrk="1" hangingPunct="1">
              <a:buFont typeface="Wingdings" pitchFamily="2" charset="2"/>
              <a:buNone/>
            </a:pPr>
            <a:r>
              <a:rPr lang="it-IT" sz="2100" smtClean="0">
                <a:latin typeface="Book Antiqua" pitchFamily="18" charset="0"/>
              </a:rPr>
              <a:t>	</a:t>
            </a:r>
          </a:p>
        </p:txBody>
      </p:sp>
    </p:spTree>
  </p:cSld>
  <p:clrMapOvr>
    <a:masterClrMapping/>
  </p:clrMapOvr>
  <p:transition/>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5" name="Rectangle 2"/>
          <p:cNvSpPr>
            <a:spLocks noGrp="1" noChangeArrowheads="1"/>
          </p:cNvSpPr>
          <p:nvPr>
            <p:ph type="title"/>
          </p:nvPr>
        </p:nvSpPr>
        <p:spPr/>
        <p:txBody>
          <a:bodyPr/>
          <a:lstStyle/>
          <a:p>
            <a:pPr eaLnBrk="1" hangingPunct="1"/>
            <a:r>
              <a:rPr lang="it-IT" smtClean="0">
                <a:latin typeface="Book Antiqua" pitchFamily="18" charset="0"/>
              </a:rPr>
              <a:t>I livelli del servizio</a:t>
            </a:r>
          </a:p>
        </p:txBody>
      </p:sp>
      <p:sp>
        <p:nvSpPr>
          <p:cNvPr id="436226" name="Rectangle 3"/>
          <p:cNvSpPr>
            <a:spLocks noGrp="1" noChangeArrowheads="1"/>
          </p:cNvSpPr>
          <p:nvPr>
            <p:ph type="body" idx="1"/>
          </p:nvPr>
        </p:nvSpPr>
        <p:spPr/>
        <p:txBody>
          <a:bodyPr/>
          <a:lstStyle/>
          <a:p>
            <a:pPr eaLnBrk="1" hangingPunct="1">
              <a:lnSpc>
                <a:spcPct val="80000"/>
              </a:lnSpc>
            </a:pPr>
            <a:r>
              <a:rPr lang="it-IT" smtClean="0">
                <a:latin typeface="Book Antiqua" pitchFamily="18" charset="0"/>
              </a:rPr>
              <a:t>Conservatore</a:t>
            </a:r>
          </a:p>
          <a:p>
            <a:pPr eaLnBrk="1" hangingPunct="1">
              <a:lnSpc>
                <a:spcPct val="80000"/>
              </a:lnSpc>
            </a:pPr>
            <a:endParaRPr lang="it-IT" smtClean="0">
              <a:latin typeface="Book Antiqua" pitchFamily="18" charset="0"/>
            </a:endParaRPr>
          </a:p>
          <a:p>
            <a:pPr eaLnBrk="1" hangingPunct="1">
              <a:lnSpc>
                <a:spcPct val="80000"/>
              </a:lnSpc>
            </a:pPr>
            <a:r>
              <a:rPr lang="it-IT" smtClean="0">
                <a:latin typeface="Book Antiqua" pitchFamily="18" charset="0"/>
              </a:rPr>
              <a:t>Moderato</a:t>
            </a:r>
          </a:p>
          <a:p>
            <a:pPr eaLnBrk="1" hangingPunct="1">
              <a:lnSpc>
                <a:spcPct val="80000"/>
              </a:lnSpc>
            </a:pPr>
            <a:endParaRPr lang="it-IT" smtClean="0">
              <a:latin typeface="Book Antiqua" pitchFamily="18" charset="0"/>
            </a:endParaRPr>
          </a:p>
          <a:p>
            <a:pPr eaLnBrk="1" hangingPunct="1">
              <a:lnSpc>
                <a:spcPct val="80000"/>
              </a:lnSpc>
            </a:pPr>
            <a:r>
              <a:rPr lang="it-IT" smtClean="0">
                <a:latin typeface="Book Antiqua" pitchFamily="18" charset="0"/>
              </a:rPr>
              <a:t>Liberale</a:t>
            </a:r>
          </a:p>
          <a:p>
            <a:pPr eaLnBrk="1" hangingPunct="1">
              <a:lnSpc>
                <a:spcPct val="80000"/>
              </a:lnSpc>
              <a:buFont typeface="Wingdings" pitchFamily="2" charset="2"/>
              <a:buNone/>
            </a:pPr>
            <a:endParaRPr lang="it-IT" sz="2600" smtClean="0">
              <a:latin typeface="Book Antiqua" pitchFamily="18" charset="0"/>
            </a:endParaRPr>
          </a:p>
          <a:p>
            <a:pPr eaLnBrk="1" hangingPunct="1">
              <a:lnSpc>
                <a:spcPct val="80000"/>
              </a:lnSpc>
              <a:buFont typeface="Wingdings" pitchFamily="2" charset="2"/>
              <a:buNone/>
            </a:pPr>
            <a:endParaRPr lang="it-IT" sz="1700" smtClean="0">
              <a:latin typeface="Book Antiqua" pitchFamily="18" charset="0"/>
            </a:endParaRPr>
          </a:p>
        </p:txBody>
      </p:sp>
    </p:spTree>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3" name="Rectangle 2"/>
          <p:cNvSpPr>
            <a:spLocks noGrp="1" noChangeArrowheads="1"/>
          </p:cNvSpPr>
          <p:nvPr>
            <p:ph type="title"/>
          </p:nvPr>
        </p:nvSpPr>
        <p:spPr/>
        <p:txBody>
          <a:bodyPr/>
          <a:lstStyle/>
          <a:p>
            <a:pPr eaLnBrk="1" hangingPunct="1"/>
            <a:r>
              <a:rPr lang="it-IT" sz="3200" b="1" smtClean="0">
                <a:latin typeface="Book Antiqua" pitchFamily="18" charset="0"/>
              </a:rPr>
              <a:t>IL </a:t>
            </a:r>
            <a:r>
              <a:rPr lang="it-IT" sz="3200" b="1" i="1" smtClean="0">
                <a:latin typeface="Book Antiqua" pitchFamily="18" charset="0"/>
              </a:rPr>
              <a:t>REFERENCE</a:t>
            </a:r>
            <a:r>
              <a:rPr lang="it-IT" sz="3200" b="1" smtClean="0">
                <a:latin typeface="Book Antiqua" pitchFamily="18" charset="0"/>
              </a:rPr>
              <a:t> IN BIBLIOTECA</a:t>
            </a:r>
          </a:p>
        </p:txBody>
      </p:sp>
      <p:sp>
        <p:nvSpPr>
          <p:cNvPr id="438274" name="Rectangle 3"/>
          <p:cNvSpPr>
            <a:spLocks noGrp="1" noChangeArrowheads="1"/>
          </p:cNvSpPr>
          <p:nvPr>
            <p:ph type="body" idx="1"/>
          </p:nvPr>
        </p:nvSpPr>
        <p:spPr/>
        <p:txBody>
          <a:bodyPr/>
          <a:lstStyle/>
          <a:p>
            <a:pPr eaLnBrk="1" hangingPunct="1">
              <a:buFont typeface="Wingdings" pitchFamily="2" charset="2"/>
              <a:buNone/>
            </a:pPr>
            <a:r>
              <a:rPr lang="it-IT" sz="2600" smtClean="0">
                <a:latin typeface="Book Antiqua" pitchFamily="18" charset="0"/>
              </a:rPr>
              <a:t>Servizio nevralgico che “testa” la funzionalità </a:t>
            </a:r>
          </a:p>
          <a:p>
            <a:pPr eaLnBrk="1" hangingPunct="1">
              <a:buFont typeface="Wingdings" pitchFamily="2" charset="2"/>
              <a:buNone/>
            </a:pPr>
            <a:r>
              <a:rPr lang="it-IT" sz="2600" smtClean="0">
                <a:latin typeface="Book Antiqua" pitchFamily="18" charset="0"/>
              </a:rPr>
              <a:t>complessiva di una biblioteca ponendosi anche</a:t>
            </a:r>
          </a:p>
          <a:p>
            <a:pPr eaLnBrk="1" hangingPunct="1">
              <a:buFont typeface="Wingdings" pitchFamily="2" charset="2"/>
              <a:buNone/>
            </a:pPr>
            <a:r>
              <a:rPr lang="it-IT" sz="2600" smtClean="0">
                <a:latin typeface="Book Antiqua" pitchFamily="18" charset="0"/>
              </a:rPr>
              <a:t>con funzione di: </a:t>
            </a:r>
          </a:p>
          <a:p>
            <a:pPr eaLnBrk="1" hangingPunct="1"/>
            <a:r>
              <a:rPr lang="it-IT" sz="2600" b="1" u="sng" smtClean="0">
                <a:latin typeface="Book Antiqua" pitchFamily="18" charset="0"/>
              </a:rPr>
              <a:t>controllo</a:t>
            </a:r>
            <a:r>
              <a:rPr lang="it-IT" sz="2600" smtClean="0">
                <a:latin typeface="Book Antiqua" pitchFamily="18" charset="0"/>
              </a:rPr>
              <a:t> della qualità del catalogo</a:t>
            </a:r>
          </a:p>
          <a:p>
            <a:pPr eaLnBrk="1" hangingPunct="1"/>
            <a:endParaRPr lang="it-IT" sz="2600" smtClean="0">
              <a:latin typeface="Book Antiqua" pitchFamily="18" charset="0"/>
            </a:endParaRPr>
          </a:p>
          <a:p>
            <a:pPr eaLnBrk="1" hangingPunct="1"/>
            <a:r>
              <a:rPr lang="it-IT" sz="2600" b="1" u="sng" smtClean="0">
                <a:latin typeface="Book Antiqua" pitchFamily="18" charset="0"/>
              </a:rPr>
              <a:t>sostegno</a:t>
            </a:r>
            <a:r>
              <a:rPr lang="it-IT" sz="2600" smtClean="0">
                <a:latin typeface="Book Antiqua" pitchFamily="18" charset="0"/>
              </a:rPr>
              <a:t> alla gestione delle acquisizioni </a:t>
            </a:r>
          </a:p>
          <a:p>
            <a:pPr eaLnBrk="1" hangingPunct="1"/>
            <a:endParaRPr lang="it-IT" sz="2600" smtClean="0">
              <a:latin typeface="Book Antiqua" pitchFamily="18" charset="0"/>
            </a:endParaRPr>
          </a:p>
          <a:p>
            <a:pPr eaLnBrk="1" hangingPunct="1"/>
            <a:r>
              <a:rPr lang="it-IT" sz="2600" b="1" u="sng" smtClean="0">
                <a:latin typeface="Book Antiqua" pitchFamily="18" charset="0"/>
              </a:rPr>
              <a:t>orientamento</a:t>
            </a:r>
            <a:r>
              <a:rPr lang="it-IT" sz="2600" smtClean="0">
                <a:latin typeface="Book Antiqua" pitchFamily="18" charset="0"/>
              </a:rPr>
              <a:t> allo sviluppo delle collezioni</a:t>
            </a:r>
          </a:p>
        </p:txBody>
      </p:sp>
    </p:spTree>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21" name="Rectangle 2"/>
          <p:cNvSpPr>
            <a:spLocks noGrp="1" noChangeArrowheads="1"/>
          </p:cNvSpPr>
          <p:nvPr>
            <p:ph type="title"/>
          </p:nvPr>
        </p:nvSpPr>
        <p:spPr/>
        <p:txBody>
          <a:bodyPr/>
          <a:lstStyle/>
          <a:p>
            <a:pPr eaLnBrk="1" hangingPunct="1"/>
            <a:r>
              <a:rPr lang="it-IT" sz="3200" b="1" smtClean="0">
                <a:latin typeface="Book Antiqua" pitchFamily="18" charset="0"/>
              </a:rPr>
              <a:t>GLI STRUMENTI PER LA RICERCA</a:t>
            </a:r>
            <a:endParaRPr lang="it-IT" sz="3200" b="1" noProof="1" smtClean="0">
              <a:latin typeface="Book Antiqua" pitchFamily="18" charset="0"/>
            </a:endParaRPr>
          </a:p>
        </p:txBody>
      </p:sp>
      <p:sp>
        <p:nvSpPr>
          <p:cNvPr id="440322" name="Rectangle 3"/>
          <p:cNvSpPr>
            <a:spLocks noGrp="1" noChangeArrowheads="1"/>
          </p:cNvSpPr>
          <p:nvPr>
            <p:ph type="body" idx="1"/>
          </p:nvPr>
        </p:nvSpPr>
        <p:spPr/>
        <p:txBody>
          <a:bodyPr/>
          <a:lstStyle/>
          <a:p>
            <a:pPr eaLnBrk="1" hangingPunct="1"/>
            <a:r>
              <a:rPr lang="it-IT" smtClean="0">
                <a:latin typeface="Book Antiqua" pitchFamily="18" charset="0"/>
              </a:rPr>
              <a:t>L’attività di informare in biblioteca, per essere svolta, necessita di strumenti specifici di lavoro.</a:t>
            </a:r>
          </a:p>
          <a:p>
            <a:pPr eaLnBrk="1" hangingPunct="1">
              <a:buFont typeface="Wingdings" pitchFamily="2" charset="2"/>
              <a:buNone/>
            </a:pPr>
            <a:r>
              <a:rPr lang="it-IT" smtClean="0">
                <a:latin typeface="Book Antiqua" pitchFamily="18" charset="0"/>
              </a:rPr>
              <a:t>	Anche se tutto il materiale documentario è utile a tale attività, c’è tuttavia una parte di esso che si può intendere quale </a:t>
            </a:r>
            <a:r>
              <a:rPr lang="it-IT" b="1" smtClean="0">
                <a:latin typeface="Book Antiqua" pitchFamily="18" charset="0"/>
              </a:rPr>
              <a:t>strumento professionale per eccellenza.</a:t>
            </a:r>
            <a:r>
              <a:rPr lang="it-IT" smtClean="0">
                <a:latin typeface="Book Antiqua" pitchFamily="18" charset="0"/>
              </a:rPr>
              <a:t> Si tratta delle </a:t>
            </a:r>
          </a:p>
          <a:p>
            <a:pPr eaLnBrk="1" hangingPunct="1">
              <a:buFont typeface="Wingdings" pitchFamily="2" charset="2"/>
              <a:buNone/>
            </a:pPr>
            <a:r>
              <a:rPr lang="it-IT" smtClean="0">
                <a:latin typeface="Book Antiqua" pitchFamily="18" charset="0"/>
              </a:rPr>
              <a:t>	</a:t>
            </a:r>
            <a:r>
              <a:rPr lang="it-IT" b="1" u="sng" smtClean="0">
                <a:latin typeface="Book Antiqua" pitchFamily="18" charset="0"/>
              </a:rPr>
              <a:t>OPERE DI CONSULTAZIONE</a:t>
            </a:r>
            <a:endParaRPr lang="it-IT" u="sng" noProof="1" smtClean="0">
              <a:latin typeface="Book Antiqua" pitchFamily="18" charset="0"/>
            </a:endParaRPr>
          </a:p>
        </p:txBody>
      </p:sp>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69" name="Rectangle 2"/>
          <p:cNvSpPr>
            <a:spLocks noGrp="1" noChangeArrowheads="1"/>
          </p:cNvSpPr>
          <p:nvPr>
            <p:ph type="title"/>
          </p:nvPr>
        </p:nvSpPr>
        <p:spPr/>
        <p:txBody>
          <a:bodyPr/>
          <a:lstStyle/>
          <a:p>
            <a:pPr eaLnBrk="1" hangingPunct="1"/>
            <a:r>
              <a:rPr lang="it-IT" b="1" smtClean="0">
                <a:latin typeface="Book Antiqua" pitchFamily="18" charset="0"/>
              </a:rPr>
              <a:t>Le opere di consultazione</a:t>
            </a:r>
            <a:endParaRPr lang="it-IT" b="1" noProof="1" smtClean="0">
              <a:latin typeface="Book Antiqua" pitchFamily="18" charset="0"/>
            </a:endParaRPr>
          </a:p>
        </p:txBody>
      </p:sp>
      <p:sp>
        <p:nvSpPr>
          <p:cNvPr id="442370" name="Rectangle 3"/>
          <p:cNvSpPr>
            <a:spLocks noGrp="1" noChangeArrowheads="1"/>
          </p:cNvSpPr>
          <p:nvPr>
            <p:ph type="body" idx="1"/>
          </p:nvPr>
        </p:nvSpPr>
        <p:spPr/>
        <p:txBody>
          <a:bodyPr/>
          <a:lstStyle/>
          <a:p>
            <a:pPr eaLnBrk="1" hangingPunct="1"/>
            <a:r>
              <a:rPr lang="it-IT" smtClean="0">
                <a:latin typeface="Book Antiqua" pitchFamily="18" charset="0"/>
              </a:rPr>
              <a:t>Sono documenti compilati secondo un criterio scientificamente valido, su qualunque supporto, strutturate come un insieme di dati alle cui parte si possa accedere prescindendo dall’esame del tutto.</a:t>
            </a:r>
          </a:p>
          <a:p>
            <a:pPr eaLnBrk="1" hangingPunct="1"/>
            <a:r>
              <a:rPr lang="it-IT" smtClean="0">
                <a:latin typeface="Book Antiqua" pitchFamily="18" charset="0"/>
              </a:rPr>
              <a:t>Sono normalmente accessibili in aree “riservate” e formano </a:t>
            </a:r>
            <a:r>
              <a:rPr lang="it-IT" u="sng" smtClean="0">
                <a:latin typeface="Book Antiqua" pitchFamily="18" charset="0"/>
              </a:rPr>
              <a:t>la base operativa </a:t>
            </a:r>
            <a:r>
              <a:rPr lang="it-IT" smtClean="0">
                <a:latin typeface="Book Antiqua" pitchFamily="18" charset="0"/>
              </a:rPr>
              <a:t>per le attività di informazione che ogni biblioteca deve fornire agli utenti</a:t>
            </a:r>
            <a:endParaRPr lang="it-IT" u="sng" noProof="1" smtClean="0">
              <a:latin typeface="Book Antiqua" pitchFamily="18" charset="0"/>
            </a:endParaRPr>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417" name="Rectangle 2"/>
          <p:cNvSpPr>
            <a:spLocks noGrp="1" noChangeArrowheads="1"/>
          </p:cNvSpPr>
          <p:nvPr>
            <p:ph type="title"/>
          </p:nvPr>
        </p:nvSpPr>
        <p:spPr/>
        <p:txBody>
          <a:bodyPr/>
          <a:lstStyle/>
          <a:p>
            <a:pPr eaLnBrk="1" hangingPunct="1"/>
            <a:r>
              <a:rPr lang="it-IT" b="1" smtClean="0">
                <a:latin typeface="Book Antiqua" pitchFamily="18" charset="0"/>
              </a:rPr>
              <a:t>Le opere di consultazione</a:t>
            </a:r>
            <a:endParaRPr lang="it-IT" b="1" noProof="1" smtClean="0">
              <a:latin typeface="Book Antiqua" pitchFamily="18" charset="0"/>
            </a:endParaRPr>
          </a:p>
        </p:txBody>
      </p:sp>
      <p:sp>
        <p:nvSpPr>
          <p:cNvPr id="444418" name="Rectangle 3"/>
          <p:cNvSpPr>
            <a:spLocks noGrp="1" noChangeArrowheads="1"/>
          </p:cNvSpPr>
          <p:nvPr>
            <p:ph type="body" idx="1"/>
          </p:nvPr>
        </p:nvSpPr>
        <p:spPr/>
        <p:txBody>
          <a:bodyPr/>
          <a:lstStyle/>
          <a:p>
            <a:pPr eaLnBrk="1" hangingPunct="1">
              <a:lnSpc>
                <a:spcPct val="90000"/>
              </a:lnSpc>
            </a:pPr>
            <a:r>
              <a:rPr lang="it-IT" sz="2400" smtClean="0">
                <a:latin typeface="Book Antiqua" pitchFamily="18" charset="0"/>
              </a:rPr>
              <a:t>Possono essere ricondotte, secondo il contenuto, ad alcuni grandi gruppi:</a:t>
            </a:r>
          </a:p>
          <a:p>
            <a:pPr eaLnBrk="1" hangingPunct="1">
              <a:lnSpc>
                <a:spcPct val="90000"/>
              </a:lnSpc>
              <a:buFontTx/>
              <a:buChar char="-"/>
            </a:pPr>
            <a:r>
              <a:rPr lang="it-IT" sz="2400" i="1" smtClean="0">
                <a:latin typeface="Book Antiqua" pitchFamily="18" charset="0"/>
              </a:rPr>
              <a:t>Opere di tipo bibliografico </a:t>
            </a:r>
            <a:r>
              <a:rPr lang="it-IT" sz="2400" smtClean="0">
                <a:latin typeface="Book Antiqua" pitchFamily="18" charset="0"/>
              </a:rPr>
              <a:t>(bibliografie, cataloghi di biblioteche, cataloghi commerciali editoriali, indici)</a:t>
            </a:r>
          </a:p>
          <a:p>
            <a:pPr eaLnBrk="1" hangingPunct="1">
              <a:lnSpc>
                <a:spcPct val="90000"/>
              </a:lnSpc>
              <a:buFontTx/>
              <a:buChar char="-"/>
            </a:pPr>
            <a:r>
              <a:rPr lang="it-IT" sz="2400" i="1" smtClean="0">
                <a:latin typeface="Book Antiqua" pitchFamily="18" charset="0"/>
              </a:rPr>
              <a:t>Opere a testo discontinuo </a:t>
            </a:r>
            <a:r>
              <a:rPr lang="it-IT" sz="2400" smtClean="0">
                <a:latin typeface="Book Antiqua" pitchFamily="18" charset="0"/>
              </a:rPr>
              <a:t>(enciclopedie, dizionari, repertori biografici, cronologie, annuari)</a:t>
            </a:r>
          </a:p>
          <a:p>
            <a:pPr eaLnBrk="1" hangingPunct="1">
              <a:lnSpc>
                <a:spcPct val="90000"/>
              </a:lnSpc>
              <a:buFontTx/>
              <a:buChar char="-"/>
            </a:pPr>
            <a:r>
              <a:rPr lang="it-IT" sz="2400" i="1" smtClean="0">
                <a:latin typeface="Book Antiqua" pitchFamily="18" charset="0"/>
              </a:rPr>
              <a:t>Opere a testo continuo </a:t>
            </a:r>
            <a:r>
              <a:rPr lang="it-IT" sz="2400" smtClean="0">
                <a:latin typeface="Book Antiqua" pitchFamily="18" charset="0"/>
              </a:rPr>
              <a:t>(trattati, manuali, collezioni di testi, guide)</a:t>
            </a:r>
          </a:p>
          <a:p>
            <a:pPr eaLnBrk="1" hangingPunct="1">
              <a:lnSpc>
                <a:spcPct val="90000"/>
              </a:lnSpc>
              <a:buFontTx/>
              <a:buChar char="-"/>
            </a:pPr>
            <a:r>
              <a:rPr lang="it-IT" sz="2400" i="1" smtClean="0">
                <a:latin typeface="Book Antiqua" pitchFamily="18" charset="0"/>
              </a:rPr>
              <a:t>Opere di tipo iconico </a:t>
            </a:r>
            <a:r>
              <a:rPr lang="it-IT" sz="2400" smtClean="0">
                <a:latin typeface="Book Antiqua" pitchFamily="18" charset="0"/>
              </a:rPr>
              <a:t>(cataloghi di musei, repertori iconografici, atlanti, carte geografiche)</a:t>
            </a:r>
          </a:p>
          <a:p>
            <a:pPr eaLnBrk="1" hangingPunct="1">
              <a:lnSpc>
                <a:spcPct val="90000"/>
              </a:lnSpc>
              <a:buFontTx/>
              <a:buChar char="-"/>
            </a:pPr>
            <a:r>
              <a:rPr lang="it-IT" sz="2400" i="1" smtClean="0">
                <a:latin typeface="Book Antiqua" pitchFamily="18" charset="0"/>
              </a:rPr>
              <a:t>Opere in forma tabellare</a:t>
            </a:r>
            <a:r>
              <a:rPr lang="it-IT" sz="2400" smtClean="0">
                <a:latin typeface="Book Antiqua" pitchFamily="18" charset="0"/>
              </a:rPr>
              <a:t> (statistiche, raccolte di dati numerici)</a:t>
            </a:r>
            <a:endParaRPr lang="it-IT" sz="2400" i="1" smtClean="0">
              <a:latin typeface="Book Antiqua" pitchFamily="18" charset="0"/>
            </a:endParaRPr>
          </a:p>
          <a:p>
            <a:pPr eaLnBrk="1" hangingPunct="1">
              <a:lnSpc>
                <a:spcPct val="90000"/>
              </a:lnSpc>
              <a:buFontTx/>
              <a:buChar char="-"/>
            </a:pPr>
            <a:endParaRPr lang="it-IT" sz="2400" i="1" noProof="1" smtClean="0">
              <a:latin typeface="Book Antiqua" pitchFamily="18" charset="0"/>
            </a:endParaRPr>
          </a:p>
        </p:txBody>
      </p:sp>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5" name="Rectangle 2"/>
          <p:cNvSpPr>
            <a:spLocks noGrp="1" noChangeArrowheads="1"/>
          </p:cNvSpPr>
          <p:nvPr>
            <p:ph type="title"/>
          </p:nvPr>
        </p:nvSpPr>
        <p:spPr/>
        <p:txBody>
          <a:bodyPr/>
          <a:lstStyle/>
          <a:p>
            <a:pPr eaLnBrk="1" hangingPunct="1"/>
            <a:r>
              <a:rPr lang="it-IT" b="1" smtClean="0">
                <a:latin typeface="Book Antiqua" pitchFamily="18" charset="0"/>
              </a:rPr>
              <a:t>Le bibliografie</a:t>
            </a:r>
            <a:endParaRPr lang="it-IT" b="1" noProof="1" smtClean="0">
              <a:latin typeface="Book Antiqua" pitchFamily="18" charset="0"/>
            </a:endParaRPr>
          </a:p>
        </p:txBody>
      </p:sp>
      <p:sp>
        <p:nvSpPr>
          <p:cNvPr id="446466" name="Rectangle 3"/>
          <p:cNvSpPr>
            <a:spLocks noGrp="1" noChangeArrowheads="1"/>
          </p:cNvSpPr>
          <p:nvPr>
            <p:ph type="body" idx="1"/>
          </p:nvPr>
        </p:nvSpPr>
        <p:spPr/>
        <p:txBody>
          <a:bodyPr/>
          <a:lstStyle/>
          <a:p>
            <a:pPr eaLnBrk="1" hangingPunct="1"/>
            <a:r>
              <a:rPr lang="it-IT" smtClean="0">
                <a:latin typeface="Book Antiqua" pitchFamily="18" charset="0"/>
              </a:rPr>
              <a:t>Tali opere, di </a:t>
            </a:r>
            <a:r>
              <a:rPr lang="it-IT" i="1" smtClean="0">
                <a:latin typeface="Book Antiqua" pitchFamily="18" charset="0"/>
              </a:rPr>
              <a:t>accesso indiretto all’informazione,</a:t>
            </a:r>
            <a:r>
              <a:rPr lang="it-IT" smtClean="0">
                <a:latin typeface="Book Antiqua" pitchFamily="18" charset="0"/>
              </a:rPr>
              <a:t> segnalano e descrivono altre opere in cui ritrovare il contenuto delle conoscenze che interessano. Nel loro senso “repertoriale” possono essere utilizzate per due scopi:</a:t>
            </a:r>
          </a:p>
          <a:p>
            <a:pPr eaLnBrk="1" hangingPunct="1">
              <a:buFontTx/>
              <a:buChar char="-"/>
            </a:pPr>
            <a:r>
              <a:rPr lang="it-IT" b="1" smtClean="0">
                <a:latin typeface="Book Antiqua" pitchFamily="18" charset="0"/>
              </a:rPr>
              <a:t>Identificare dei testi</a:t>
            </a:r>
          </a:p>
          <a:p>
            <a:pPr eaLnBrk="1" hangingPunct="1">
              <a:buFontTx/>
              <a:buChar char="-"/>
            </a:pPr>
            <a:r>
              <a:rPr lang="it-IT" b="1" smtClean="0">
                <a:latin typeface="Book Antiqua" pitchFamily="18" charset="0"/>
              </a:rPr>
              <a:t>Informare su dei soggetti</a:t>
            </a:r>
            <a:endParaRPr lang="it-IT" b="1" noProof="1" smtClean="0">
              <a:latin typeface="Book Antiqua" pitchFamily="18" charset="0"/>
            </a:endParaRPr>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3" name="Rectangle 2"/>
          <p:cNvSpPr>
            <a:spLocks noGrp="1" noChangeArrowheads="1"/>
          </p:cNvSpPr>
          <p:nvPr>
            <p:ph type="title"/>
          </p:nvPr>
        </p:nvSpPr>
        <p:spPr/>
        <p:txBody>
          <a:bodyPr/>
          <a:lstStyle/>
          <a:p>
            <a:pPr eaLnBrk="1" hangingPunct="1"/>
            <a:r>
              <a:rPr lang="it-IT" b="1" smtClean="0">
                <a:latin typeface="Book Antiqua" pitchFamily="18" charset="0"/>
              </a:rPr>
              <a:t>Le bibliografie</a:t>
            </a:r>
            <a:endParaRPr lang="it-IT" b="1" noProof="1" smtClean="0">
              <a:latin typeface="Book Antiqua" pitchFamily="18" charset="0"/>
            </a:endParaRPr>
          </a:p>
        </p:txBody>
      </p:sp>
      <p:sp>
        <p:nvSpPr>
          <p:cNvPr id="448514" name="Rectangle 3"/>
          <p:cNvSpPr>
            <a:spLocks noGrp="1" noChangeArrowheads="1"/>
          </p:cNvSpPr>
          <p:nvPr>
            <p:ph type="body" idx="1"/>
          </p:nvPr>
        </p:nvSpPr>
        <p:spPr/>
        <p:txBody>
          <a:bodyPr/>
          <a:lstStyle/>
          <a:p>
            <a:pPr eaLnBrk="1" hangingPunct="1"/>
            <a:r>
              <a:rPr lang="it-IT" smtClean="0">
                <a:latin typeface="Book Antiqua" pitchFamily="18" charset="0"/>
              </a:rPr>
              <a:t>Relativamente al processo di </a:t>
            </a:r>
            <a:r>
              <a:rPr lang="it-IT" b="1" smtClean="0">
                <a:latin typeface="Book Antiqua" pitchFamily="18" charset="0"/>
              </a:rPr>
              <a:t>identificazione</a:t>
            </a:r>
            <a:r>
              <a:rPr lang="it-IT" smtClean="0">
                <a:latin typeface="Book Antiqua" pitchFamily="18" charset="0"/>
              </a:rPr>
              <a:t> le bibliografie servono a verificare l’attendibilità della segnalazione</a:t>
            </a:r>
          </a:p>
          <a:p>
            <a:pPr eaLnBrk="1" hangingPunct="1"/>
            <a:endParaRPr lang="it-IT" smtClean="0">
              <a:latin typeface="Book Antiqua" pitchFamily="18" charset="0"/>
            </a:endParaRPr>
          </a:p>
          <a:p>
            <a:pPr eaLnBrk="1" hangingPunct="1"/>
            <a:r>
              <a:rPr lang="it-IT" smtClean="0">
                <a:latin typeface="Book Antiqua" pitchFamily="18" charset="0"/>
              </a:rPr>
              <a:t>Relativamente  all’uso </a:t>
            </a:r>
            <a:r>
              <a:rPr lang="it-IT" b="1" smtClean="0">
                <a:latin typeface="Book Antiqua" pitchFamily="18" charset="0"/>
              </a:rPr>
              <a:t>informativo, </a:t>
            </a:r>
            <a:r>
              <a:rPr lang="it-IT" smtClean="0">
                <a:latin typeface="Book Antiqua" pitchFamily="18" charset="0"/>
              </a:rPr>
              <a:t>esse ci permettono di raccogliere titoli in differenti modalità </a:t>
            </a:r>
            <a:endParaRPr lang="it-IT" noProof="1" smtClean="0">
              <a:latin typeface="Book Antiqua" pitchFamily="18" charset="0"/>
            </a:endParaRPr>
          </a:p>
        </p:txBody>
      </p:sp>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1" name="Rectangle 2"/>
          <p:cNvSpPr>
            <a:spLocks noGrp="1" noChangeArrowheads="1"/>
          </p:cNvSpPr>
          <p:nvPr>
            <p:ph type="title"/>
          </p:nvPr>
        </p:nvSpPr>
        <p:spPr/>
        <p:txBody>
          <a:bodyPr/>
          <a:lstStyle/>
          <a:p>
            <a:pPr eaLnBrk="1" hangingPunct="1"/>
            <a:r>
              <a:rPr lang="it-IT" b="1" smtClean="0">
                <a:latin typeface="Book Antiqua" pitchFamily="18" charset="0"/>
              </a:rPr>
              <a:t>Le bibliografie</a:t>
            </a:r>
            <a:endParaRPr lang="it-IT" b="1" noProof="1" smtClean="0">
              <a:latin typeface="Book Antiqua" pitchFamily="18" charset="0"/>
            </a:endParaRPr>
          </a:p>
        </p:txBody>
      </p:sp>
      <p:sp>
        <p:nvSpPr>
          <p:cNvPr id="450562" name="Rectangle 3"/>
          <p:cNvSpPr>
            <a:spLocks noGrp="1" noChangeArrowheads="1"/>
          </p:cNvSpPr>
          <p:nvPr>
            <p:ph type="body" idx="1"/>
          </p:nvPr>
        </p:nvSpPr>
        <p:spPr/>
        <p:txBody>
          <a:bodyPr/>
          <a:lstStyle/>
          <a:p>
            <a:pPr eaLnBrk="1" hangingPunct="1">
              <a:lnSpc>
                <a:spcPct val="90000"/>
              </a:lnSpc>
            </a:pPr>
            <a:r>
              <a:rPr lang="it-IT" sz="2100" smtClean="0">
                <a:latin typeface="Book Antiqua" pitchFamily="18" charset="0"/>
              </a:rPr>
              <a:t>In base al </a:t>
            </a:r>
            <a:r>
              <a:rPr lang="it-IT" sz="2100" b="1" smtClean="0">
                <a:latin typeface="Book Antiqua" pitchFamily="18" charset="0"/>
              </a:rPr>
              <a:t>contenuto</a:t>
            </a:r>
            <a:r>
              <a:rPr lang="it-IT" sz="2100" smtClean="0">
                <a:latin typeface="Book Antiqua" pitchFamily="18" charset="0"/>
              </a:rPr>
              <a:t> abbiamo bibliografie:</a:t>
            </a:r>
          </a:p>
          <a:p>
            <a:pPr eaLnBrk="1" hangingPunct="1">
              <a:lnSpc>
                <a:spcPct val="90000"/>
              </a:lnSpc>
              <a:buFontTx/>
              <a:buChar char="-"/>
            </a:pPr>
            <a:r>
              <a:rPr lang="it-IT" sz="2100" i="1" smtClean="0">
                <a:latin typeface="Book Antiqua" pitchFamily="18" charset="0"/>
              </a:rPr>
              <a:t>Generali </a:t>
            </a:r>
            <a:r>
              <a:rPr lang="it-IT" sz="2100" smtClean="0">
                <a:latin typeface="Book Antiqua" pitchFamily="18" charset="0"/>
              </a:rPr>
              <a:t>(quando trattano ogni materia e argomento)</a:t>
            </a:r>
            <a:endParaRPr lang="it-IT" sz="2100" i="1" smtClean="0">
              <a:latin typeface="Book Antiqua" pitchFamily="18" charset="0"/>
            </a:endParaRPr>
          </a:p>
          <a:p>
            <a:pPr eaLnBrk="1" hangingPunct="1">
              <a:lnSpc>
                <a:spcPct val="90000"/>
              </a:lnSpc>
              <a:buFontTx/>
              <a:buChar char="-"/>
            </a:pPr>
            <a:r>
              <a:rPr lang="it-IT" sz="2100" i="1" smtClean="0">
                <a:latin typeface="Book Antiqua" pitchFamily="18" charset="0"/>
              </a:rPr>
              <a:t>Specializzate </a:t>
            </a:r>
            <a:r>
              <a:rPr lang="it-IT" sz="2100" smtClean="0">
                <a:latin typeface="Book Antiqua" pitchFamily="18" charset="0"/>
              </a:rPr>
              <a:t>(quando documentano una sola materia o gruppi di materie: ad es. la </a:t>
            </a:r>
            <a:r>
              <a:rPr lang="it-IT" sz="2100" i="1" smtClean="0">
                <a:latin typeface="Book Antiqua" pitchFamily="18" charset="0"/>
              </a:rPr>
              <a:t>bibliografia storica italiana </a:t>
            </a:r>
            <a:r>
              <a:rPr lang="it-IT" sz="2100" smtClean="0">
                <a:latin typeface="Book Antiqua" pitchFamily="18" charset="0"/>
              </a:rPr>
              <a:t>anche on line </a:t>
            </a:r>
            <a:r>
              <a:rPr lang="it-IT" sz="2300" smtClean="0">
                <a:latin typeface="Book Antiqua" pitchFamily="18" charset="0"/>
                <a:hlinkClick r:id="rId3"/>
              </a:rPr>
              <a:t>www.giunta-storica-nazionale.it/bibliografia.htm</a:t>
            </a:r>
            <a:r>
              <a:rPr lang="it-IT" sz="2300" smtClean="0">
                <a:latin typeface="Book Antiqua" pitchFamily="18" charset="0"/>
              </a:rPr>
              <a:t>  e </a:t>
            </a:r>
            <a:r>
              <a:rPr lang="it-IT" sz="2300" i="1" smtClean="0">
                <a:latin typeface="Book Antiqua" pitchFamily="18" charset="0"/>
              </a:rPr>
              <a:t>la bibliografia italiana delle biblioteche del libro e dell’informazione </a:t>
            </a:r>
            <a:r>
              <a:rPr lang="it-IT" sz="2100" smtClean="0">
                <a:latin typeface="Book Antiqua" pitchFamily="18" charset="0"/>
                <a:hlinkClick r:id="rId4"/>
              </a:rPr>
              <a:t>www.aib.it/aib/bib/bib.htm</a:t>
            </a:r>
            <a:r>
              <a:rPr lang="it-IT" sz="2100" smtClean="0">
                <a:latin typeface="Book Antiqua" pitchFamily="18" charset="0"/>
              </a:rPr>
              <a:t> )</a:t>
            </a:r>
            <a:endParaRPr lang="it-IT" sz="2300" smtClean="0">
              <a:latin typeface="Book Antiqua" pitchFamily="18" charset="0"/>
            </a:endParaRPr>
          </a:p>
          <a:p>
            <a:pPr eaLnBrk="1" hangingPunct="1">
              <a:lnSpc>
                <a:spcPct val="90000"/>
              </a:lnSpc>
              <a:buFontTx/>
              <a:buNone/>
            </a:pPr>
            <a:r>
              <a:rPr lang="it-IT" sz="2100" smtClean="0">
                <a:latin typeface="Book Antiqua" pitchFamily="18" charset="0"/>
              </a:rPr>
              <a:t>Che a loro volta si suddividono, per la provenienza territoriale, in:</a:t>
            </a:r>
          </a:p>
          <a:p>
            <a:pPr eaLnBrk="1" hangingPunct="1">
              <a:lnSpc>
                <a:spcPct val="90000"/>
              </a:lnSpc>
              <a:buFontTx/>
              <a:buChar char="-"/>
            </a:pPr>
            <a:r>
              <a:rPr lang="it-IT" sz="2100" i="1" smtClean="0">
                <a:latin typeface="Book Antiqua" pitchFamily="18" charset="0"/>
              </a:rPr>
              <a:t>Internazionali</a:t>
            </a:r>
          </a:p>
          <a:p>
            <a:pPr eaLnBrk="1" hangingPunct="1">
              <a:lnSpc>
                <a:spcPct val="90000"/>
              </a:lnSpc>
              <a:buFontTx/>
              <a:buChar char="-"/>
            </a:pPr>
            <a:r>
              <a:rPr lang="it-IT" sz="2100" i="1" smtClean="0">
                <a:latin typeface="Book Antiqua" pitchFamily="18" charset="0"/>
              </a:rPr>
              <a:t>Nazionali </a:t>
            </a:r>
            <a:r>
              <a:rPr lang="it-IT" sz="2100" smtClean="0">
                <a:latin typeface="Book Antiqua" pitchFamily="18" charset="0"/>
              </a:rPr>
              <a:t>(la nostra BNI – versione demo – e l’esempio in linea della </a:t>
            </a:r>
            <a:r>
              <a:rPr lang="it-IT" sz="2100" i="1" smtClean="0">
                <a:latin typeface="Book Antiqua" pitchFamily="18" charset="0"/>
              </a:rPr>
              <a:t>Bibliographie nationale fran</a:t>
            </a:r>
            <a:r>
              <a:rPr lang="en-US" sz="2100" i="1" smtClean="0">
                <a:latin typeface="Book Antiqua" pitchFamily="18" charset="0"/>
              </a:rPr>
              <a:t>çaise </a:t>
            </a:r>
            <a:r>
              <a:rPr lang="it-IT" sz="2100" smtClean="0">
                <a:latin typeface="Book Antiqua" pitchFamily="18" charset="0"/>
                <a:hlinkClick r:id="rId5"/>
              </a:rPr>
              <a:t>bibliographienationale.bnf.fr/</a:t>
            </a:r>
            <a:r>
              <a:rPr lang="it-IT" sz="2100" smtClean="0">
                <a:latin typeface="Book Antiqua" pitchFamily="18" charset="0"/>
              </a:rPr>
              <a:t>)</a:t>
            </a:r>
          </a:p>
          <a:p>
            <a:pPr eaLnBrk="1" hangingPunct="1">
              <a:lnSpc>
                <a:spcPct val="90000"/>
              </a:lnSpc>
              <a:buFontTx/>
              <a:buChar char="-"/>
            </a:pPr>
            <a:endParaRPr lang="it-IT" sz="2100" noProof="1" smtClean="0">
              <a:latin typeface="Book Antiqua" pitchFamily="18" charset="0"/>
            </a:endParaRP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09" name="Rectangle 2"/>
          <p:cNvSpPr>
            <a:spLocks noGrp="1" noChangeArrowheads="1"/>
          </p:cNvSpPr>
          <p:nvPr>
            <p:ph type="title"/>
          </p:nvPr>
        </p:nvSpPr>
        <p:spPr/>
        <p:txBody>
          <a:bodyPr/>
          <a:lstStyle/>
          <a:p>
            <a:pPr eaLnBrk="1" hangingPunct="1"/>
            <a:r>
              <a:rPr lang="it-IT" b="1" smtClean="0">
                <a:latin typeface="Book Antiqua" pitchFamily="18" charset="0"/>
              </a:rPr>
              <a:t>Le bibliografie</a:t>
            </a:r>
            <a:endParaRPr lang="it-IT" b="1" noProof="1" smtClean="0">
              <a:latin typeface="Book Antiqua" pitchFamily="18" charset="0"/>
            </a:endParaRPr>
          </a:p>
        </p:txBody>
      </p:sp>
      <p:sp>
        <p:nvSpPr>
          <p:cNvPr id="452610" name="Rectangle 3"/>
          <p:cNvSpPr>
            <a:spLocks noGrp="1" noChangeArrowheads="1"/>
          </p:cNvSpPr>
          <p:nvPr>
            <p:ph type="body" idx="1"/>
          </p:nvPr>
        </p:nvSpPr>
        <p:spPr/>
        <p:txBody>
          <a:bodyPr/>
          <a:lstStyle/>
          <a:p>
            <a:pPr eaLnBrk="1" hangingPunct="1">
              <a:lnSpc>
                <a:spcPct val="90000"/>
              </a:lnSpc>
            </a:pPr>
            <a:r>
              <a:rPr lang="it-IT" sz="2000" smtClean="0">
                <a:latin typeface="Book Antiqua" pitchFamily="18" charset="0"/>
              </a:rPr>
              <a:t>Per i loro </a:t>
            </a:r>
            <a:r>
              <a:rPr lang="it-IT" sz="2000" b="1" smtClean="0">
                <a:latin typeface="Book Antiqua" pitchFamily="18" charset="0"/>
              </a:rPr>
              <a:t>modi di elaborazione</a:t>
            </a:r>
            <a:r>
              <a:rPr lang="it-IT" sz="2000" smtClean="0">
                <a:latin typeface="Book Antiqua" pitchFamily="18" charset="0"/>
              </a:rPr>
              <a:t> e per i </a:t>
            </a:r>
            <a:r>
              <a:rPr lang="it-IT" sz="2000" b="1" smtClean="0">
                <a:latin typeface="Book Antiqua" pitchFamily="18" charset="0"/>
              </a:rPr>
              <a:t>fini</a:t>
            </a:r>
            <a:r>
              <a:rPr lang="it-IT" sz="2000" smtClean="0">
                <a:latin typeface="Book Antiqua" pitchFamily="18" charset="0"/>
              </a:rPr>
              <a:t> che si propongono, le bibliografie si suddividono inoltre in:</a:t>
            </a:r>
          </a:p>
          <a:p>
            <a:pPr eaLnBrk="1" hangingPunct="1">
              <a:lnSpc>
                <a:spcPct val="90000"/>
              </a:lnSpc>
              <a:buFontTx/>
              <a:buChar char="-"/>
            </a:pPr>
            <a:r>
              <a:rPr lang="it-IT" sz="2000" b="1" i="1" smtClean="0">
                <a:latin typeface="Book Antiqua" pitchFamily="18" charset="0"/>
              </a:rPr>
              <a:t>Primarie </a:t>
            </a:r>
            <a:r>
              <a:rPr lang="it-IT" sz="2000" smtClean="0">
                <a:latin typeface="Book Antiqua" pitchFamily="18" charset="0"/>
              </a:rPr>
              <a:t>(quando le segnalazioni sono “libro in mano”)</a:t>
            </a:r>
            <a:endParaRPr lang="it-IT" sz="2000" b="1" i="1" smtClean="0">
              <a:latin typeface="Book Antiqua" pitchFamily="18" charset="0"/>
            </a:endParaRPr>
          </a:p>
          <a:p>
            <a:pPr eaLnBrk="1" hangingPunct="1">
              <a:lnSpc>
                <a:spcPct val="90000"/>
              </a:lnSpc>
              <a:buFontTx/>
              <a:buChar char="-"/>
            </a:pPr>
            <a:r>
              <a:rPr lang="it-IT" sz="2000" b="1" i="1" smtClean="0">
                <a:latin typeface="Book Antiqua" pitchFamily="18" charset="0"/>
              </a:rPr>
              <a:t>Secondarie </a:t>
            </a:r>
            <a:r>
              <a:rPr lang="it-IT" sz="2000" smtClean="0">
                <a:latin typeface="Book Antiqua" pitchFamily="18" charset="0"/>
              </a:rPr>
              <a:t>(senza la visione del testo)</a:t>
            </a:r>
            <a:endParaRPr lang="it-IT" sz="2000" b="1" i="1" smtClean="0">
              <a:latin typeface="Book Antiqua" pitchFamily="18" charset="0"/>
            </a:endParaRPr>
          </a:p>
          <a:p>
            <a:pPr eaLnBrk="1" hangingPunct="1">
              <a:lnSpc>
                <a:spcPct val="90000"/>
              </a:lnSpc>
              <a:buFontTx/>
              <a:buChar char="-"/>
            </a:pPr>
            <a:r>
              <a:rPr lang="it-IT" sz="2000" b="1" i="1" smtClean="0">
                <a:latin typeface="Book Antiqua" pitchFamily="18" charset="0"/>
              </a:rPr>
              <a:t>Segnaletiche</a:t>
            </a:r>
            <a:r>
              <a:rPr lang="it-IT" sz="2000" smtClean="0">
                <a:latin typeface="Book Antiqua" pitchFamily="18" charset="0"/>
              </a:rPr>
              <a:t> (quando forniscono elementi essenziali della 			segnalazione)</a:t>
            </a:r>
            <a:endParaRPr lang="it-IT" sz="2000" b="1" i="1" smtClean="0">
              <a:latin typeface="Book Antiqua" pitchFamily="18" charset="0"/>
            </a:endParaRPr>
          </a:p>
          <a:p>
            <a:pPr eaLnBrk="1" hangingPunct="1">
              <a:lnSpc>
                <a:spcPct val="90000"/>
              </a:lnSpc>
              <a:buFontTx/>
              <a:buChar char="-"/>
            </a:pPr>
            <a:r>
              <a:rPr lang="it-IT" sz="2000" b="1" i="1" smtClean="0">
                <a:latin typeface="Book Antiqua" pitchFamily="18" charset="0"/>
              </a:rPr>
              <a:t>Analitiche </a:t>
            </a:r>
            <a:r>
              <a:rPr lang="it-IT" sz="2000" smtClean="0">
                <a:latin typeface="Book Antiqua" pitchFamily="18" charset="0"/>
              </a:rPr>
              <a:t>(quando forniscono analisi o riassunti dei testi)</a:t>
            </a:r>
          </a:p>
          <a:p>
            <a:pPr eaLnBrk="1" hangingPunct="1">
              <a:lnSpc>
                <a:spcPct val="90000"/>
              </a:lnSpc>
              <a:buFontTx/>
              <a:buChar char="-"/>
            </a:pPr>
            <a:r>
              <a:rPr lang="it-IT" sz="2000" b="1" i="1" smtClean="0">
                <a:latin typeface="Book Antiqua" pitchFamily="18" charset="0"/>
              </a:rPr>
              <a:t>Critiche o ragionate </a:t>
            </a:r>
            <a:r>
              <a:rPr lang="it-IT" sz="2000" smtClean="0">
                <a:latin typeface="Book Antiqua" pitchFamily="18" charset="0"/>
              </a:rPr>
              <a:t>(quando forniscono analisi dei contenuti con 			giudizi critici e confronti con testi precedenti 			e/o seguenti)</a:t>
            </a:r>
            <a:endParaRPr lang="it-IT" sz="2000" b="1" i="1" smtClean="0">
              <a:latin typeface="Book Antiqua" pitchFamily="18" charset="0"/>
            </a:endParaRPr>
          </a:p>
          <a:p>
            <a:pPr eaLnBrk="1" hangingPunct="1">
              <a:lnSpc>
                <a:spcPct val="90000"/>
              </a:lnSpc>
              <a:buFontTx/>
              <a:buChar char="-"/>
            </a:pPr>
            <a:r>
              <a:rPr lang="it-IT" sz="2000" b="1" i="1" smtClean="0">
                <a:latin typeface="Book Antiqua" pitchFamily="18" charset="0"/>
              </a:rPr>
              <a:t>Esaustive </a:t>
            </a:r>
          </a:p>
          <a:p>
            <a:pPr eaLnBrk="1" hangingPunct="1">
              <a:lnSpc>
                <a:spcPct val="90000"/>
              </a:lnSpc>
              <a:buFontTx/>
              <a:buChar char="-"/>
            </a:pPr>
            <a:r>
              <a:rPr lang="it-IT" sz="2000" b="1" i="1" smtClean="0">
                <a:latin typeface="Book Antiqua" pitchFamily="18" charset="0"/>
              </a:rPr>
              <a:t>Selettive</a:t>
            </a:r>
          </a:p>
          <a:p>
            <a:pPr eaLnBrk="1" hangingPunct="1">
              <a:lnSpc>
                <a:spcPct val="90000"/>
              </a:lnSpc>
              <a:buFontTx/>
              <a:buChar char="-"/>
            </a:pPr>
            <a:r>
              <a:rPr lang="it-IT" sz="2000" b="1" i="1" smtClean="0">
                <a:latin typeface="Book Antiqua" pitchFamily="18" charset="0"/>
              </a:rPr>
              <a:t>Retrospettive</a:t>
            </a:r>
          </a:p>
          <a:p>
            <a:pPr eaLnBrk="1" hangingPunct="1">
              <a:lnSpc>
                <a:spcPct val="90000"/>
              </a:lnSpc>
              <a:buFontTx/>
              <a:buChar char="-"/>
            </a:pPr>
            <a:r>
              <a:rPr lang="it-IT" sz="2000" b="1" i="1" smtClean="0">
                <a:latin typeface="Book Antiqua" pitchFamily="18" charset="0"/>
              </a:rPr>
              <a:t>Correnti</a:t>
            </a:r>
          </a:p>
          <a:p>
            <a:pPr eaLnBrk="1" hangingPunct="1">
              <a:lnSpc>
                <a:spcPct val="90000"/>
              </a:lnSpc>
              <a:buFontTx/>
              <a:buChar char="-"/>
            </a:pPr>
            <a:endParaRPr lang="it-IT" sz="2000" b="1" i="1" smtClean="0">
              <a:latin typeface="Book Antiqua" pitchFamily="18" charset="0"/>
            </a:endParaRPr>
          </a:p>
          <a:p>
            <a:pPr eaLnBrk="1" hangingPunct="1">
              <a:lnSpc>
                <a:spcPct val="90000"/>
              </a:lnSpc>
              <a:buFontTx/>
              <a:buChar char="-"/>
            </a:pPr>
            <a:endParaRPr lang="it-IT" sz="2000" i="1" noProof="1" smtClean="0">
              <a:latin typeface="Book Antiqua" pitchFamily="18" charset="0"/>
            </a:endParaRPr>
          </a:p>
        </p:txBody>
      </p:sp>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7" name="Rectangle 2"/>
          <p:cNvSpPr>
            <a:spLocks noGrp="1" noChangeArrowheads="1"/>
          </p:cNvSpPr>
          <p:nvPr>
            <p:ph type="title"/>
          </p:nvPr>
        </p:nvSpPr>
        <p:spPr/>
        <p:txBody>
          <a:bodyPr/>
          <a:lstStyle/>
          <a:p>
            <a:pPr eaLnBrk="1" hangingPunct="1"/>
            <a:r>
              <a:rPr lang="it-IT" smtClean="0">
                <a:latin typeface="Book Antiqua" pitchFamily="18" charset="0"/>
              </a:rPr>
              <a:t>Le bibliografie</a:t>
            </a:r>
            <a:endParaRPr lang="it-IT" noProof="1" smtClean="0">
              <a:latin typeface="Book Antiqua" pitchFamily="18" charset="0"/>
            </a:endParaRPr>
          </a:p>
        </p:txBody>
      </p:sp>
      <p:sp>
        <p:nvSpPr>
          <p:cNvPr id="454658" name="Rectangle 3"/>
          <p:cNvSpPr>
            <a:spLocks noGrp="1" noChangeArrowheads="1"/>
          </p:cNvSpPr>
          <p:nvPr>
            <p:ph type="body" idx="1"/>
          </p:nvPr>
        </p:nvSpPr>
        <p:spPr/>
        <p:txBody>
          <a:bodyPr/>
          <a:lstStyle/>
          <a:p>
            <a:pPr eaLnBrk="1" hangingPunct="1">
              <a:lnSpc>
                <a:spcPct val="90000"/>
              </a:lnSpc>
            </a:pPr>
            <a:r>
              <a:rPr lang="it-IT" sz="2600" smtClean="0">
                <a:latin typeface="Book Antiqua" pitchFamily="18" charset="0"/>
              </a:rPr>
              <a:t>L’ordinamento delle bibliografie può, infine, essere:</a:t>
            </a:r>
          </a:p>
          <a:p>
            <a:pPr eaLnBrk="1" hangingPunct="1">
              <a:lnSpc>
                <a:spcPct val="90000"/>
              </a:lnSpc>
              <a:buFontTx/>
              <a:buChar char="-"/>
            </a:pPr>
            <a:r>
              <a:rPr lang="it-IT" sz="2600" b="1" i="1" smtClean="0">
                <a:latin typeface="Book Antiqua" pitchFamily="18" charset="0"/>
              </a:rPr>
              <a:t>Cronologico</a:t>
            </a:r>
            <a:r>
              <a:rPr lang="it-IT" sz="2600" i="1" smtClean="0">
                <a:latin typeface="Book Antiqua" pitchFamily="18" charset="0"/>
              </a:rPr>
              <a:t> </a:t>
            </a:r>
            <a:r>
              <a:rPr lang="it-IT" sz="2600" smtClean="0">
                <a:latin typeface="Book Antiqua" pitchFamily="18" charset="0"/>
              </a:rPr>
              <a:t>(l’elemento ordinante è la data di pubblicazione dell’opera)</a:t>
            </a:r>
            <a:endParaRPr lang="it-IT" sz="2600" i="1" smtClean="0">
              <a:latin typeface="Book Antiqua" pitchFamily="18" charset="0"/>
            </a:endParaRPr>
          </a:p>
          <a:p>
            <a:pPr eaLnBrk="1" hangingPunct="1">
              <a:lnSpc>
                <a:spcPct val="90000"/>
              </a:lnSpc>
              <a:buFontTx/>
              <a:buChar char="-"/>
            </a:pPr>
            <a:r>
              <a:rPr lang="it-IT" sz="2600" b="1" i="1" smtClean="0">
                <a:latin typeface="Book Antiqua" pitchFamily="18" charset="0"/>
              </a:rPr>
              <a:t>Alfabetico </a:t>
            </a:r>
            <a:r>
              <a:rPr lang="it-IT" sz="2600" smtClean="0">
                <a:latin typeface="Book Antiqua" pitchFamily="18" charset="0"/>
              </a:rPr>
              <a:t>(per autori, titoli o soggetti. Quando la serie è unica l’ordinamento è detto </a:t>
            </a:r>
            <a:r>
              <a:rPr lang="it-IT" sz="2600" i="1" smtClean="0">
                <a:latin typeface="Book Antiqua" pitchFamily="18" charset="0"/>
              </a:rPr>
              <a:t>a dizionario)</a:t>
            </a:r>
          </a:p>
          <a:p>
            <a:pPr eaLnBrk="1" hangingPunct="1">
              <a:lnSpc>
                <a:spcPct val="90000"/>
              </a:lnSpc>
              <a:buFontTx/>
              <a:buChar char="-"/>
            </a:pPr>
            <a:r>
              <a:rPr lang="it-IT" sz="2600" b="1" i="1" smtClean="0">
                <a:latin typeface="Book Antiqua" pitchFamily="18" charset="0"/>
              </a:rPr>
              <a:t>Sistematico</a:t>
            </a:r>
            <a:r>
              <a:rPr lang="it-IT" sz="2600" i="1" smtClean="0">
                <a:latin typeface="Book Antiqua" pitchFamily="18" charset="0"/>
              </a:rPr>
              <a:t> </a:t>
            </a:r>
            <a:r>
              <a:rPr lang="it-IT" sz="2600" smtClean="0">
                <a:latin typeface="Book Antiqua" pitchFamily="18" charset="0"/>
              </a:rPr>
              <a:t>(quando le pubblicazioni segnalate sono divise secondo uno schema di classificazione a grande diffusione o adottato ad hoc)</a:t>
            </a:r>
            <a:endParaRPr lang="it-IT" sz="2600" i="1" smtClean="0">
              <a:latin typeface="Book Antiqua" pitchFamily="18" charset="0"/>
            </a:endParaRPr>
          </a:p>
          <a:p>
            <a:pPr eaLnBrk="1" hangingPunct="1">
              <a:lnSpc>
                <a:spcPct val="90000"/>
              </a:lnSpc>
              <a:buFontTx/>
              <a:buNone/>
            </a:pPr>
            <a:r>
              <a:rPr lang="it-IT" sz="2600" smtClean="0">
                <a:latin typeface="Book Antiqua" pitchFamily="18" charset="0"/>
              </a:rPr>
              <a:t>	Qualunque ordinamento venga adottato, è indispensabile fornire </a:t>
            </a:r>
            <a:r>
              <a:rPr lang="it-IT" sz="2600" b="1" smtClean="0">
                <a:latin typeface="Book Antiqua" pitchFamily="18" charset="0"/>
              </a:rPr>
              <a:t>indici</a:t>
            </a:r>
            <a:r>
              <a:rPr lang="it-IT" sz="2600" smtClean="0">
                <a:latin typeface="Book Antiqua" pitchFamily="18" charset="0"/>
              </a:rPr>
              <a:t> che consentano altre vie di accesso</a:t>
            </a:r>
          </a:p>
          <a:p>
            <a:pPr eaLnBrk="1" hangingPunct="1">
              <a:lnSpc>
                <a:spcPct val="90000"/>
              </a:lnSpc>
              <a:buFontTx/>
              <a:buNone/>
            </a:pPr>
            <a:endParaRPr lang="it-IT" sz="2600" i="1" noProof="1" smtClean="0">
              <a:latin typeface="Book Antiqua" pitchFamily="18" charset="0"/>
            </a:endParaRP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705" name="Rectangle 2"/>
          <p:cNvSpPr>
            <a:spLocks noGrp="1" noChangeArrowheads="1"/>
          </p:cNvSpPr>
          <p:nvPr>
            <p:ph type="title"/>
          </p:nvPr>
        </p:nvSpPr>
        <p:spPr/>
        <p:txBody>
          <a:bodyPr/>
          <a:lstStyle/>
          <a:p>
            <a:pPr eaLnBrk="1" hangingPunct="1"/>
            <a:r>
              <a:rPr lang="it-IT" sz="3200" b="1" smtClean="0">
                <a:latin typeface="Book Antiqua" pitchFamily="18" charset="0"/>
              </a:rPr>
              <a:t>Bibliografie e cataloghi</a:t>
            </a:r>
            <a:endParaRPr lang="it-IT" sz="3200" b="1" noProof="1" smtClean="0">
              <a:latin typeface="Book Antiqua" pitchFamily="18" charset="0"/>
            </a:endParaRPr>
          </a:p>
        </p:txBody>
      </p:sp>
      <p:sp>
        <p:nvSpPr>
          <p:cNvPr id="456706" name="Rectangle 3"/>
          <p:cNvSpPr>
            <a:spLocks noGrp="1" noChangeArrowheads="1"/>
          </p:cNvSpPr>
          <p:nvPr>
            <p:ph type="body" idx="1"/>
          </p:nvPr>
        </p:nvSpPr>
        <p:spPr/>
        <p:txBody>
          <a:bodyPr/>
          <a:lstStyle/>
          <a:p>
            <a:pPr eaLnBrk="1" hangingPunct="1"/>
            <a:r>
              <a:rPr lang="it-IT" smtClean="0">
                <a:latin typeface="Book Antiqua" pitchFamily="18" charset="0"/>
              </a:rPr>
              <a:t>Le “bibliografie”, frutto della disciplina bibliografica, sono dunque </a:t>
            </a:r>
            <a:r>
              <a:rPr lang="it-IT" u="sng" smtClean="0">
                <a:latin typeface="Book Antiqua" pitchFamily="18" charset="0"/>
              </a:rPr>
              <a:t>repertori di pubblicazioni raccolte ed ordinate secondo particolari criteri</a:t>
            </a:r>
            <a:r>
              <a:rPr lang="it-IT" smtClean="0">
                <a:latin typeface="Book Antiqua" pitchFamily="18" charset="0"/>
              </a:rPr>
              <a:t>: da esse otteniamo la notizia che esistono opere su un argomento da approfondire. Tale </a:t>
            </a:r>
            <a:r>
              <a:rPr lang="it-IT" b="1" smtClean="0">
                <a:latin typeface="Book Antiqua" pitchFamily="18" charset="0"/>
              </a:rPr>
              <a:t>fase di individuazione</a:t>
            </a:r>
            <a:r>
              <a:rPr lang="it-IT" smtClean="0">
                <a:latin typeface="Book Antiqua" pitchFamily="18" charset="0"/>
              </a:rPr>
              <a:t> precede quella di </a:t>
            </a:r>
            <a:r>
              <a:rPr lang="it-IT" b="1" smtClean="0">
                <a:latin typeface="Book Antiqua" pitchFamily="18" charset="0"/>
              </a:rPr>
              <a:t>reperimento</a:t>
            </a:r>
            <a:r>
              <a:rPr lang="it-IT" smtClean="0">
                <a:latin typeface="Book Antiqua" pitchFamily="18" charset="0"/>
              </a:rPr>
              <a:t>, per la quale occorre completare la ricerca sul catalogo di biblioteca.</a:t>
            </a:r>
            <a:endParaRPr lang="it-IT" noProof="1" smtClean="0">
              <a:latin typeface="Book Antiqua" pitchFamily="18" charset="0"/>
            </a:endParaRPr>
          </a:p>
        </p:txBody>
      </p:sp>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8753" name="Rectangle 2"/>
          <p:cNvSpPr>
            <a:spLocks noGrp="1" noChangeArrowheads="1"/>
          </p:cNvSpPr>
          <p:nvPr>
            <p:ph type="title"/>
          </p:nvPr>
        </p:nvSpPr>
        <p:spPr/>
        <p:txBody>
          <a:bodyPr/>
          <a:lstStyle/>
          <a:p>
            <a:pPr eaLnBrk="1" hangingPunct="1"/>
            <a:r>
              <a:rPr lang="it-IT" sz="2900" b="1" smtClean="0">
                <a:latin typeface="Book Antiqua" pitchFamily="18" charset="0"/>
              </a:rPr>
              <a:t>DIZIONARI</a:t>
            </a:r>
          </a:p>
        </p:txBody>
      </p:sp>
      <p:sp>
        <p:nvSpPr>
          <p:cNvPr id="458754" name="Rectangle 3"/>
          <p:cNvSpPr>
            <a:spLocks noGrp="1" noChangeArrowheads="1"/>
          </p:cNvSpPr>
          <p:nvPr>
            <p:ph type="body" idx="1"/>
          </p:nvPr>
        </p:nvSpPr>
        <p:spPr/>
        <p:txBody>
          <a:bodyPr/>
          <a:lstStyle/>
          <a:p>
            <a:pPr marL="609600" indent="-609600" eaLnBrk="1" hangingPunct="1"/>
            <a:r>
              <a:rPr lang="it-IT" sz="2600" b="1" smtClean="0">
                <a:latin typeface="Book Antiqua" pitchFamily="18" charset="0"/>
              </a:rPr>
              <a:t>dizionari linguistici</a:t>
            </a:r>
            <a:r>
              <a:rPr lang="it-IT" sz="2600" smtClean="0">
                <a:latin typeface="Book Antiqua" pitchFamily="18" charset="0"/>
              </a:rPr>
              <a:t> </a:t>
            </a:r>
          </a:p>
          <a:p>
            <a:pPr marL="609600" indent="-609600" eaLnBrk="1" hangingPunct="1">
              <a:buFont typeface="Wingdings" pitchFamily="2" charset="2"/>
              <a:buNone/>
            </a:pPr>
            <a:endParaRPr lang="it-IT" sz="2600" smtClean="0">
              <a:latin typeface="Book Antiqua" pitchFamily="18" charset="0"/>
            </a:endParaRPr>
          </a:p>
          <a:p>
            <a:pPr marL="609600" indent="-609600" eaLnBrk="1" hangingPunct="1"/>
            <a:r>
              <a:rPr lang="it-IT" sz="2600" b="1" smtClean="0">
                <a:latin typeface="Book Antiqua" pitchFamily="18" charset="0"/>
              </a:rPr>
              <a:t>dizionari bilingue</a:t>
            </a:r>
            <a:r>
              <a:rPr lang="it-IT" sz="2600" smtClean="0">
                <a:latin typeface="Book Antiqua" pitchFamily="18" charset="0"/>
              </a:rPr>
              <a:t> </a:t>
            </a:r>
          </a:p>
          <a:p>
            <a:pPr marL="609600" indent="-609600" eaLnBrk="1" hangingPunct="1">
              <a:buFont typeface="Wingdings" pitchFamily="2" charset="2"/>
              <a:buNone/>
            </a:pPr>
            <a:endParaRPr lang="it-IT" sz="2600" smtClean="0">
              <a:latin typeface="Book Antiqua" pitchFamily="18" charset="0"/>
            </a:endParaRPr>
          </a:p>
          <a:p>
            <a:pPr marL="609600" indent="-609600" eaLnBrk="1" hangingPunct="1"/>
            <a:r>
              <a:rPr lang="it-IT" sz="2600" b="1" smtClean="0">
                <a:latin typeface="Book Antiqua" pitchFamily="18" charset="0"/>
              </a:rPr>
              <a:t>dizionari disciplinari</a:t>
            </a:r>
            <a:r>
              <a:rPr lang="it-IT" sz="2600" smtClean="0">
                <a:latin typeface="Book Antiqua" pitchFamily="18" charset="0"/>
              </a:rPr>
              <a:t> </a:t>
            </a:r>
            <a:r>
              <a:rPr lang="it-IT" sz="2600" b="1" smtClean="0">
                <a:latin typeface="Book Antiqua" pitchFamily="18" charset="0"/>
              </a:rPr>
              <a:t>o specialistici</a:t>
            </a:r>
          </a:p>
          <a:p>
            <a:pPr marL="990600" lvl="1" indent="-646113" eaLnBrk="1" hangingPunct="1">
              <a:buFontTx/>
              <a:buChar char="-"/>
            </a:pPr>
            <a:r>
              <a:rPr lang="it-IT" b="1" smtClean="0">
                <a:latin typeface="Book Antiqua" pitchFamily="18" charset="0"/>
              </a:rPr>
              <a:t>Glossari</a:t>
            </a:r>
          </a:p>
          <a:p>
            <a:pPr marL="990600" lvl="1" indent="-646113" eaLnBrk="1" hangingPunct="1">
              <a:buFontTx/>
              <a:buChar char="-"/>
            </a:pPr>
            <a:r>
              <a:rPr lang="it-IT" b="1" smtClean="0">
                <a:latin typeface="Book Antiqua" pitchFamily="18" charset="0"/>
              </a:rPr>
              <a:t>Concordanze</a:t>
            </a:r>
          </a:p>
          <a:p>
            <a:pPr marL="990600" lvl="1" indent="-646113" eaLnBrk="1" hangingPunct="1">
              <a:buFontTx/>
              <a:buChar char="-"/>
            </a:pPr>
            <a:endParaRPr lang="it-IT" b="1" smtClean="0">
              <a:latin typeface="Book Antiqua" pitchFamily="18" charset="0"/>
            </a:endParaRPr>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01" name="Rectangle 2"/>
          <p:cNvSpPr>
            <a:spLocks noGrp="1" noChangeArrowheads="1"/>
          </p:cNvSpPr>
          <p:nvPr>
            <p:ph type="title"/>
          </p:nvPr>
        </p:nvSpPr>
        <p:spPr/>
        <p:txBody>
          <a:bodyPr/>
          <a:lstStyle/>
          <a:p>
            <a:pPr eaLnBrk="1" hangingPunct="1"/>
            <a:r>
              <a:rPr lang="it-IT" sz="2900" b="1" smtClean="0">
                <a:latin typeface="Book Antiqua" pitchFamily="18" charset="0"/>
              </a:rPr>
              <a:t>ENCICLOPEDIE</a:t>
            </a:r>
          </a:p>
        </p:txBody>
      </p:sp>
      <p:sp>
        <p:nvSpPr>
          <p:cNvPr id="460802" name="Rectangle 3"/>
          <p:cNvSpPr>
            <a:spLocks noGrp="1" noChangeArrowheads="1"/>
          </p:cNvSpPr>
          <p:nvPr>
            <p:ph type="body" idx="1"/>
          </p:nvPr>
        </p:nvSpPr>
        <p:spPr/>
        <p:txBody>
          <a:bodyPr/>
          <a:lstStyle/>
          <a:p>
            <a:pPr eaLnBrk="1" hangingPunct="1"/>
            <a:endParaRPr lang="it-IT" sz="2600" b="1" smtClean="0">
              <a:latin typeface="Book Antiqua" pitchFamily="18" charset="0"/>
            </a:endParaRPr>
          </a:p>
          <a:p>
            <a:pPr eaLnBrk="1" hangingPunct="1"/>
            <a:r>
              <a:rPr lang="it-IT" sz="2600" b="1" smtClean="0">
                <a:latin typeface="Book Antiqua" pitchFamily="18" charset="0"/>
              </a:rPr>
              <a:t>enciclopedie generali</a:t>
            </a:r>
            <a:r>
              <a:rPr lang="it-IT" sz="2600" smtClean="0">
                <a:latin typeface="Book Antiqua" pitchFamily="18" charset="0"/>
              </a:rPr>
              <a:t> </a:t>
            </a:r>
          </a:p>
          <a:p>
            <a:pPr eaLnBrk="1" hangingPunct="1"/>
            <a:endParaRPr lang="it-IT" sz="2600" smtClean="0">
              <a:latin typeface="Book Antiqua" pitchFamily="18" charset="0"/>
            </a:endParaRPr>
          </a:p>
          <a:p>
            <a:pPr eaLnBrk="1" hangingPunct="1"/>
            <a:r>
              <a:rPr lang="it-IT" sz="2600" b="1" smtClean="0">
                <a:latin typeface="Book Antiqua" pitchFamily="18" charset="0"/>
              </a:rPr>
              <a:t>dizionari enciclopedici</a:t>
            </a:r>
          </a:p>
          <a:p>
            <a:pPr eaLnBrk="1" hangingPunct="1">
              <a:buFont typeface="Wingdings" pitchFamily="2" charset="2"/>
              <a:buNone/>
            </a:pPr>
            <a:endParaRPr lang="it-IT" sz="2600" smtClean="0">
              <a:latin typeface="Book Antiqua" pitchFamily="18" charset="0"/>
            </a:endParaRPr>
          </a:p>
          <a:p>
            <a:pPr eaLnBrk="1" hangingPunct="1"/>
            <a:r>
              <a:rPr lang="it-IT" sz="2600" b="1" smtClean="0">
                <a:latin typeface="Book Antiqua" pitchFamily="18" charset="0"/>
              </a:rPr>
              <a:t>enciclopedie specializzate</a:t>
            </a:r>
            <a:r>
              <a:rPr lang="it-IT" smtClean="0"/>
              <a:t> </a:t>
            </a:r>
          </a:p>
        </p:txBody>
      </p:sp>
    </p:spTree>
  </p:cSld>
  <p:clrMapOvr>
    <a:masterClrMapping/>
  </p:clrMapOvr>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49" name="Rectangle 2"/>
          <p:cNvSpPr>
            <a:spLocks noGrp="1" noChangeArrowheads="1"/>
          </p:cNvSpPr>
          <p:nvPr>
            <p:ph type="title"/>
          </p:nvPr>
        </p:nvSpPr>
        <p:spPr/>
        <p:txBody>
          <a:bodyPr/>
          <a:lstStyle/>
          <a:p>
            <a:pPr eaLnBrk="1" hangingPunct="1"/>
            <a:r>
              <a:rPr lang="it-IT" sz="2900" b="1" smtClean="0">
                <a:latin typeface="Book Antiqua" pitchFamily="18" charset="0"/>
              </a:rPr>
              <a:t>TRATTATI E MANUALI</a:t>
            </a:r>
          </a:p>
        </p:txBody>
      </p:sp>
      <p:sp>
        <p:nvSpPr>
          <p:cNvPr id="462850" name="Rectangle 3"/>
          <p:cNvSpPr>
            <a:spLocks noGrp="1" noChangeArrowheads="1"/>
          </p:cNvSpPr>
          <p:nvPr>
            <p:ph type="body" idx="1"/>
          </p:nvPr>
        </p:nvSpPr>
        <p:spPr/>
        <p:txBody>
          <a:bodyPr/>
          <a:lstStyle/>
          <a:p>
            <a:pPr eaLnBrk="1" hangingPunct="1">
              <a:lnSpc>
                <a:spcPct val="90000"/>
              </a:lnSpc>
              <a:buFont typeface="Wingdings" pitchFamily="2" charset="2"/>
              <a:buNone/>
            </a:pPr>
            <a:endParaRPr lang="it-IT" sz="2600" smtClean="0"/>
          </a:p>
          <a:p>
            <a:pPr eaLnBrk="1" hangingPunct="1">
              <a:lnSpc>
                <a:spcPct val="90000"/>
              </a:lnSpc>
              <a:buFont typeface="Wingdings" pitchFamily="2" charset="2"/>
              <a:buNone/>
            </a:pPr>
            <a:r>
              <a:rPr lang="it-IT" sz="2600" smtClean="0">
                <a:latin typeface="Book Antiqua" pitchFamily="18" charset="0"/>
              </a:rPr>
              <a:t>I </a:t>
            </a:r>
            <a:r>
              <a:rPr lang="it-IT" sz="2600" u="sng" smtClean="0">
                <a:latin typeface="Book Antiqua" pitchFamily="18" charset="0"/>
              </a:rPr>
              <a:t>trattati</a:t>
            </a:r>
            <a:r>
              <a:rPr lang="it-IT" sz="2600" smtClean="0">
                <a:latin typeface="Book Antiqua" pitchFamily="18" charset="0"/>
              </a:rPr>
              <a:t> sono strumenti di solido impianto </a:t>
            </a:r>
          </a:p>
          <a:p>
            <a:pPr eaLnBrk="1" hangingPunct="1">
              <a:lnSpc>
                <a:spcPct val="90000"/>
              </a:lnSpc>
              <a:buFont typeface="Wingdings" pitchFamily="2" charset="2"/>
              <a:buNone/>
            </a:pPr>
            <a:r>
              <a:rPr lang="it-IT" sz="2600" smtClean="0">
                <a:latin typeface="Book Antiqua" pitchFamily="18" charset="0"/>
              </a:rPr>
              <a:t>teorico-scientifico deputati alla trasmissione delle</a:t>
            </a:r>
          </a:p>
          <a:p>
            <a:pPr eaLnBrk="1" hangingPunct="1">
              <a:lnSpc>
                <a:spcPct val="90000"/>
              </a:lnSpc>
              <a:buFont typeface="Wingdings" pitchFamily="2" charset="2"/>
              <a:buNone/>
            </a:pPr>
            <a:r>
              <a:rPr lang="it-IT" sz="2600" smtClean="0">
                <a:latin typeface="Book Antiqua" pitchFamily="18" charset="0"/>
              </a:rPr>
              <a:t>conoscenze acquisite da una determinata </a:t>
            </a:r>
          </a:p>
          <a:p>
            <a:pPr eaLnBrk="1" hangingPunct="1">
              <a:lnSpc>
                <a:spcPct val="90000"/>
              </a:lnSpc>
              <a:buFont typeface="Wingdings" pitchFamily="2" charset="2"/>
              <a:buNone/>
            </a:pPr>
            <a:r>
              <a:rPr lang="it-IT" sz="2600" smtClean="0">
                <a:latin typeface="Book Antiqua" pitchFamily="18" charset="0"/>
              </a:rPr>
              <a:t>disciplina. </a:t>
            </a:r>
          </a:p>
          <a:p>
            <a:pPr eaLnBrk="1" hangingPunct="1">
              <a:lnSpc>
                <a:spcPct val="90000"/>
              </a:lnSpc>
              <a:buFont typeface="Wingdings" pitchFamily="2" charset="2"/>
              <a:buNone/>
            </a:pPr>
            <a:endParaRPr lang="it-IT" sz="2600" smtClean="0">
              <a:latin typeface="Book Antiqua" pitchFamily="18" charset="0"/>
            </a:endParaRPr>
          </a:p>
          <a:p>
            <a:pPr eaLnBrk="1" hangingPunct="1">
              <a:lnSpc>
                <a:spcPct val="90000"/>
              </a:lnSpc>
              <a:buFont typeface="Wingdings" pitchFamily="2" charset="2"/>
              <a:buNone/>
            </a:pPr>
            <a:r>
              <a:rPr lang="it-IT" sz="2600" smtClean="0">
                <a:latin typeface="Book Antiqua" pitchFamily="18" charset="0"/>
              </a:rPr>
              <a:t>I </a:t>
            </a:r>
            <a:r>
              <a:rPr lang="it-IT" sz="2600" u="sng" smtClean="0">
                <a:latin typeface="Book Antiqua" pitchFamily="18" charset="0"/>
              </a:rPr>
              <a:t>manuali</a:t>
            </a:r>
            <a:r>
              <a:rPr lang="it-IT" sz="2600" smtClean="0">
                <a:latin typeface="Book Antiqua" pitchFamily="18" charset="0"/>
              </a:rPr>
              <a:t> hanno una struttura simile a quella dei</a:t>
            </a:r>
          </a:p>
          <a:p>
            <a:pPr eaLnBrk="1" hangingPunct="1">
              <a:lnSpc>
                <a:spcPct val="90000"/>
              </a:lnSpc>
              <a:buFont typeface="Wingdings" pitchFamily="2" charset="2"/>
              <a:buNone/>
            </a:pPr>
            <a:r>
              <a:rPr lang="it-IT" sz="2600" smtClean="0">
                <a:latin typeface="Book Antiqua" pitchFamily="18" charset="0"/>
              </a:rPr>
              <a:t>trattati, rispetto ai quali dispongono la materia in</a:t>
            </a:r>
          </a:p>
          <a:p>
            <a:pPr eaLnBrk="1" hangingPunct="1">
              <a:lnSpc>
                <a:spcPct val="90000"/>
              </a:lnSpc>
              <a:buFont typeface="Wingdings" pitchFamily="2" charset="2"/>
              <a:buNone/>
            </a:pPr>
            <a:r>
              <a:rPr lang="it-IT" sz="2600" smtClean="0">
                <a:latin typeface="Book Antiqua" pitchFamily="18" charset="0"/>
              </a:rPr>
              <a:t>termini più generali e divulgativi.</a:t>
            </a:r>
          </a:p>
        </p:txBody>
      </p:sp>
      <p:sp>
        <p:nvSpPr>
          <p:cNvPr id="462851" name="Rectangle 4"/>
          <p:cNvSpPr>
            <a:spLocks noGrp="1" noChangeArrowheads="1"/>
          </p:cNvSpPr>
          <p:nvPr>
            <p:ph type="body" sz="half" idx="4294967295"/>
          </p:nvPr>
        </p:nvSpPr>
        <p:spPr>
          <a:xfrm>
            <a:off x="5105400" y="1600200"/>
            <a:ext cx="4038600" cy="4525963"/>
          </a:xfrm>
        </p:spPr>
        <p:txBody>
          <a:bodyPr/>
          <a:lstStyle/>
          <a:p>
            <a:pPr eaLnBrk="1" hangingPunct="1"/>
            <a:endParaRPr lang="it-IT" sz="2600" smtClean="0"/>
          </a:p>
          <a:p>
            <a:pPr eaLnBrk="1" hangingPunct="1"/>
            <a:endParaRPr lang="it-IT" sz="2600" smtClean="0"/>
          </a:p>
          <a:p>
            <a:pPr eaLnBrk="1" hangingPunct="1"/>
            <a:endParaRPr lang="it-IT" sz="2600" smtClean="0"/>
          </a:p>
        </p:txBody>
      </p:sp>
    </p:spTree>
  </p:cSld>
  <p:clrMapOvr>
    <a:masterClrMapping/>
  </p:clrMapOvr>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4897" name="Rectangle 2"/>
          <p:cNvSpPr>
            <a:spLocks noGrp="1" noChangeArrowheads="1"/>
          </p:cNvSpPr>
          <p:nvPr>
            <p:ph type="title"/>
          </p:nvPr>
        </p:nvSpPr>
        <p:spPr/>
        <p:txBody>
          <a:bodyPr/>
          <a:lstStyle/>
          <a:p>
            <a:pPr eaLnBrk="1" hangingPunct="1"/>
            <a:r>
              <a:rPr lang="it-IT" sz="2900" b="1" smtClean="0">
                <a:latin typeface="Book Antiqua" pitchFamily="18" charset="0"/>
              </a:rPr>
              <a:t>COLLEZIONI DI TESTI</a:t>
            </a:r>
          </a:p>
        </p:txBody>
      </p:sp>
      <p:sp>
        <p:nvSpPr>
          <p:cNvPr id="464898" name="Rectangle 3"/>
          <p:cNvSpPr>
            <a:spLocks noGrp="1" noChangeArrowheads="1"/>
          </p:cNvSpPr>
          <p:nvPr>
            <p:ph type="body" idx="1"/>
          </p:nvPr>
        </p:nvSpPr>
        <p:spPr/>
        <p:txBody>
          <a:bodyPr/>
          <a:lstStyle/>
          <a:p>
            <a:pPr eaLnBrk="1" hangingPunct="1">
              <a:lnSpc>
                <a:spcPct val="90000"/>
              </a:lnSpc>
            </a:pPr>
            <a:r>
              <a:rPr lang="it-IT" sz="2600" smtClean="0">
                <a:latin typeface="Book Antiqua" pitchFamily="18" charset="0"/>
              </a:rPr>
              <a:t>Sono serie di volumi che, considerati individualmente, potrebbero anche non rientrare nella categoria delle opere di consultazione, poiché spesso si presentano in forma monografica, ma </a:t>
            </a:r>
            <a:r>
              <a:rPr lang="it-IT" sz="2600" u="sng" smtClean="0">
                <a:latin typeface="Book Antiqua" pitchFamily="18" charset="0"/>
              </a:rPr>
              <a:t>il loro raggruppamento ne modifica la qualità complessiva</a:t>
            </a:r>
            <a:r>
              <a:rPr lang="it-IT" sz="2600" smtClean="0">
                <a:latin typeface="Book Antiqua" pitchFamily="18" charset="0"/>
              </a:rPr>
              <a:t> </a:t>
            </a:r>
          </a:p>
          <a:p>
            <a:pPr eaLnBrk="1" hangingPunct="1">
              <a:lnSpc>
                <a:spcPct val="90000"/>
              </a:lnSpc>
              <a:buFont typeface="Wingdings" pitchFamily="2" charset="2"/>
              <a:buNone/>
            </a:pPr>
            <a:r>
              <a:rPr lang="it-IT" sz="2600" smtClean="0">
                <a:latin typeface="Book Antiqua" pitchFamily="18" charset="0"/>
              </a:rPr>
              <a:t>	(es. </a:t>
            </a:r>
            <a:r>
              <a:rPr lang="it-IT" sz="2600" i="1" smtClean="0">
                <a:latin typeface="Book Antiqua" pitchFamily="18" charset="0"/>
              </a:rPr>
              <a:t>I classici della filosofia moderna</a:t>
            </a:r>
            <a:r>
              <a:rPr lang="it-IT" sz="2600" smtClean="0">
                <a:latin typeface="Book Antiqua" pitchFamily="18" charset="0"/>
              </a:rPr>
              <a:t> o </a:t>
            </a:r>
            <a:r>
              <a:rPr lang="it-IT" sz="2600" i="1" smtClean="0">
                <a:latin typeface="Book Antiqua" pitchFamily="18" charset="0"/>
              </a:rPr>
              <a:t>Gli scrittori d’Italia</a:t>
            </a:r>
            <a:r>
              <a:rPr lang="it-IT" sz="2600" smtClean="0">
                <a:latin typeface="Book Antiqua" pitchFamily="18" charset="0"/>
              </a:rPr>
              <a:t> dell’editore Laterza; i Classici greci e latini della collezione  </a:t>
            </a:r>
            <a:r>
              <a:rPr lang="it-IT" sz="2600" i="1" smtClean="0">
                <a:latin typeface="Book Antiqua" pitchFamily="18" charset="0"/>
              </a:rPr>
              <a:t>Les belles lettres</a:t>
            </a:r>
            <a:r>
              <a:rPr lang="it-IT" sz="2600" smtClean="0">
                <a:latin typeface="Book Antiqua" pitchFamily="18" charset="0"/>
              </a:rPr>
              <a:t> o quelli latini della BUR; i </a:t>
            </a:r>
            <a:r>
              <a:rPr lang="it-IT" sz="2600" i="1" smtClean="0">
                <a:latin typeface="Book Antiqua" pitchFamily="18" charset="0"/>
              </a:rPr>
              <a:t>Meridiani</a:t>
            </a:r>
            <a:r>
              <a:rPr lang="it-IT" sz="2600" smtClean="0">
                <a:latin typeface="Book Antiqua" pitchFamily="18" charset="0"/>
              </a:rPr>
              <a:t> di Mondadori; </a:t>
            </a:r>
            <a:r>
              <a:rPr lang="it-IT" sz="2600" i="1" smtClean="0">
                <a:latin typeface="Book Antiqua" pitchFamily="18" charset="0"/>
              </a:rPr>
              <a:t>La Storia d’Italia </a:t>
            </a:r>
            <a:r>
              <a:rPr lang="it-IT" sz="2600" smtClean="0">
                <a:latin typeface="Book Antiqua" pitchFamily="18" charset="0"/>
              </a:rPr>
              <a:t>dell’editore Einaudi)</a:t>
            </a:r>
            <a:r>
              <a:rPr lang="it-IT" smtClean="0">
                <a:latin typeface="Book Antiqua" pitchFamily="18" charset="0"/>
              </a:rPr>
              <a:t> </a:t>
            </a:r>
          </a:p>
        </p:txBody>
      </p:sp>
    </p:spTree>
  </p:cSld>
  <p:clrMapOvr>
    <a:masterClrMapping/>
  </p:clrMapOvr>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6945" name="Rectangle 2"/>
          <p:cNvSpPr>
            <a:spLocks noGrp="1" noChangeArrowheads="1"/>
          </p:cNvSpPr>
          <p:nvPr>
            <p:ph type="title"/>
          </p:nvPr>
        </p:nvSpPr>
        <p:spPr/>
        <p:txBody>
          <a:bodyPr/>
          <a:lstStyle/>
          <a:p>
            <a:pPr eaLnBrk="1" hangingPunct="1"/>
            <a:r>
              <a:rPr lang="it-IT" sz="4000" b="1" smtClean="0">
                <a:latin typeface="Book Antiqua" pitchFamily="18" charset="0"/>
              </a:rPr>
              <a:t>IL REFERENCE DIGITALE</a:t>
            </a:r>
          </a:p>
        </p:txBody>
      </p:sp>
      <p:sp>
        <p:nvSpPr>
          <p:cNvPr id="466946" name="Rectangle 3"/>
          <p:cNvSpPr>
            <a:spLocks noGrp="1" noChangeArrowheads="1"/>
          </p:cNvSpPr>
          <p:nvPr>
            <p:ph type="body" idx="1"/>
          </p:nvPr>
        </p:nvSpPr>
        <p:spPr/>
        <p:txBody>
          <a:bodyPr/>
          <a:lstStyle/>
          <a:p>
            <a:pPr eaLnBrk="1" hangingPunct="1">
              <a:lnSpc>
                <a:spcPct val="90000"/>
              </a:lnSpc>
            </a:pPr>
            <a:r>
              <a:rPr lang="it-IT" smtClean="0">
                <a:latin typeface="Book Antiqua" pitchFamily="18" charset="0"/>
              </a:rPr>
              <a:t>Con tale denominazione si indica sia il concreto utilizzo di banche dati </a:t>
            </a:r>
            <a:r>
              <a:rPr lang="it-IT" i="1" smtClean="0">
                <a:latin typeface="Book Antiqua" pitchFamily="18" charset="0"/>
              </a:rPr>
              <a:t>on line</a:t>
            </a:r>
            <a:r>
              <a:rPr lang="it-IT" smtClean="0">
                <a:latin typeface="Book Antiqua" pitchFamily="18" charset="0"/>
              </a:rPr>
              <a:t> per la risposta alle esigenze informative che la modalità attraverso la quale molte biblioteche hanno organizzato questo servizio “in remoto” (altrimenti detti Chiedi @l bibliotecario o Chiedilo @lla biblioteca…)</a:t>
            </a:r>
          </a:p>
          <a:p>
            <a:pPr eaLnBrk="1" hangingPunct="1">
              <a:lnSpc>
                <a:spcPct val="90000"/>
              </a:lnSpc>
            </a:pPr>
            <a:r>
              <a:rPr lang="it-IT" smtClean="0">
                <a:latin typeface="Book Antiqua" pitchFamily="18" charset="0"/>
              </a:rPr>
              <a:t>Vedi elenco redatto da Paola Gargiulo: </a:t>
            </a:r>
            <a:r>
              <a:rPr lang="it-IT" smtClean="0">
                <a:hlinkClick r:id="rId3"/>
              </a:rPr>
              <a:t>http://www.aidaweb.it/reference/chiedi.html</a:t>
            </a:r>
            <a:endParaRPr lang="it-IT" smtClean="0"/>
          </a:p>
          <a:p>
            <a:pPr eaLnBrk="1" hangingPunct="1">
              <a:lnSpc>
                <a:spcPct val="90000"/>
              </a:lnSpc>
            </a:pPr>
            <a:r>
              <a:rPr lang="it-IT" smtClean="0">
                <a:latin typeface="Book Antiqua" pitchFamily="18" charset="0"/>
              </a:rPr>
              <a:t> ed esempi da Sala Borsa</a:t>
            </a:r>
          </a:p>
        </p:txBody>
      </p:sp>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993" name="Rectangle 2"/>
          <p:cNvSpPr>
            <a:spLocks noGrp="1" noChangeArrowheads="1"/>
          </p:cNvSpPr>
          <p:nvPr>
            <p:ph type="title"/>
          </p:nvPr>
        </p:nvSpPr>
        <p:spPr/>
        <p:txBody>
          <a:bodyPr/>
          <a:lstStyle/>
          <a:p>
            <a:pPr eaLnBrk="1" hangingPunct="1"/>
            <a:r>
              <a:rPr lang="it-IT" sz="3800" smtClean="0">
                <a:latin typeface="Book Antiqua" pitchFamily="18" charset="0"/>
              </a:rPr>
              <a:t>INFORMAZIONE STRUTTURATA E LIBERA</a:t>
            </a:r>
          </a:p>
        </p:txBody>
      </p:sp>
      <p:sp>
        <p:nvSpPr>
          <p:cNvPr id="468994" name="Rectangle 3"/>
          <p:cNvSpPr>
            <a:spLocks noGrp="1" noChangeArrowheads="1"/>
          </p:cNvSpPr>
          <p:nvPr>
            <p:ph type="body" sz="half" idx="1"/>
          </p:nvPr>
        </p:nvSpPr>
        <p:spPr>
          <a:xfrm>
            <a:off x="457200" y="1635125"/>
            <a:ext cx="4038600" cy="4530725"/>
          </a:xfrm>
        </p:spPr>
        <p:txBody>
          <a:bodyPr/>
          <a:lstStyle/>
          <a:p>
            <a:pPr eaLnBrk="1" hangingPunct="1">
              <a:lnSpc>
                <a:spcPct val="90000"/>
              </a:lnSpc>
            </a:pPr>
            <a:r>
              <a:rPr lang="it-IT" sz="2600" smtClean="0">
                <a:latin typeface="Book Antiqua" pitchFamily="18" charset="0"/>
              </a:rPr>
              <a:t>Cataloghi informatizzati di biblioteche </a:t>
            </a:r>
          </a:p>
          <a:p>
            <a:pPr eaLnBrk="1" hangingPunct="1">
              <a:lnSpc>
                <a:spcPct val="90000"/>
              </a:lnSpc>
              <a:buFont typeface="Wingdings" pitchFamily="2" charset="2"/>
              <a:buNone/>
            </a:pPr>
            <a:endParaRPr lang="it-IT" sz="2600" smtClean="0">
              <a:latin typeface="Book Antiqua" pitchFamily="18" charset="0"/>
            </a:endParaRPr>
          </a:p>
          <a:p>
            <a:pPr eaLnBrk="1" hangingPunct="1">
              <a:lnSpc>
                <a:spcPct val="90000"/>
              </a:lnSpc>
            </a:pPr>
            <a:r>
              <a:rPr lang="it-IT" sz="2600" smtClean="0">
                <a:latin typeface="Book Antiqua" pitchFamily="18" charset="0"/>
              </a:rPr>
              <a:t>Opac specializzati e arricchiti</a:t>
            </a:r>
          </a:p>
          <a:p>
            <a:pPr eaLnBrk="1" hangingPunct="1">
              <a:lnSpc>
                <a:spcPct val="90000"/>
              </a:lnSpc>
              <a:buFont typeface="Wingdings" pitchFamily="2" charset="2"/>
              <a:buNone/>
            </a:pPr>
            <a:endParaRPr lang="it-IT" sz="2600" smtClean="0">
              <a:latin typeface="Book Antiqua" pitchFamily="18" charset="0"/>
            </a:endParaRPr>
          </a:p>
          <a:p>
            <a:pPr eaLnBrk="1" hangingPunct="1">
              <a:lnSpc>
                <a:spcPct val="90000"/>
              </a:lnSpc>
              <a:spcBef>
                <a:spcPct val="0"/>
              </a:spcBef>
            </a:pPr>
            <a:r>
              <a:rPr lang="it-IT" sz="2600" smtClean="0">
                <a:latin typeface="Book Antiqua" pitchFamily="18" charset="0"/>
              </a:rPr>
              <a:t>Banche dati selezionate</a:t>
            </a:r>
          </a:p>
          <a:p>
            <a:pPr eaLnBrk="1" hangingPunct="1">
              <a:lnSpc>
                <a:spcPct val="90000"/>
              </a:lnSpc>
              <a:spcBef>
                <a:spcPct val="0"/>
              </a:spcBef>
              <a:buFont typeface="Wingdings" pitchFamily="2" charset="2"/>
              <a:buNone/>
            </a:pPr>
            <a:r>
              <a:rPr lang="it-IT" sz="2600" smtClean="0">
                <a:latin typeface="Book Antiqua" pitchFamily="18" charset="0"/>
              </a:rPr>
              <a:t>    (VRD)</a:t>
            </a:r>
          </a:p>
        </p:txBody>
      </p:sp>
      <p:sp>
        <p:nvSpPr>
          <p:cNvPr id="468995" name="Rectangle 4"/>
          <p:cNvSpPr>
            <a:spLocks noGrp="1" noChangeArrowheads="1"/>
          </p:cNvSpPr>
          <p:nvPr>
            <p:ph type="body" sz="half" idx="2"/>
          </p:nvPr>
        </p:nvSpPr>
        <p:spPr/>
        <p:txBody>
          <a:bodyPr/>
          <a:lstStyle/>
          <a:p>
            <a:pPr eaLnBrk="1" hangingPunct="1"/>
            <a:r>
              <a:rPr lang="it-IT" sz="2600" smtClean="0">
                <a:latin typeface="Book Antiqua" pitchFamily="18" charset="0"/>
              </a:rPr>
              <a:t>Ricerca su WWW</a:t>
            </a:r>
          </a:p>
          <a:p>
            <a:pPr eaLnBrk="1" hangingPunct="1">
              <a:buFont typeface="Wingdings" pitchFamily="2" charset="2"/>
              <a:buNone/>
            </a:pPr>
            <a:r>
              <a:rPr lang="it-IT" sz="2600" smtClean="0">
                <a:latin typeface="Book Antiqua" pitchFamily="18" charset="0"/>
              </a:rPr>
              <a:t>attraverso l’utilizzo dei </a:t>
            </a:r>
          </a:p>
          <a:p>
            <a:pPr eaLnBrk="1" hangingPunct="1">
              <a:buFont typeface="Wingdings" pitchFamily="2" charset="2"/>
              <a:buNone/>
            </a:pPr>
            <a:r>
              <a:rPr lang="it-IT" sz="2600" smtClean="0">
                <a:latin typeface="Book Antiqua" pitchFamily="18" charset="0"/>
              </a:rPr>
              <a:t>motori di ricerca (</a:t>
            </a:r>
            <a:r>
              <a:rPr lang="it-IT" sz="2600" b="1" smtClean="0">
                <a:latin typeface="Book Antiqua" pitchFamily="18" charset="0"/>
              </a:rPr>
              <a:t>Indici</a:t>
            </a:r>
          </a:p>
          <a:p>
            <a:pPr eaLnBrk="1" hangingPunct="1">
              <a:buFont typeface="Wingdings" pitchFamily="2" charset="2"/>
              <a:buNone/>
            </a:pPr>
            <a:r>
              <a:rPr lang="it-IT" sz="2600" b="1" smtClean="0">
                <a:latin typeface="Book Antiqua" pitchFamily="18" charset="0"/>
              </a:rPr>
              <a:t> Web per parola</a:t>
            </a:r>
            <a:r>
              <a:rPr lang="it-IT" sz="2600" smtClean="0">
                <a:latin typeface="Book Antiqua" pitchFamily="18" charset="0"/>
              </a:rPr>
              <a:t> e </a:t>
            </a:r>
          </a:p>
          <a:p>
            <a:pPr eaLnBrk="1" hangingPunct="1">
              <a:buFont typeface="Wingdings" pitchFamily="2" charset="2"/>
              <a:buNone/>
            </a:pPr>
            <a:r>
              <a:rPr lang="it-IT" sz="2600" b="1" smtClean="0">
                <a:latin typeface="Book Antiqua" pitchFamily="18" charset="0"/>
              </a:rPr>
              <a:t>Indici Web per </a:t>
            </a:r>
          </a:p>
          <a:p>
            <a:pPr eaLnBrk="1" hangingPunct="1">
              <a:buFont typeface="Wingdings" pitchFamily="2" charset="2"/>
              <a:buNone/>
            </a:pPr>
            <a:r>
              <a:rPr lang="it-IT" sz="2600" b="1" smtClean="0">
                <a:latin typeface="Book Antiqua" pitchFamily="18" charset="0"/>
              </a:rPr>
              <a:t>argomento</a:t>
            </a:r>
            <a:r>
              <a:rPr lang="it-IT" sz="2600" smtClean="0">
                <a:latin typeface="Book Antiqua" pitchFamily="18" charset="0"/>
              </a:rPr>
              <a:t>). </a:t>
            </a:r>
          </a:p>
          <a:p>
            <a:pPr eaLnBrk="1" hangingPunct="1">
              <a:buFont typeface="Wingdings" pitchFamily="2" charset="2"/>
              <a:buNone/>
            </a:pPr>
            <a:endParaRPr lang="it-IT" sz="2600" smtClean="0">
              <a:latin typeface="Book Antiqua" pitchFamily="18" charset="0"/>
            </a:endParaRPr>
          </a:p>
        </p:txBody>
      </p:sp>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9233" name="Rectangle 2"/>
          <p:cNvSpPr>
            <a:spLocks noGrp="1" noChangeArrowheads="1"/>
          </p:cNvSpPr>
          <p:nvPr>
            <p:ph type="title"/>
          </p:nvPr>
        </p:nvSpPr>
        <p:spPr/>
        <p:txBody>
          <a:bodyPr/>
          <a:lstStyle/>
          <a:p>
            <a:pPr eaLnBrk="1" hangingPunct="1"/>
            <a:r>
              <a:rPr lang="it-IT" b="1" smtClean="0">
                <a:latin typeface="Book Antiqua" pitchFamily="18" charset="0"/>
              </a:rPr>
              <a:t>Virtual reference desk</a:t>
            </a:r>
            <a:r>
              <a:rPr lang="it-IT" smtClean="0">
                <a:latin typeface="Book Antiqua" pitchFamily="18" charset="0"/>
              </a:rPr>
              <a:t> </a:t>
            </a:r>
          </a:p>
        </p:txBody>
      </p:sp>
      <p:sp>
        <p:nvSpPr>
          <p:cNvPr id="479234" name="Rectangle 3"/>
          <p:cNvSpPr>
            <a:spLocks noGrp="1" noChangeArrowheads="1"/>
          </p:cNvSpPr>
          <p:nvPr>
            <p:ph type="body" idx="1"/>
          </p:nvPr>
        </p:nvSpPr>
        <p:spPr/>
        <p:txBody>
          <a:bodyPr/>
          <a:lstStyle/>
          <a:p>
            <a:pPr eaLnBrk="1" hangingPunct="1">
              <a:lnSpc>
                <a:spcPct val="90000"/>
              </a:lnSpc>
            </a:pPr>
            <a:r>
              <a:rPr lang="it-IT" smtClean="0">
                <a:latin typeface="Book Antiqua" pitchFamily="18" charset="0"/>
              </a:rPr>
              <a:t>Proprio come le sale di consultazione delle biblioteche "reali" i Virtual Reference Desk raccolgono, ordinano e talvolta valutano e commentano le principali fonti informative e i più utili strumenti di ricerca disponibili in rete, relativamente a una determinata disciplina o argomento (</a:t>
            </a:r>
            <a:r>
              <a:rPr lang="it-IT" b="1" smtClean="0">
                <a:latin typeface="Book Antiqua" pitchFamily="18" charset="0"/>
              </a:rPr>
              <a:t>virtual reference desk specializzati</a:t>
            </a:r>
            <a:r>
              <a:rPr lang="it-IT" smtClean="0">
                <a:latin typeface="Book Antiqua" pitchFamily="18" charset="0"/>
              </a:rPr>
              <a:t>) o a Internet in generale (</a:t>
            </a:r>
            <a:r>
              <a:rPr lang="it-IT" b="1" smtClean="0">
                <a:latin typeface="Book Antiqua" pitchFamily="18" charset="0"/>
              </a:rPr>
              <a:t>virtual reference desk generali</a:t>
            </a:r>
            <a:r>
              <a:rPr lang="it-IT" smtClean="0">
                <a:latin typeface="Book Antiqua" pitchFamily="18" charset="0"/>
              </a:rPr>
              <a:t>). </a:t>
            </a:r>
          </a:p>
        </p:txBody>
      </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81" name="Rectangle 2"/>
          <p:cNvSpPr>
            <a:spLocks noGrp="1" noChangeArrowheads="1"/>
          </p:cNvSpPr>
          <p:nvPr>
            <p:ph type="title"/>
          </p:nvPr>
        </p:nvSpPr>
        <p:spPr/>
        <p:txBody>
          <a:bodyPr/>
          <a:lstStyle/>
          <a:p>
            <a:pPr eaLnBrk="1" hangingPunct="1"/>
            <a:r>
              <a:rPr lang="it-IT" b="1" smtClean="0">
                <a:latin typeface="Book Antiqua" pitchFamily="18" charset="0"/>
              </a:rPr>
              <a:t>VRDs e Directories</a:t>
            </a:r>
          </a:p>
        </p:txBody>
      </p:sp>
      <p:sp>
        <p:nvSpPr>
          <p:cNvPr id="481282" name="Rectangle 3"/>
          <p:cNvSpPr>
            <a:spLocks noGrp="1" noChangeArrowheads="1"/>
          </p:cNvSpPr>
          <p:nvPr>
            <p:ph type="body" idx="1"/>
          </p:nvPr>
        </p:nvSpPr>
        <p:spPr/>
        <p:txBody>
          <a:bodyPr/>
          <a:lstStyle/>
          <a:p>
            <a:pPr eaLnBrk="1" hangingPunct="1">
              <a:lnSpc>
                <a:spcPct val="90000"/>
              </a:lnSpc>
              <a:buFont typeface="Wingdings" pitchFamily="2" charset="2"/>
              <a:buNone/>
            </a:pPr>
            <a:r>
              <a:rPr lang="it-IT" sz="2600" smtClean="0">
                <a:latin typeface="Book Antiqua" pitchFamily="18" charset="0"/>
              </a:rPr>
              <a:t>VRDs e Directories non si contrappongono </a:t>
            </a:r>
          </a:p>
          <a:p>
            <a:pPr eaLnBrk="1" hangingPunct="1">
              <a:lnSpc>
                <a:spcPct val="90000"/>
              </a:lnSpc>
              <a:buFont typeface="Wingdings" pitchFamily="2" charset="2"/>
              <a:buNone/>
            </a:pPr>
            <a:r>
              <a:rPr lang="it-IT" sz="2600" smtClean="0">
                <a:latin typeface="Book Antiqua" pitchFamily="18" charset="0"/>
              </a:rPr>
              <a:t>tra loro; tuttavia Riccardo Ridi evidenzia</a:t>
            </a:r>
          </a:p>
          <a:p>
            <a:pPr eaLnBrk="1" hangingPunct="1">
              <a:lnSpc>
                <a:spcPct val="90000"/>
              </a:lnSpc>
              <a:buFont typeface="Wingdings" pitchFamily="2" charset="2"/>
              <a:buNone/>
            </a:pPr>
            <a:r>
              <a:rPr lang="it-IT" sz="2600" smtClean="0">
                <a:latin typeface="Book Antiqua" pitchFamily="18" charset="0"/>
              </a:rPr>
              <a:t>una sfumatura di significato, attribuendo ai</a:t>
            </a:r>
          </a:p>
          <a:p>
            <a:pPr eaLnBrk="1" hangingPunct="1">
              <a:lnSpc>
                <a:spcPct val="90000"/>
              </a:lnSpc>
              <a:buFont typeface="Wingdings" pitchFamily="2" charset="2"/>
              <a:buNone/>
            </a:pPr>
            <a:r>
              <a:rPr lang="it-IT" sz="2600" smtClean="0">
                <a:latin typeface="Book Antiqua" pitchFamily="18" charset="0"/>
              </a:rPr>
              <a:t>primi una maggiore </a:t>
            </a:r>
            <a:r>
              <a:rPr lang="it-IT" sz="2600" b="1" smtClean="0">
                <a:latin typeface="Book Antiqua" pitchFamily="18" charset="0"/>
              </a:rPr>
              <a:t>selettività</a:t>
            </a:r>
            <a:r>
              <a:rPr lang="it-IT" sz="2600" smtClean="0">
                <a:latin typeface="Book Antiqua" pitchFamily="18" charset="0"/>
              </a:rPr>
              <a:t> e alle </a:t>
            </a:r>
          </a:p>
          <a:p>
            <a:pPr eaLnBrk="1" hangingPunct="1">
              <a:lnSpc>
                <a:spcPct val="90000"/>
              </a:lnSpc>
              <a:buFont typeface="Wingdings" pitchFamily="2" charset="2"/>
              <a:buNone/>
            </a:pPr>
            <a:r>
              <a:rPr lang="it-IT" sz="2600" smtClean="0">
                <a:latin typeface="Book Antiqua" pitchFamily="18" charset="0"/>
              </a:rPr>
              <a:t>seconde una tendenza all’</a:t>
            </a:r>
            <a:r>
              <a:rPr lang="it-IT" sz="2600" b="1" smtClean="0">
                <a:latin typeface="Book Antiqua" pitchFamily="18" charset="0"/>
              </a:rPr>
              <a:t>esaustività.</a:t>
            </a:r>
          </a:p>
          <a:p>
            <a:pPr eaLnBrk="1" hangingPunct="1">
              <a:lnSpc>
                <a:spcPct val="90000"/>
              </a:lnSpc>
              <a:buFont typeface="Wingdings" pitchFamily="2" charset="2"/>
              <a:buNone/>
            </a:pPr>
            <a:r>
              <a:rPr lang="it-IT" sz="2600" b="1" smtClean="0">
                <a:latin typeface="Book Antiqua" pitchFamily="18" charset="0"/>
              </a:rPr>
              <a:t>Dunque una Directory dovrebbe</a:t>
            </a:r>
          </a:p>
          <a:p>
            <a:pPr eaLnBrk="1" hangingPunct="1">
              <a:lnSpc>
                <a:spcPct val="90000"/>
              </a:lnSpc>
              <a:buFont typeface="Wingdings" pitchFamily="2" charset="2"/>
              <a:buNone/>
            </a:pPr>
            <a:r>
              <a:rPr lang="it-IT" sz="2600" b="1" smtClean="0">
                <a:latin typeface="Book Antiqua" pitchFamily="18" charset="0"/>
              </a:rPr>
              <a:t>comprendere TUTTE le risorse informative </a:t>
            </a:r>
          </a:p>
          <a:p>
            <a:pPr eaLnBrk="1" hangingPunct="1">
              <a:lnSpc>
                <a:spcPct val="90000"/>
              </a:lnSpc>
              <a:buFont typeface="Wingdings" pitchFamily="2" charset="2"/>
              <a:buNone/>
            </a:pPr>
            <a:r>
              <a:rPr lang="it-IT" sz="2600" b="1" smtClean="0">
                <a:latin typeface="Book Antiqua" pitchFamily="18" charset="0"/>
              </a:rPr>
              <a:t>mentre un VRD dovrebbe selezionare le</a:t>
            </a:r>
          </a:p>
          <a:p>
            <a:pPr eaLnBrk="1" hangingPunct="1">
              <a:lnSpc>
                <a:spcPct val="90000"/>
              </a:lnSpc>
              <a:buFont typeface="Wingdings" pitchFamily="2" charset="2"/>
              <a:buNone/>
            </a:pPr>
            <a:r>
              <a:rPr lang="it-IT" sz="2600" b="1" smtClean="0">
                <a:latin typeface="Book Antiqua" pitchFamily="18" charset="0"/>
              </a:rPr>
              <a:t>MIGLIORI.</a:t>
            </a:r>
          </a:p>
        </p:txBody>
      </p:sp>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329" name="Rectangle 2"/>
          <p:cNvSpPr>
            <a:spLocks noGrp="1" noChangeArrowheads="1"/>
          </p:cNvSpPr>
          <p:nvPr>
            <p:ph type="title"/>
          </p:nvPr>
        </p:nvSpPr>
        <p:spPr/>
        <p:txBody>
          <a:bodyPr/>
          <a:lstStyle/>
          <a:p>
            <a:pPr eaLnBrk="1" hangingPunct="1"/>
            <a:r>
              <a:rPr lang="it-IT" smtClean="0">
                <a:latin typeface="Book Antiqua" pitchFamily="18" charset="0"/>
              </a:rPr>
              <a:t>VRD Italiani</a:t>
            </a:r>
            <a:r>
              <a:rPr lang="it-IT" sz="3800" smtClean="0">
                <a:latin typeface="Book Antiqua" pitchFamily="18" charset="0"/>
              </a:rPr>
              <a:t/>
            </a:r>
            <a:br>
              <a:rPr lang="it-IT" sz="3800" smtClean="0">
                <a:latin typeface="Book Antiqua" pitchFamily="18" charset="0"/>
              </a:rPr>
            </a:br>
            <a:r>
              <a:rPr lang="it-IT" sz="3800" smtClean="0">
                <a:latin typeface="Book Antiqua" pitchFamily="18" charset="0"/>
              </a:rPr>
              <a:t> </a:t>
            </a:r>
            <a:r>
              <a:rPr lang="it-IT" sz="1900" smtClean="0">
                <a:latin typeface="Book Antiqua" pitchFamily="18" charset="0"/>
              </a:rPr>
              <a:t>(per i cittadini e di e per biblioteche pubbliche)</a:t>
            </a:r>
          </a:p>
        </p:txBody>
      </p:sp>
      <p:sp>
        <p:nvSpPr>
          <p:cNvPr id="483330" name="Rectangle 3"/>
          <p:cNvSpPr>
            <a:spLocks noGrp="1" noChangeArrowheads="1"/>
          </p:cNvSpPr>
          <p:nvPr>
            <p:ph type="body" idx="1"/>
          </p:nvPr>
        </p:nvSpPr>
        <p:spPr/>
        <p:txBody>
          <a:bodyPr/>
          <a:lstStyle/>
          <a:p>
            <a:pPr eaLnBrk="1" hangingPunct="1">
              <a:lnSpc>
                <a:spcPct val="80000"/>
              </a:lnSpc>
            </a:pPr>
            <a:r>
              <a:rPr lang="it-IT" sz="2100" b="1" smtClean="0">
                <a:latin typeface="Book Antiqua" pitchFamily="18" charset="0"/>
              </a:rPr>
              <a:t>SegnaWeb: risorse Internet selezionate dai bibliotecari italiani </a:t>
            </a:r>
            <a:r>
              <a:rPr lang="it-IT" sz="2100" smtClean="0">
                <a:latin typeface="Book Antiqua" pitchFamily="18" charset="0"/>
              </a:rPr>
              <a:t>&lt;</a:t>
            </a:r>
            <a:r>
              <a:rPr lang="it-IT" sz="2100" smtClean="0">
                <a:latin typeface="Book Antiqua" pitchFamily="18" charset="0"/>
                <a:hlinkClick r:id="rId3"/>
              </a:rPr>
              <a:t>http://www.segnaweb.it</a:t>
            </a:r>
            <a:r>
              <a:rPr lang="it-IT" sz="2100" smtClean="0">
                <a:latin typeface="Book Antiqua" pitchFamily="18" charset="0"/>
              </a:rPr>
              <a:t>&gt;, a cura di AIB e CILEA; </a:t>
            </a:r>
          </a:p>
          <a:p>
            <a:pPr eaLnBrk="1" hangingPunct="1">
              <a:lnSpc>
                <a:spcPct val="80000"/>
              </a:lnSpc>
              <a:buFont typeface="Wingdings" pitchFamily="2" charset="2"/>
              <a:buNone/>
            </a:pPr>
            <a:r>
              <a:rPr lang="it-IT" sz="2100" smtClean="0">
                <a:latin typeface="Book Antiqua" pitchFamily="18" charset="0"/>
              </a:rPr>
              <a:t>	Per quest’ultimo segnalo su “Biblioteche oggi”, Giugno 2008, alle pagg. 56 e 57 l’interessante contributo di Carlo Paravano.</a:t>
            </a:r>
          </a:p>
          <a:p>
            <a:pPr eaLnBrk="1" hangingPunct="1">
              <a:lnSpc>
                <a:spcPct val="80000"/>
              </a:lnSpc>
              <a:buFont typeface="Wingdings" pitchFamily="2" charset="2"/>
              <a:buNone/>
            </a:pPr>
            <a:endParaRPr lang="it-IT" sz="2100" smtClean="0">
              <a:latin typeface="Book Antiqua" pitchFamily="18" charset="0"/>
            </a:endParaRPr>
          </a:p>
          <a:p>
            <a:pPr eaLnBrk="1" hangingPunct="1">
              <a:lnSpc>
                <a:spcPct val="80000"/>
              </a:lnSpc>
            </a:pPr>
            <a:r>
              <a:rPr lang="it-IT" sz="2100" b="1" smtClean="0">
                <a:latin typeface="Book Antiqua" pitchFamily="18" charset="0"/>
              </a:rPr>
              <a:t>Risorse web</a:t>
            </a:r>
            <a:r>
              <a:rPr lang="it-IT" sz="2100" smtClean="0">
                <a:latin typeface="Book Antiqua" pitchFamily="18" charset="0"/>
              </a:rPr>
              <a:t> </a:t>
            </a:r>
            <a:r>
              <a:rPr lang="it-IT" sz="2100" smtClean="0">
                <a:latin typeface="Book Antiqua" pitchFamily="18" charset="0"/>
                <a:hlinkClick r:id="rId4"/>
              </a:rPr>
              <a:t> &lt;http://www.biblioteca.colognomonzese.mi.it/index2.php?consez=risorse</a:t>
            </a:r>
            <a:r>
              <a:rPr lang="it-IT" sz="2100" smtClean="0">
                <a:latin typeface="Book Antiqua" pitchFamily="18" charset="0"/>
              </a:rPr>
              <a:t>&gt;, a cura della Biblioteca civica di Cologno Monzese; </a:t>
            </a:r>
          </a:p>
        </p:txBody>
      </p:sp>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377" name="Rectangle 2"/>
          <p:cNvSpPr>
            <a:spLocks noGrp="1" noChangeArrowheads="1"/>
          </p:cNvSpPr>
          <p:nvPr>
            <p:ph type="body" idx="1"/>
          </p:nvPr>
        </p:nvSpPr>
        <p:spPr>
          <a:xfrm>
            <a:off x="323850" y="620713"/>
            <a:ext cx="8362950" cy="5505450"/>
          </a:xfrm>
        </p:spPr>
        <p:txBody>
          <a:bodyPr/>
          <a:lstStyle/>
          <a:p>
            <a:pPr eaLnBrk="1" hangingPunct="1">
              <a:lnSpc>
                <a:spcPct val="80000"/>
              </a:lnSpc>
            </a:pPr>
            <a:r>
              <a:rPr lang="it-IT" sz="2600" b="1" smtClean="0">
                <a:latin typeface="Book Antiqua" pitchFamily="18" charset="0"/>
              </a:rPr>
              <a:t>Selezione Web </a:t>
            </a:r>
            <a:r>
              <a:rPr lang="it-IT" sz="2600" smtClean="0">
                <a:latin typeface="Book Antiqua" pitchFamily="18" charset="0"/>
              </a:rPr>
              <a:t>&lt;</a:t>
            </a:r>
            <a:r>
              <a:rPr lang="it-IT" sz="2600" smtClean="0">
                <a:latin typeface="Book Antiqua" pitchFamily="18" charset="0"/>
                <a:hlinkClick r:id="rId3"/>
              </a:rPr>
              <a:t>http://www.bibliotecasalaborsa.it/content/desktop/indicegenerale.html </a:t>
            </a:r>
            <a:r>
              <a:rPr lang="it-IT" sz="2600" smtClean="0">
                <a:latin typeface="Book Antiqua" pitchFamily="18" charset="0"/>
              </a:rPr>
              <a:t>&gt;, a cura della Biblioteca Sala Borsa di Bologna; </a:t>
            </a:r>
          </a:p>
          <a:p>
            <a:pPr eaLnBrk="1" hangingPunct="1">
              <a:lnSpc>
                <a:spcPct val="80000"/>
              </a:lnSpc>
            </a:pPr>
            <a:r>
              <a:rPr lang="it-IT" sz="2600" b="1" smtClean="0">
                <a:latin typeface="Book Antiqua" pitchFamily="18" charset="0"/>
              </a:rPr>
              <a:t>Virtual reference desk per le biblioteche pubbliche</a:t>
            </a:r>
            <a:r>
              <a:rPr lang="it-IT" sz="2600" smtClean="0">
                <a:latin typeface="Book Antiqua" pitchFamily="18" charset="0"/>
              </a:rPr>
              <a:t> </a:t>
            </a:r>
            <a:br>
              <a:rPr lang="it-IT" sz="2600" smtClean="0">
                <a:latin typeface="Book Antiqua" pitchFamily="18" charset="0"/>
              </a:rPr>
            </a:br>
            <a:r>
              <a:rPr lang="it-IT" sz="2600" smtClean="0">
                <a:latin typeface="Book Antiqua" pitchFamily="18" charset="0"/>
              </a:rPr>
              <a:t>&lt;</a:t>
            </a:r>
            <a:r>
              <a:rPr lang="it-IT" sz="2600" smtClean="0">
                <a:latin typeface="Book Antiqua" pitchFamily="18" charset="0"/>
                <a:hlinkClick r:id="rId4"/>
              </a:rPr>
              <a:t>http://www.cultura.toscana.it/biblioteche/servizi_web/vrd/index.shtml</a:t>
            </a:r>
            <a:r>
              <a:rPr lang="it-IT" sz="2600" smtClean="0">
                <a:latin typeface="Book Antiqua" pitchFamily="18" charset="0"/>
              </a:rPr>
              <a:t>&gt;, un "repertorio ragionato di risorse Internet organizzate per materia" curato da Il Palinsesto per la Regione Toscana. </a:t>
            </a:r>
          </a:p>
          <a:p>
            <a:pPr eaLnBrk="1" hangingPunct="1">
              <a:lnSpc>
                <a:spcPct val="80000"/>
              </a:lnSpc>
            </a:pPr>
            <a:r>
              <a:rPr lang="it-IT" sz="2600" b="1" smtClean="0">
                <a:latin typeface="Book Antiqua" pitchFamily="18" charset="0"/>
              </a:rPr>
              <a:t>Internet per gli umanisti </a:t>
            </a:r>
            <a:r>
              <a:rPr lang="it-IT" sz="2600" smtClean="0">
                <a:latin typeface="Book Antiqua" pitchFamily="18" charset="0"/>
              </a:rPr>
              <a:t>&lt;</a:t>
            </a:r>
            <a:r>
              <a:rPr lang="it-IT" sz="2600" smtClean="0">
                <a:latin typeface="Book Antiqua" pitchFamily="18" charset="0"/>
                <a:hlinkClick r:id="rId5"/>
              </a:rPr>
              <a:t>http://biblio.lett.unitn.it</a:t>
            </a:r>
            <a:r>
              <a:rPr lang="it-IT" sz="2600" smtClean="0">
                <a:latin typeface="Book Antiqua" pitchFamily="18" charset="0"/>
              </a:rPr>
              <a:t>&gt;, a cura di Carlo Favale dell'Università di Trento; </a:t>
            </a:r>
          </a:p>
          <a:p>
            <a:pPr eaLnBrk="1" hangingPunct="1">
              <a:lnSpc>
                <a:spcPct val="80000"/>
              </a:lnSpc>
            </a:pPr>
            <a:endParaRPr lang="it-IT" sz="2600" smtClean="0">
              <a:latin typeface="Book Antiqua" pitchFamily="18" charset="0"/>
            </a:endParaRPr>
          </a:p>
          <a:p>
            <a:pPr eaLnBrk="1" hangingPunct="1">
              <a:lnSpc>
                <a:spcPct val="80000"/>
              </a:lnSpc>
            </a:pPr>
            <a:endParaRPr lang="it-IT" sz="2600" smtClean="0">
              <a:latin typeface="Book Antiqua" pitchFamily="18" charset="0"/>
            </a:endParaRPr>
          </a:p>
        </p:txBody>
      </p:sp>
    </p:spTree>
  </p:cSld>
  <p:clrMapOvr>
    <a:masterClrMapping/>
  </p:clrMapOvr>
</p:sld>
</file>

<file path=ppt/theme/theme1.xml><?xml version="1.0" encoding="utf-8"?>
<a:theme xmlns:a="http://schemas.openxmlformats.org/drawingml/2006/main" name="Livello">
  <a:themeElements>
    <a:clrScheme name="Livello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fontScheme name="Livello">
      <a:majorFont>
        <a:latin typeface="Garamond"/>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ivello 1">
        <a:dk1>
          <a:srgbClr val="006699"/>
        </a:dk1>
        <a:lt1>
          <a:srgbClr val="FFFFFF"/>
        </a:lt1>
        <a:dk2>
          <a:srgbClr val="000000"/>
        </a:dk2>
        <a:lt2>
          <a:srgbClr val="99FF99"/>
        </a:lt2>
        <a:accent1>
          <a:srgbClr val="00CC99"/>
        </a:accent1>
        <a:accent2>
          <a:srgbClr val="009999"/>
        </a:accent2>
        <a:accent3>
          <a:srgbClr val="AAAAAA"/>
        </a:accent3>
        <a:accent4>
          <a:srgbClr val="DADADA"/>
        </a:accent4>
        <a:accent5>
          <a:srgbClr val="AAE2CA"/>
        </a:accent5>
        <a:accent6>
          <a:srgbClr val="008A8A"/>
        </a:accent6>
        <a:hlink>
          <a:srgbClr val="0066FF"/>
        </a:hlink>
        <a:folHlink>
          <a:srgbClr val="989CBA"/>
        </a:folHlink>
      </a:clrScheme>
      <a:clrMap bg1="dk2" tx1="lt1" bg2="dk1" tx2="lt2" accent1="accent1" accent2="accent2" accent3="accent3" accent4="accent4" accent5="accent5" accent6="accent6" hlink="hlink" folHlink="folHlink"/>
    </a:extraClrScheme>
    <a:extraClrScheme>
      <a:clrScheme name="Livello 2">
        <a:dk1>
          <a:srgbClr val="808000"/>
        </a:dk1>
        <a:lt1>
          <a:srgbClr val="FFFFFF"/>
        </a:lt1>
        <a:dk2>
          <a:srgbClr val="5C271E"/>
        </a:dk2>
        <a:lt2>
          <a:srgbClr val="FFDD89"/>
        </a:lt2>
        <a:accent1>
          <a:srgbClr val="CC6600"/>
        </a:accent1>
        <a:accent2>
          <a:srgbClr val="CC9900"/>
        </a:accent2>
        <a:accent3>
          <a:srgbClr val="B5ACAB"/>
        </a:accent3>
        <a:accent4>
          <a:srgbClr val="DADADA"/>
        </a:accent4>
        <a:accent5>
          <a:srgbClr val="E2B8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ivello 3">
        <a:dk1>
          <a:srgbClr val="763B00"/>
        </a:dk1>
        <a:lt1>
          <a:srgbClr val="FFFFFF"/>
        </a:lt1>
        <a:dk2>
          <a:srgbClr val="330000"/>
        </a:dk2>
        <a:lt2>
          <a:srgbClr val="CC9900"/>
        </a:lt2>
        <a:accent1>
          <a:srgbClr val="FFCC00"/>
        </a:accent1>
        <a:accent2>
          <a:srgbClr val="CC3300"/>
        </a:accent2>
        <a:accent3>
          <a:srgbClr val="ADAAAA"/>
        </a:accent3>
        <a:accent4>
          <a:srgbClr val="DADADA"/>
        </a:accent4>
        <a:accent5>
          <a:srgbClr val="FFE2AA"/>
        </a:accent5>
        <a:accent6>
          <a:srgbClr val="B92D00"/>
        </a:accent6>
        <a:hlink>
          <a:srgbClr val="666699"/>
        </a:hlink>
        <a:folHlink>
          <a:srgbClr val="999966"/>
        </a:folHlink>
      </a:clrScheme>
      <a:clrMap bg1="dk2" tx1="lt1" bg2="dk1" tx2="lt2" accent1="accent1" accent2="accent2" accent3="accent3" accent4="accent4" accent5="accent5" accent6="accent6" hlink="hlink" folHlink="folHlink"/>
    </a:extraClrScheme>
    <a:extraClrScheme>
      <a:clrScheme name="Livello 4">
        <a:dk1>
          <a:srgbClr val="6D3696"/>
        </a:dk1>
        <a:lt1>
          <a:srgbClr val="FFFFFF"/>
        </a:lt1>
        <a:dk2>
          <a:srgbClr val="51255D"/>
        </a:dk2>
        <a:lt2>
          <a:srgbClr val="FFFFCC"/>
        </a:lt2>
        <a:accent1>
          <a:srgbClr val="666699"/>
        </a:accent1>
        <a:accent2>
          <a:srgbClr val="800080"/>
        </a:accent2>
        <a:accent3>
          <a:srgbClr val="B3ACB6"/>
        </a:accent3>
        <a:accent4>
          <a:srgbClr val="DADADA"/>
        </a:accent4>
        <a:accent5>
          <a:srgbClr val="B8B8CA"/>
        </a:accent5>
        <a:accent6>
          <a:srgbClr val="730073"/>
        </a:accent6>
        <a:hlink>
          <a:srgbClr val="CCCC00"/>
        </a:hlink>
        <a:folHlink>
          <a:srgbClr val="A3A274"/>
        </a:folHlink>
      </a:clrScheme>
      <a:clrMap bg1="dk2" tx1="lt1" bg2="dk1" tx2="lt2" accent1="accent1" accent2="accent2" accent3="accent3" accent4="accent4" accent5="accent5" accent6="accent6" hlink="hlink" folHlink="folHlink"/>
    </a:extraClrScheme>
    <a:extraClrScheme>
      <a:clrScheme name="Livello 5">
        <a:dk1>
          <a:srgbClr val="CC6600"/>
        </a:dk1>
        <a:lt1>
          <a:srgbClr val="FFFFFF"/>
        </a:lt1>
        <a:dk2>
          <a:srgbClr val="4A553B"/>
        </a:dk2>
        <a:lt2>
          <a:srgbClr val="FFBF1F"/>
        </a:lt2>
        <a:accent1>
          <a:srgbClr val="FFCC00"/>
        </a:accent1>
        <a:accent2>
          <a:srgbClr val="CC9900"/>
        </a:accent2>
        <a:accent3>
          <a:srgbClr val="B1B4AF"/>
        </a:accent3>
        <a:accent4>
          <a:srgbClr val="DADADA"/>
        </a:accent4>
        <a:accent5>
          <a:srgbClr val="FFE2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ivello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clrMap bg1="lt1" tx1="dk1" bg2="lt2" tx2="dk2" accent1="accent1" accent2="accent2" accent3="accent3" accent4="accent4" accent5="accent5" accent6="accent6" hlink="hlink" folHlink="folHlink"/>
    </a:extraClrScheme>
    <a:extraClrScheme>
      <a:clrScheme name="Livello 7">
        <a:dk1>
          <a:srgbClr val="000000"/>
        </a:dk1>
        <a:lt1>
          <a:srgbClr val="FFFFFF"/>
        </a:lt1>
        <a:dk2>
          <a:srgbClr val="CC3300"/>
        </a:dk2>
        <a:lt2>
          <a:srgbClr val="663300"/>
        </a:lt2>
        <a:accent1>
          <a:srgbClr val="FFCC00"/>
        </a:accent1>
        <a:accent2>
          <a:srgbClr val="CC6600"/>
        </a:accent2>
        <a:accent3>
          <a:srgbClr val="FFFFFF"/>
        </a:accent3>
        <a:accent4>
          <a:srgbClr val="000000"/>
        </a:accent4>
        <a:accent5>
          <a:srgbClr val="FFE2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ivello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Strati">
  <a:themeElements>
    <a:clrScheme name="Strati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Strati">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ati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Strati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Strati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Strati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Strati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Strati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Strati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Strati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Strati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Strati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Capsule">
  <a:themeElements>
    <a:clrScheme name="Capsule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Capsul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apsule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Capsule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Capsule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Capsule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Capsule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Capsule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Capsule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Capsule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Asse">
  <a:themeElements>
    <a:clrScheme name="Asse 8">
      <a:dk1>
        <a:srgbClr val="292929"/>
      </a:dk1>
      <a:lt1>
        <a:srgbClr val="FFFFFF"/>
      </a:lt1>
      <a:dk2>
        <a:srgbClr val="000000"/>
      </a:dk2>
      <a:lt2>
        <a:srgbClr val="808080"/>
      </a:lt2>
      <a:accent1>
        <a:srgbClr val="CC9900"/>
      </a:accent1>
      <a:accent2>
        <a:srgbClr val="CCCC99"/>
      </a:accent2>
      <a:accent3>
        <a:srgbClr val="FFFFFF"/>
      </a:accent3>
      <a:accent4>
        <a:srgbClr val="212121"/>
      </a:accent4>
      <a:accent5>
        <a:srgbClr val="E2CAAA"/>
      </a:accent5>
      <a:accent6>
        <a:srgbClr val="B9B98A"/>
      </a:accent6>
      <a:hlink>
        <a:srgbClr val="999933"/>
      </a:hlink>
      <a:folHlink>
        <a:srgbClr val="B2B2B2"/>
      </a:folHlink>
    </a:clrScheme>
    <a:fontScheme name="Ass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Asse 1">
        <a:dk1>
          <a:srgbClr val="080808"/>
        </a:dk1>
        <a:lt1>
          <a:srgbClr val="F8F8F8"/>
        </a:lt1>
        <a:dk2>
          <a:srgbClr val="330000"/>
        </a:dk2>
        <a:lt2>
          <a:srgbClr val="FFFFFF"/>
        </a:lt2>
        <a:accent1>
          <a:srgbClr val="FF9900"/>
        </a:accent1>
        <a:accent2>
          <a:srgbClr val="CC3300"/>
        </a:accent2>
        <a:accent3>
          <a:srgbClr val="ADAAAA"/>
        </a:accent3>
        <a:accent4>
          <a:srgbClr val="D4D4D4"/>
        </a:accent4>
        <a:accent5>
          <a:srgbClr val="FFCAAA"/>
        </a:accent5>
        <a:accent6>
          <a:srgbClr val="B92D00"/>
        </a:accent6>
        <a:hlink>
          <a:srgbClr val="CC6600"/>
        </a:hlink>
        <a:folHlink>
          <a:srgbClr val="B2B282"/>
        </a:folHlink>
      </a:clrScheme>
      <a:clrMap bg1="dk2" tx1="lt1" bg2="dk1" tx2="lt2" accent1="accent1" accent2="accent2" accent3="accent3" accent4="accent4" accent5="accent5" accent6="accent6" hlink="hlink" folHlink="folHlink"/>
    </a:extraClrScheme>
    <a:extraClrScheme>
      <a:clrScheme name="Asse 2">
        <a:dk1>
          <a:srgbClr val="333333"/>
        </a:dk1>
        <a:lt1>
          <a:srgbClr val="F8F8F8"/>
        </a:lt1>
        <a:dk2>
          <a:srgbClr val="800000"/>
        </a:dk2>
        <a:lt2>
          <a:srgbClr val="FFFFFF"/>
        </a:lt2>
        <a:accent1>
          <a:srgbClr val="CC9900"/>
        </a:accent1>
        <a:accent2>
          <a:srgbClr val="666666"/>
        </a:accent2>
        <a:accent3>
          <a:srgbClr val="C0AAAA"/>
        </a:accent3>
        <a:accent4>
          <a:srgbClr val="D4D4D4"/>
        </a:accent4>
        <a:accent5>
          <a:srgbClr val="E2CAAA"/>
        </a:accent5>
        <a:accent6>
          <a:srgbClr val="5C5C5C"/>
        </a:accent6>
        <a:hlink>
          <a:srgbClr val="CC6600"/>
        </a:hlink>
        <a:folHlink>
          <a:srgbClr val="95A587"/>
        </a:folHlink>
      </a:clrScheme>
      <a:clrMap bg1="dk2" tx1="lt1" bg2="dk1" tx2="lt2" accent1="accent1" accent2="accent2" accent3="accent3" accent4="accent4" accent5="accent5" accent6="accent6" hlink="hlink" folHlink="folHlink"/>
    </a:extraClrScheme>
    <a:extraClrScheme>
      <a:clrScheme name="Asse 3">
        <a:dk1>
          <a:srgbClr val="5F5F5F"/>
        </a:dk1>
        <a:lt1>
          <a:srgbClr val="A4BEE0"/>
        </a:lt1>
        <a:dk2>
          <a:srgbClr val="013253"/>
        </a:dk2>
        <a:lt2>
          <a:srgbClr val="FFFFFF"/>
        </a:lt2>
        <a:accent1>
          <a:srgbClr val="588480"/>
        </a:accent1>
        <a:accent2>
          <a:srgbClr val="6600FF"/>
        </a:accent2>
        <a:accent3>
          <a:srgbClr val="AAADB3"/>
        </a:accent3>
        <a:accent4>
          <a:srgbClr val="8BA2BF"/>
        </a:accent4>
        <a:accent5>
          <a:srgbClr val="B4C2C0"/>
        </a:accent5>
        <a:accent6>
          <a:srgbClr val="5C00E7"/>
        </a:accent6>
        <a:hlink>
          <a:srgbClr val="CCCC00"/>
        </a:hlink>
        <a:folHlink>
          <a:srgbClr val="5F5F5F"/>
        </a:folHlink>
      </a:clrScheme>
      <a:clrMap bg1="dk2" tx1="lt1" bg2="dk1" tx2="lt2" accent1="accent1" accent2="accent2" accent3="accent3" accent4="accent4" accent5="accent5" accent6="accent6" hlink="hlink" folHlink="folHlink"/>
    </a:extraClrScheme>
    <a:extraClrScheme>
      <a:clrScheme name="Asse 4">
        <a:dk1>
          <a:srgbClr val="003300"/>
        </a:dk1>
        <a:lt1>
          <a:srgbClr val="F8F8F8"/>
        </a:lt1>
        <a:dk2>
          <a:srgbClr val="3D4A1C"/>
        </a:dk2>
        <a:lt2>
          <a:srgbClr val="FFFFFF"/>
        </a:lt2>
        <a:accent1>
          <a:srgbClr val="99CC00"/>
        </a:accent1>
        <a:accent2>
          <a:srgbClr val="669900"/>
        </a:accent2>
        <a:accent3>
          <a:srgbClr val="AFB1AB"/>
        </a:accent3>
        <a:accent4>
          <a:srgbClr val="D4D4D4"/>
        </a:accent4>
        <a:accent5>
          <a:srgbClr val="CAE2AA"/>
        </a:accent5>
        <a:accent6>
          <a:srgbClr val="5C8A00"/>
        </a:accent6>
        <a:hlink>
          <a:srgbClr val="CC9900"/>
        </a:hlink>
        <a:folHlink>
          <a:srgbClr val="B2B282"/>
        </a:folHlink>
      </a:clrScheme>
      <a:clrMap bg1="dk2" tx1="lt1" bg2="dk1" tx2="lt2" accent1="accent1" accent2="accent2" accent3="accent3" accent4="accent4" accent5="accent5" accent6="accent6" hlink="hlink" folHlink="folHlink"/>
    </a:extraClrScheme>
    <a:extraClrScheme>
      <a:clrScheme name="Asse 5">
        <a:dk1>
          <a:srgbClr val="333333"/>
        </a:dk1>
        <a:lt1>
          <a:srgbClr val="F8F8F8"/>
        </a:lt1>
        <a:dk2>
          <a:srgbClr val="005D8C"/>
        </a:dk2>
        <a:lt2>
          <a:srgbClr val="FFFFFF"/>
        </a:lt2>
        <a:accent1>
          <a:srgbClr val="00CC99"/>
        </a:accent1>
        <a:accent2>
          <a:srgbClr val="0099CC"/>
        </a:accent2>
        <a:accent3>
          <a:srgbClr val="AAB6C5"/>
        </a:accent3>
        <a:accent4>
          <a:srgbClr val="D4D4D4"/>
        </a:accent4>
        <a:accent5>
          <a:srgbClr val="AAE2CA"/>
        </a:accent5>
        <a:accent6>
          <a:srgbClr val="008AB9"/>
        </a:accent6>
        <a:hlink>
          <a:srgbClr val="FFCC00"/>
        </a:hlink>
        <a:folHlink>
          <a:srgbClr val="D8D48C"/>
        </a:folHlink>
      </a:clrScheme>
      <a:clrMap bg1="dk2" tx1="lt1" bg2="dk1" tx2="lt2" accent1="accent1" accent2="accent2" accent3="accent3" accent4="accent4" accent5="accent5" accent6="accent6" hlink="hlink" folHlink="folHlink"/>
    </a:extraClrScheme>
    <a:extraClrScheme>
      <a:clrScheme name="Asse 6">
        <a:dk1>
          <a:srgbClr val="000000"/>
        </a:dk1>
        <a:lt1>
          <a:srgbClr val="ECAE00"/>
        </a:lt1>
        <a:dk2>
          <a:srgbClr val="FFFFFF"/>
        </a:dk2>
        <a:lt2>
          <a:srgbClr val="333333"/>
        </a:lt2>
        <a:accent1>
          <a:srgbClr val="CC6600"/>
        </a:accent1>
        <a:accent2>
          <a:srgbClr val="BA6D10"/>
        </a:accent2>
        <a:accent3>
          <a:srgbClr val="F4D3AA"/>
        </a:accent3>
        <a:accent4>
          <a:srgbClr val="000000"/>
        </a:accent4>
        <a:accent5>
          <a:srgbClr val="E2B8AA"/>
        </a:accent5>
        <a:accent6>
          <a:srgbClr val="A8620D"/>
        </a:accent6>
        <a:hlink>
          <a:srgbClr val="666633"/>
        </a:hlink>
        <a:folHlink>
          <a:srgbClr val="8D996D"/>
        </a:folHlink>
      </a:clrScheme>
      <a:clrMap bg1="lt1" tx1="dk1" bg2="lt2" tx2="dk2" accent1="accent1" accent2="accent2" accent3="accent3" accent4="accent4" accent5="accent5" accent6="accent6" hlink="hlink" folHlink="folHlink"/>
    </a:extraClrScheme>
    <a:extraClrScheme>
      <a:clrScheme name="Asse 7">
        <a:dk1>
          <a:srgbClr val="000000"/>
        </a:dk1>
        <a:lt1>
          <a:srgbClr val="FFFFFF"/>
        </a:lt1>
        <a:dk2>
          <a:srgbClr val="372221"/>
        </a:dk2>
        <a:lt2>
          <a:srgbClr val="808080"/>
        </a:lt2>
        <a:accent1>
          <a:srgbClr val="009999"/>
        </a:accent1>
        <a:accent2>
          <a:srgbClr val="9AAC98"/>
        </a:accent2>
        <a:accent3>
          <a:srgbClr val="FFFFFF"/>
        </a:accent3>
        <a:accent4>
          <a:srgbClr val="000000"/>
        </a:accent4>
        <a:accent5>
          <a:srgbClr val="AACACA"/>
        </a:accent5>
        <a:accent6>
          <a:srgbClr val="8B9B89"/>
        </a:accent6>
        <a:hlink>
          <a:srgbClr val="666699"/>
        </a:hlink>
        <a:folHlink>
          <a:srgbClr val="B2B2B2"/>
        </a:folHlink>
      </a:clrScheme>
      <a:clrMap bg1="lt1" tx1="dk1" bg2="lt2" tx2="dk2" accent1="accent1" accent2="accent2" accent3="accent3" accent4="accent4" accent5="accent5" accent6="accent6" hlink="hlink" folHlink="folHlink"/>
    </a:extraClrScheme>
    <a:extraClrScheme>
      <a:clrScheme name="Asse 8">
        <a:dk1>
          <a:srgbClr val="292929"/>
        </a:dk1>
        <a:lt1>
          <a:srgbClr val="FFFFFF"/>
        </a:lt1>
        <a:dk2>
          <a:srgbClr val="000000"/>
        </a:dk2>
        <a:lt2>
          <a:srgbClr val="808080"/>
        </a:lt2>
        <a:accent1>
          <a:srgbClr val="CC9900"/>
        </a:accent1>
        <a:accent2>
          <a:srgbClr val="CCCC99"/>
        </a:accent2>
        <a:accent3>
          <a:srgbClr val="FFFFFF"/>
        </a:accent3>
        <a:accent4>
          <a:srgbClr val="212121"/>
        </a:accent4>
        <a:accent5>
          <a:srgbClr val="E2CAAA"/>
        </a:accent5>
        <a:accent6>
          <a:srgbClr val="B9B98A"/>
        </a:accent6>
        <a:hlink>
          <a:srgbClr val="999933"/>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Quadrante">
  <a:themeElements>
    <a:clrScheme name="Quadrante 2">
      <a:dk1>
        <a:srgbClr val="000000"/>
      </a:dk1>
      <a:lt1>
        <a:srgbClr val="FFFFFF"/>
      </a:lt1>
      <a:dk2>
        <a:srgbClr val="420000"/>
      </a:dk2>
      <a:lt2>
        <a:srgbClr val="660000"/>
      </a:lt2>
      <a:accent1>
        <a:srgbClr val="CCCC00"/>
      </a:accent1>
      <a:accent2>
        <a:srgbClr val="999966"/>
      </a:accent2>
      <a:accent3>
        <a:srgbClr val="FFFFFF"/>
      </a:accent3>
      <a:accent4>
        <a:srgbClr val="000000"/>
      </a:accent4>
      <a:accent5>
        <a:srgbClr val="E2E2AA"/>
      </a:accent5>
      <a:accent6>
        <a:srgbClr val="8A8A5C"/>
      </a:accent6>
      <a:hlink>
        <a:srgbClr val="996633"/>
      </a:hlink>
      <a:folHlink>
        <a:srgbClr val="993300"/>
      </a:folHlink>
    </a:clrScheme>
    <a:fontScheme name="Quadrant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Quadrante 1">
        <a:dk1>
          <a:srgbClr val="5C5674"/>
        </a:dk1>
        <a:lt1>
          <a:srgbClr val="FFFFFF"/>
        </a:lt1>
        <a:dk2>
          <a:srgbClr val="85986A"/>
        </a:dk2>
        <a:lt2>
          <a:srgbClr val="FFFFFF"/>
        </a:lt2>
        <a:accent1>
          <a:srgbClr val="666633"/>
        </a:accent1>
        <a:accent2>
          <a:srgbClr val="ADC5B8"/>
        </a:accent2>
        <a:accent3>
          <a:srgbClr val="C2CAB9"/>
        </a:accent3>
        <a:accent4>
          <a:srgbClr val="DADADA"/>
        </a:accent4>
        <a:accent5>
          <a:srgbClr val="B8B8AD"/>
        </a:accent5>
        <a:accent6>
          <a:srgbClr val="9CB2A6"/>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Quadrante 2">
        <a:dk1>
          <a:srgbClr val="000000"/>
        </a:dk1>
        <a:lt1>
          <a:srgbClr val="FFFFFF"/>
        </a:lt1>
        <a:dk2>
          <a:srgbClr val="420000"/>
        </a:dk2>
        <a:lt2>
          <a:srgbClr val="660000"/>
        </a:lt2>
        <a:accent1>
          <a:srgbClr val="CCCC00"/>
        </a:accent1>
        <a:accent2>
          <a:srgbClr val="999966"/>
        </a:accent2>
        <a:accent3>
          <a:srgbClr val="FFFFFF"/>
        </a:accent3>
        <a:accent4>
          <a:srgbClr val="000000"/>
        </a:accent4>
        <a:accent5>
          <a:srgbClr val="E2E2AA"/>
        </a:accent5>
        <a:accent6>
          <a:srgbClr val="8A8A5C"/>
        </a:accent6>
        <a:hlink>
          <a:srgbClr val="996633"/>
        </a:hlink>
        <a:folHlink>
          <a:srgbClr val="993300"/>
        </a:folHlink>
      </a:clrScheme>
      <a:clrMap bg1="lt1" tx1="dk1" bg2="lt2" tx2="dk2" accent1="accent1" accent2="accent2" accent3="accent3" accent4="accent4" accent5="accent5" accent6="accent6" hlink="hlink" folHlink="folHlink"/>
    </a:extraClrScheme>
    <a:extraClrScheme>
      <a:clrScheme name="Quadrante 3">
        <a:dk1>
          <a:srgbClr val="618052"/>
        </a:dk1>
        <a:lt1>
          <a:srgbClr val="FFFFE3"/>
        </a:lt1>
        <a:dk2>
          <a:srgbClr val="162E36"/>
        </a:dk2>
        <a:lt2>
          <a:srgbClr val="FFFFFF"/>
        </a:lt2>
        <a:accent1>
          <a:srgbClr val="336699"/>
        </a:accent1>
        <a:accent2>
          <a:srgbClr val="69888B"/>
        </a:accent2>
        <a:accent3>
          <a:srgbClr val="ABADAE"/>
        </a:accent3>
        <a:accent4>
          <a:srgbClr val="DADAC2"/>
        </a:accent4>
        <a:accent5>
          <a:srgbClr val="ADB8CA"/>
        </a:accent5>
        <a:accent6>
          <a:srgbClr val="5E7B7D"/>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Quadrante 4">
        <a:dk1>
          <a:srgbClr val="000000"/>
        </a:dk1>
        <a:lt1>
          <a:srgbClr val="FFFFFF"/>
        </a:lt1>
        <a:dk2>
          <a:srgbClr val="000000"/>
        </a:dk2>
        <a:lt2>
          <a:srgbClr val="CC0000"/>
        </a:lt2>
        <a:accent1>
          <a:srgbClr val="FFCC00"/>
        </a:accent1>
        <a:accent2>
          <a:srgbClr val="3366CC"/>
        </a:accent2>
        <a:accent3>
          <a:srgbClr val="FFFFFF"/>
        </a:accent3>
        <a:accent4>
          <a:srgbClr val="000000"/>
        </a:accent4>
        <a:accent5>
          <a:srgbClr val="FFE2AA"/>
        </a:accent5>
        <a:accent6>
          <a:srgbClr val="2D5CB9"/>
        </a:accent6>
        <a:hlink>
          <a:srgbClr val="666699"/>
        </a:hlink>
        <a:folHlink>
          <a:srgbClr val="C0C0C0"/>
        </a:folHlink>
      </a:clrScheme>
      <a:clrMap bg1="lt1" tx1="dk1" bg2="lt2" tx2="dk2" accent1="accent1" accent2="accent2" accent3="accent3" accent4="accent4" accent5="accent5" accent6="accent6" hlink="hlink" folHlink="folHlink"/>
    </a:extraClrScheme>
    <a:extraClrScheme>
      <a:clrScheme name="Quadrante 5">
        <a:dk1>
          <a:srgbClr val="666699"/>
        </a:dk1>
        <a:lt1>
          <a:srgbClr val="FFFFFF"/>
        </a:lt1>
        <a:dk2>
          <a:srgbClr val="000033"/>
        </a:dk2>
        <a:lt2>
          <a:srgbClr val="FFFFFF"/>
        </a:lt2>
        <a:accent1>
          <a:srgbClr val="9966FF"/>
        </a:accent1>
        <a:accent2>
          <a:srgbClr val="CCCCFF"/>
        </a:accent2>
        <a:accent3>
          <a:srgbClr val="AAAAAD"/>
        </a:accent3>
        <a:accent4>
          <a:srgbClr val="DADADA"/>
        </a:accent4>
        <a:accent5>
          <a:srgbClr val="CAB8FF"/>
        </a:accent5>
        <a:accent6>
          <a:srgbClr val="B9B9E7"/>
        </a:accent6>
        <a:hlink>
          <a:srgbClr val="CCCC00"/>
        </a:hlink>
        <a:folHlink>
          <a:srgbClr val="CC9900"/>
        </a:folHlink>
      </a:clrScheme>
      <a:clrMap bg1="dk2" tx1="lt1" bg2="dk1" tx2="lt2" accent1="accent1" accent2="accent2" accent3="accent3" accent4="accent4" accent5="accent5" accent6="accent6" hlink="hlink" folHlink="folHlink"/>
    </a:extraClrScheme>
    <a:extraClrScheme>
      <a:clrScheme name="Quadrante 6">
        <a:dk1>
          <a:srgbClr val="000000"/>
        </a:dk1>
        <a:lt1>
          <a:srgbClr val="FFFFFF"/>
        </a:lt1>
        <a:dk2>
          <a:srgbClr val="000000"/>
        </a:dk2>
        <a:lt2>
          <a:srgbClr val="669966"/>
        </a:lt2>
        <a:accent1>
          <a:srgbClr val="CCCCFF"/>
        </a:accent1>
        <a:accent2>
          <a:srgbClr val="9999CC"/>
        </a:accent2>
        <a:accent3>
          <a:srgbClr val="FFFFFF"/>
        </a:accent3>
        <a:accent4>
          <a:srgbClr val="000000"/>
        </a:accent4>
        <a:accent5>
          <a:srgbClr val="E2E2FF"/>
        </a:accent5>
        <a:accent6>
          <a:srgbClr val="8A8AB9"/>
        </a:accent6>
        <a:hlink>
          <a:srgbClr val="000066"/>
        </a:hlink>
        <a:folHlink>
          <a:srgbClr val="333399"/>
        </a:folHlink>
      </a:clrScheme>
      <a:clrMap bg1="lt1" tx1="dk1" bg2="lt2" tx2="dk2" accent1="accent1" accent2="accent2" accent3="accent3" accent4="accent4" accent5="accent5" accent6="accent6" hlink="hlink" folHlink="folHlink"/>
    </a:extraClrScheme>
    <a:extraClrScheme>
      <a:clrScheme name="Quadrante 7">
        <a:dk1>
          <a:srgbClr val="0099CC"/>
        </a:dk1>
        <a:lt1>
          <a:srgbClr val="FFFFFF"/>
        </a:lt1>
        <a:dk2>
          <a:srgbClr val="000099"/>
        </a:dk2>
        <a:lt2>
          <a:srgbClr val="FFFFFF"/>
        </a:lt2>
        <a:accent1>
          <a:srgbClr val="0099CC"/>
        </a:accent1>
        <a:accent2>
          <a:srgbClr val="6600FF"/>
        </a:accent2>
        <a:accent3>
          <a:srgbClr val="AAAACA"/>
        </a:accent3>
        <a:accent4>
          <a:srgbClr val="DADADA"/>
        </a:accent4>
        <a:accent5>
          <a:srgbClr val="AACAE2"/>
        </a:accent5>
        <a:accent6>
          <a:srgbClr val="5C00E7"/>
        </a:accent6>
        <a:hlink>
          <a:srgbClr val="FFCC00"/>
        </a:hlink>
        <a:folHlink>
          <a:srgbClr val="00CCFF"/>
        </a:folHlink>
      </a:clrScheme>
      <a:clrMap bg1="dk2" tx1="lt1" bg2="dk1" tx2="lt2" accent1="accent1" accent2="accent2" accent3="accent3" accent4="accent4" accent5="accent5" accent6="accent6" hlink="hlink" folHlink="folHlink"/>
    </a:extraClrScheme>
    <a:extraClrScheme>
      <a:clrScheme name="Quadrante 8">
        <a:dk1>
          <a:srgbClr val="000033"/>
        </a:dk1>
        <a:lt1>
          <a:srgbClr val="FFFFFF"/>
        </a:lt1>
        <a:dk2>
          <a:srgbClr val="003366"/>
        </a:dk2>
        <a:lt2>
          <a:srgbClr val="275C6D"/>
        </a:lt2>
        <a:accent1>
          <a:srgbClr val="A7D2DF"/>
        </a:accent1>
        <a:accent2>
          <a:srgbClr val="108DA6"/>
        </a:accent2>
        <a:accent3>
          <a:srgbClr val="FFFFFF"/>
        </a:accent3>
        <a:accent4>
          <a:srgbClr val="00002A"/>
        </a:accent4>
        <a:accent5>
          <a:srgbClr val="D0E5EC"/>
        </a:accent5>
        <a:accent6>
          <a:srgbClr val="0D7F96"/>
        </a:accent6>
        <a:hlink>
          <a:srgbClr val="666699"/>
        </a:hlink>
        <a:folHlink>
          <a:srgbClr val="9999FF"/>
        </a:folHlink>
      </a:clrScheme>
      <a:clrMap bg1="lt1" tx1="dk1" bg2="lt2" tx2="dk2" accent1="accent1" accent2="accent2" accent3="accent3" accent4="accent4" accent5="accent5" accent6="accent6" hlink="hlink" folHlink="folHlink"/>
    </a:extraClrScheme>
    <a:extraClrScheme>
      <a:clrScheme name="Quadrante 9">
        <a:dk1>
          <a:srgbClr val="CC3300"/>
        </a:dk1>
        <a:lt1>
          <a:srgbClr val="FFFFFF"/>
        </a:lt1>
        <a:dk2>
          <a:srgbClr val="000000"/>
        </a:dk2>
        <a:lt2>
          <a:srgbClr val="FFFFCC"/>
        </a:lt2>
        <a:accent1>
          <a:srgbClr val="FF9900"/>
        </a:accent1>
        <a:accent2>
          <a:srgbClr val="993300"/>
        </a:accent2>
        <a:accent3>
          <a:srgbClr val="AAAAAA"/>
        </a:accent3>
        <a:accent4>
          <a:srgbClr val="DADADA"/>
        </a:accent4>
        <a:accent5>
          <a:srgbClr val="FFCAAA"/>
        </a:accent5>
        <a:accent6>
          <a:srgbClr val="8A2D00"/>
        </a:accent6>
        <a:hlink>
          <a:srgbClr val="CEC5A2"/>
        </a:hlink>
        <a:folHlink>
          <a:srgbClr val="DDDDDD"/>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Bordi">
  <a:themeElements>
    <a:clrScheme name="Bordi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Bordi">
      <a:majorFont>
        <a:latin typeface="Garamond"/>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ordi 1">
        <a:dk1>
          <a:srgbClr val="333333"/>
        </a:dk1>
        <a:lt1>
          <a:srgbClr val="FFFFFF"/>
        </a:lt1>
        <a:dk2>
          <a:srgbClr val="820000"/>
        </a:dk2>
        <a:lt2>
          <a:srgbClr val="FFFFFF"/>
        </a:lt2>
        <a:accent1>
          <a:srgbClr val="FF9900"/>
        </a:accent1>
        <a:accent2>
          <a:srgbClr val="CC3300"/>
        </a:accent2>
        <a:accent3>
          <a:srgbClr val="C1AAAA"/>
        </a:accent3>
        <a:accent4>
          <a:srgbClr val="DADADA"/>
        </a:accent4>
        <a:accent5>
          <a:srgbClr val="FFCAAA"/>
        </a:accent5>
        <a:accent6>
          <a:srgbClr val="B92D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Bordi 2">
        <a:dk1>
          <a:srgbClr val="333333"/>
        </a:dk1>
        <a:lt1>
          <a:srgbClr val="CCCCFF"/>
        </a:lt1>
        <a:dk2>
          <a:srgbClr val="0B0506"/>
        </a:dk2>
        <a:lt2>
          <a:srgbClr val="FFFFFF"/>
        </a:lt2>
        <a:accent1>
          <a:srgbClr val="3366CC"/>
        </a:accent1>
        <a:accent2>
          <a:srgbClr val="3333CC"/>
        </a:accent2>
        <a:accent3>
          <a:srgbClr val="AAAAAA"/>
        </a:accent3>
        <a:accent4>
          <a:srgbClr val="AEAEDA"/>
        </a:accent4>
        <a:accent5>
          <a:srgbClr val="ADB8E2"/>
        </a:accent5>
        <a:accent6>
          <a:srgbClr val="2D2DB9"/>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Bordi 3">
        <a:dk1>
          <a:srgbClr val="333333"/>
        </a:dk1>
        <a:lt1>
          <a:srgbClr val="FFFFFF"/>
        </a:lt1>
        <a:dk2>
          <a:srgbClr val="221013"/>
        </a:dk2>
        <a:lt2>
          <a:srgbClr val="FFFFFF"/>
        </a:lt2>
        <a:accent1>
          <a:srgbClr val="CC3300"/>
        </a:accent1>
        <a:accent2>
          <a:srgbClr val="CC9900"/>
        </a:accent2>
        <a:accent3>
          <a:srgbClr val="ABAAAA"/>
        </a:accent3>
        <a:accent4>
          <a:srgbClr val="DADADA"/>
        </a:accent4>
        <a:accent5>
          <a:srgbClr val="E2ADAA"/>
        </a:accent5>
        <a:accent6>
          <a:srgbClr val="B98A00"/>
        </a:accent6>
        <a:hlink>
          <a:srgbClr val="808080"/>
        </a:hlink>
        <a:folHlink>
          <a:srgbClr val="666633"/>
        </a:folHlink>
      </a:clrScheme>
      <a:clrMap bg1="dk2" tx1="lt1" bg2="dk1" tx2="lt2" accent1="accent1" accent2="accent2" accent3="accent3" accent4="accent4" accent5="accent5" accent6="accent6" hlink="hlink" folHlink="folHlink"/>
    </a:extraClrScheme>
    <a:extraClrScheme>
      <a:clrScheme name="Bordi 4">
        <a:dk1>
          <a:srgbClr val="11054B"/>
        </a:dk1>
        <a:lt1>
          <a:srgbClr val="FFFFFF"/>
        </a:lt1>
        <a:dk2>
          <a:srgbClr val="0000CC"/>
        </a:dk2>
        <a:lt2>
          <a:srgbClr val="FFFFFF"/>
        </a:lt2>
        <a:accent1>
          <a:srgbClr val="FF6600"/>
        </a:accent1>
        <a:accent2>
          <a:srgbClr val="FF3300"/>
        </a:accent2>
        <a:accent3>
          <a:srgbClr val="AAAAE2"/>
        </a:accent3>
        <a:accent4>
          <a:srgbClr val="DADADA"/>
        </a:accent4>
        <a:accent5>
          <a:srgbClr val="FFB8AA"/>
        </a:accent5>
        <a:accent6>
          <a:srgbClr val="E72D00"/>
        </a:accent6>
        <a:hlink>
          <a:srgbClr val="CC9900"/>
        </a:hlink>
        <a:folHlink>
          <a:srgbClr val="B2B2B2"/>
        </a:folHlink>
      </a:clrScheme>
      <a:clrMap bg1="dk2" tx1="lt1" bg2="dk1" tx2="lt2" accent1="accent1" accent2="accent2" accent3="accent3" accent4="accent4" accent5="accent5" accent6="accent6" hlink="hlink" folHlink="folHlink"/>
    </a:extraClrScheme>
    <a:extraClrScheme>
      <a:clrScheme name="Bordi 5">
        <a:dk1>
          <a:srgbClr val="9B8D65"/>
        </a:dk1>
        <a:lt1>
          <a:srgbClr val="F8F8F8"/>
        </a:lt1>
        <a:dk2>
          <a:srgbClr val="002600"/>
        </a:dk2>
        <a:lt2>
          <a:srgbClr val="FAFACC"/>
        </a:lt2>
        <a:accent1>
          <a:srgbClr val="CC9933"/>
        </a:accent1>
        <a:accent2>
          <a:srgbClr val="8F9967"/>
        </a:accent2>
        <a:accent3>
          <a:srgbClr val="AAACAA"/>
        </a:accent3>
        <a:accent4>
          <a:srgbClr val="D4D4D4"/>
        </a:accent4>
        <a:accent5>
          <a:srgbClr val="E2CAAD"/>
        </a:accent5>
        <a:accent6>
          <a:srgbClr val="818A5D"/>
        </a:accent6>
        <a:hlink>
          <a:srgbClr val="336600"/>
        </a:hlink>
        <a:folHlink>
          <a:srgbClr val="808000"/>
        </a:folHlink>
      </a:clrScheme>
      <a:clrMap bg1="dk2" tx1="lt1" bg2="dk1" tx2="lt2" accent1="accent1" accent2="accent2" accent3="accent3" accent4="accent4" accent5="accent5" accent6="accent6" hlink="hlink" folHlink="folHlink"/>
    </a:extraClrScheme>
    <a:extraClrScheme>
      <a:clrScheme name="Bordi 6">
        <a:dk1>
          <a:srgbClr val="333333"/>
        </a:dk1>
        <a:lt1>
          <a:srgbClr val="FFFFFF"/>
        </a:lt1>
        <a:dk2>
          <a:srgbClr val="006699"/>
        </a:dk2>
        <a:lt2>
          <a:srgbClr val="FFFFFF"/>
        </a:lt2>
        <a:accent1>
          <a:srgbClr val="CC9900"/>
        </a:accent1>
        <a:accent2>
          <a:srgbClr val="FF9900"/>
        </a:accent2>
        <a:accent3>
          <a:srgbClr val="AAB8CA"/>
        </a:accent3>
        <a:accent4>
          <a:srgbClr val="DADADA"/>
        </a:accent4>
        <a:accent5>
          <a:srgbClr val="E2CAAA"/>
        </a:accent5>
        <a:accent6>
          <a:srgbClr val="E78A00"/>
        </a:accent6>
        <a:hlink>
          <a:srgbClr val="FFCC00"/>
        </a:hlink>
        <a:folHlink>
          <a:srgbClr val="706F37"/>
        </a:folHlink>
      </a:clrScheme>
      <a:clrMap bg1="dk2" tx1="lt1" bg2="dk1" tx2="lt2" accent1="accent1" accent2="accent2" accent3="accent3" accent4="accent4" accent5="accent5" accent6="accent6" hlink="hlink" folHlink="folHlink"/>
    </a:extraClrScheme>
    <a:extraClrScheme>
      <a:clrScheme name="Bordi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clrMap bg1="lt1" tx1="dk1" bg2="lt2" tx2="dk2" accent1="accent1" accent2="accent2" accent3="accent3" accent4="accent4" accent5="accent5" accent6="accent6" hlink="hlink" folHlink="folHlink"/>
    </a:extraClrScheme>
    <a:extraClrScheme>
      <a:clrScheme name="Bordi 8">
        <a:dk1>
          <a:srgbClr val="000000"/>
        </a:dk1>
        <a:lt1>
          <a:srgbClr val="FFFFFF"/>
        </a:lt1>
        <a:dk2>
          <a:srgbClr val="CC0000"/>
        </a:dk2>
        <a:lt2>
          <a:srgbClr val="666699"/>
        </a:lt2>
        <a:accent1>
          <a:srgbClr val="808080"/>
        </a:accent1>
        <a:accent2>
          <a:srgbClr val="999933"/>
        </a:accent2>
        <a:accent3>
          <a:srgbClr val="FFFFFF"/>
        </a:accent3>
        <a:accent4>
          <a:srgbClr val="000000"/>
        </a:accent4>
        <a:accent5>
          <a:srgbClr val="C0C0C0"/>
        </a:accent5>
        <a:accent6>
          <a:srgbClr val="8A8A2D"/>
        </a:accent6>
        <a:hlink>
          <a:srgbClr val="4C6D80"/>
        </a:hlink>
        <a:folHlink>
          <a:srgbClr val="B2B2B2"/>
        </a:folHlink>
      </a:clrScheme>
      <a:clrMap bg1="lt1" tx1="dk1" bg2="lt2" tx2="dk2" accent1="accent1" accent2="accent2" accent3="accent3" accent4="accent4" accent5="accent5" accent6="accent6" hlink="hlink" folHlink="folHlink"/>
    </a:extraClrScheme>
    <a:extraClrScheme>
      <a:clrScheme name="Bordi 9">
        <a:dk1>
          <a:srgbClr val="000000"/>
        </a:dk1>
        <a:lt1>
          <a:srgbClr val="FFFFFF"/>
        </a:lt1>
        <a:dk2>
          <a:srgbClr val="003399"/>
        </a:dk2>
        <a:lt2>
          <a:srgbClr val="666699"/>
        </a:lt2>
        <a:accent1>
          <a:srgbClr val="009999"/>
        </a:accent1>
        <a:accent2>
          <a:srgbClr val="4C6D4E"/>
        </a:accent2>
        <a:accent3>
          <a:srgbClr val="FFFFFF"/>
        </a:accent3>
        <a:accent4>
          <a:srgbClr val="000000"/>
        </a:accent4>
        <a:accent5>
          <a:srgbClr val="AACACA"/>
        </a:accent5>
        <a:accent6>
          <a:srgbClr val="446246"/>
        </a:accent6>
        <a:hlink>
          <a:srgbClr val="4C6D80"/>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Edge</Template>
  <TotalTime>5843</TotalTime>
  <Words>11502</Words>
  <Application>Microsoft Office PowerPoint</Application>
  <PresentationFormat>On-screen Show (4:3)</PresentationFormat>
  <Paragraphs>1015</Paragraphs>
  <Slides>183</Slides>
  <Notes>169</Notes>
  <HiddenSlides>0</HiddenSlides>
  <MMClips>0</MMClips>
  <ScaleCrop>false</ScaleCrop>
  <HeadingPairs>
    <vt:vector size="6" baseType="variant">
      <vt:variant>
        <vt:lpstr>Caratteri utilizzati</vt:lpstr>
      </vt:variant>
      <vt:variant>
        <vt:i4>6</vt:i4>
      </vt:variant>
      <vt:variant>
        <vt:lpstr>Modello struttura</vt:lpstr>
      </vt:variant>
      <vt:variant>
        <vt:i4>23</vt:i4>
      </vt:variant>
      <vt:variant>
        <vt:lpstr>Titoli diapositive</vt:lpstr>
      </vt:variant>
      <vt:variant>
        <vt:i4>183</vt:i4>
      </vt:variant>
    </vt:vector>
  </HeadingPairs>
  <TitlesOfParts>
    <vt:vector size="212" baseType="lpstr">
      <vt:lpstr>Garamond</vt:lpstr>
      <vt:lpstr>Arial</vt:lpstr>
      <vt:lpstr>Verdana</vt:lpstr>
      <vt:lpstr>Wingdings</vt:lpstr>
      <vt:lpstr>Times New Roman</vt:lpstr>
      <vt:lpstr>Book Antiqua</vt:lpstr>
      <vt:lpstr>Livello</vt:lpstr>
      <vt:lpstr>Strati</vt:lpstr>
      <vt:lpstr>Capsule</vt:lpstr>
      <vt:lpstr>Asse</vt:lpstr>
      <vt:lpstr>Struttura predefinita</vt:lpstr>
      <vt:lpstr>Quadrante</vt:lpstr>
      <vt:lpstr>Bordi</vt:lpstr>
      <vt:lpstr>Livello</vt:lpstr>
      <vt:lpstr>Strati</vt:lpstr>
      <vt:lpstr>Capsule</vt:lpstr>
      <vt:lpstr>Asse</vt:lpstr>
      <vt:lpstr>Quadrante</vt:lpstr>
      <vt:lpstr>Bordi</vt:lpstr>
      <vt:lpstr>Bordi</vt:lpstr>
      <vt:lpstr>Bordi</vt:lpstr>
      <vt:lpstr>Bordi</vt:lpstr>
      <vt:lpstr>Bordi</vt:lpstr>
      <vt:lpstr>Bordi</vt:lpstr>
      <vt:lpstr>Bordi</vt:lpstr>
      <vt:lpstr>Bordi</vt:lpstr>
      <vt:lpstr>Bordi</vt:lpstr>
      <vt:lpstr>Bordi</vt:lpstr>
      <vt:lpstr>Bordi</vt:lpstr>
      <vt:lpstr>La bibliografia</vt:lpstr>
      <vt:lpstr>Diapositiva 2</vt:lpstr>
      <vt:lpstr>Diapositiva 3</vt:lpstr>
      <vt:lpstr>Diapositiva 4</vt:lpstr>
      <vt:lpstr>Diapositiva 5</vt:lpstr>
      <vt:lpstr>Bibliografia e documentazione</vt:lpstr>
      <vt:lpstr>Bibliografia e biblioteconomia</vt:lpstr>
      <vt:lpstr>Diapositiva 8</vt:lpstr>
      <vt:lpstr>La Biblioteconomia</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LA BIBLIOTECA E IL LIBRO</vt:lpstr>
      <vt:lpstr>Diapositiva 23</vt:lpstr>
      <vt:lpstr>Il libro come documento</vt:lpstr>
      <vt:lpstr>Diapositiva 25</vt:lpstr>
      <vt:lpstr>Diapositiva 26</vt:lpstr>
      <vt:lpstr>Il concetto di risorsa documentaria</vt:lpstr>
      <vt:lpstr>Diapositiva 28</vt:lpstr>
      <vt:lpstr>Panoramica delle varie tipologie di risorse documentarie</vt:lpstr>
      <vt:lpstr>IL LIBRO</vt:lpstr>
      <vt:lpstr>Il volumen</vt:lpstr>
      <vt:lpstr>Il codex</vt:lpstr>
      <vt:lpstr>Diapositiva 33</vt:lpstr>
      <vt:lpstr>L’invenzione della stampa</vt:lpstr>
      <vt:lpstr>Diapositiva 35</vt:lpstr>
      <vt:lpstr>Corredi paratestuali : il frontespizio</vt:lpstr>
      <vt:lpstr>Il frontespizio</vt:lpstr>
      <vt:lpstr>Il frontespizio</vt:lpstr>
      <vt:lpstr>Il colophon</vt:lpstr>
      <vt:lpstr>L’illustrazione</vt:lpstr>
      <vt:lpstr>L’antiporta</vt:lpstr>
      <vt:lpstr>Giovanni Battista Bodoni</vt:lpstr>
      <vt:lpstr>Parti del libro</vt:lpstr>
      <vt:lpstr>Formati dei libri</vt:lpstr>
      <vt:lpstr>Le 5 leggi di Ranganathan (1931)</vt:lpstr>
      <vt:lpstr>LA BIBLIOTECA NELLA STORIA</vt:lpstr>
      <vt:lpstr>Diapositiva 47</vt:lpstr>
      <vt:lpstr>Diapositiva 48</vt:lpstr>
      <vt:lpstr>Diapositiva 49</vt:lpstr>
      <vt:lpstr>Diapositiva 50</vt:lpstr>
      <vt:lpstr>L’età antica</vt:lpstr>
      <vt:lpstr>Diapositiva 52</vt:lpstr>
      <vt:lpstr>Biblioteche romane (II sec. A.C.)</vt:lpstr>
      <vt:lpstr>Biblioteche romane</vt:lpstr>
      <vt:lpstr>Diapositiva 55</vt:lpstr>
      <vt:lpstr>Biblioteche medievali</vt:lpstr>
      <vt:lpstr>Nuovi paradigmi bibliotecari</vt:lpstr>
      <vt:lpstr>Nuovi paradigmi bibliotecari</vt:lpstr>
      <vt:lpstr>Lo scriptorium</vt:lpstr>
      <vt:lpstr>Umanesimo e Rinascimento</vt:lpstr>
      <vt:lpstr>L’esempio dei privati</vt:lpstr>
      <vt:lpstr>Diapositiva 62</vt:lpstr>
      <vt:lpstr>Il “vaso” librario</vt:lpstr>
      <vt:lpstr>Conrad Gesner (1516-1565)</vt:lpstr>
      <vt:lpstr>Diapositiva 65</vt:lpstr>
      <vt:lpstr>Diapositiva 66</vt:lpstr>
      <vt:lpstr>L’età moderna</vt:lpstr>
      <vt:lpstr>Diapositiva 68</vt:lpstr>
      <vt:lpstr>Diapositiva 69</vt:lpstr>
      <vt:lpstr>Le biblioteche in Italia – età moderna -</vt:lpstr>
      <vt:lpstr>Diapositiva 71</vt:lpstr>
      <vt:lpstr>Regia Biblioteca Parmense</vt:lpstr>
      <vt:lpstr>ANTONIO PANIZZI (1797-1879)</vt:lpstr>
      <vt:lpstr>Reading Room British Museum</vt:lpstr>
      <vt:lpstr>L’età contemporanea</vt:lpstr>
      <vt:lpstr>TIPOLOGIA DELLE BIBLIOTECHE</vt:lpstr>
      <vt:lpstr>Diapositiva 77</vt:lpstr>
      <vt:lpstr>Biblioteche nazionali</vt:lpstr>
      <vt:lpstr>Diapositiva 79</vt:lpstr>
      <vt:lpstr>Le Biblioteche Nazionali Centrali</vt:lpstr>
      <vt:lpstr>Il Ministero dei Beni e delle Attività Culturali (MIBAC)</vt:lpstr>
      <vt:lpstr>MIBAC</vt:lpstr>
      <vt:lpstr>MIBAC</vt:lpstr>
      <vt:lpstr>LE BIBLIOTECHE PUBBLICHE STATALI</vt:lpstr>
      <vt:lpstr>Le biblioteche di ente locale</vt:lpstr>
      <vt:lpstr>Diapositiva 86</vt:lpstr>
      <vt:lpstr>Biblioteche di università</vt:lpstr>
      <vt:lpstr>Biblioteche scolastiche</vt:lpstr>
      <vt:lpstr>SBN Servizio Bibliotecario Nazionale </vt:lpstr>
      <vt:lpstr>SBN : nascita</vt:lpstr>
      <vt:lpstr>SBN: elementi portanti (anni ’80)</vt:lpstr>
      <vt:lpstr>SBN: vantaggi</vt:lpstr>
      <vt:lpstr>LA BIBLIOTECA: attività e funzioni</vt:lpstr>
      <vt:lpstr>ATTIVITÁ E  FUNZIONI DELLA BIBLIOTECA</vt:lpstr>
      <vt:lpstr>OBIETTIVI DELLA BIBLIOTECA</vt:lpstr>
      <vt:lpstr>SERVIZI NEVRALGICI DELLA BIBLIOTECA</vt:lpstr>
      <vt:lpstr>REGOLAMENTI E CARTE DEI SERVIZI</vt:lpstr>
      <vt:lpstr>Diapositiva 98</vt:lpstr>
      <vt:lpstr>LE CARTE DEI SERVIZI</vt:lpstr>
      <vt:lpstr>MANAGEMENT E BIBLIOTECHE</vt:lpstr>
      <vt:lpstr>Diapositiva 101</vt:lpstr>
      <vt:lpstr>Diapositiva 102</vt:lpstr>
      <vt:lpstr>COMPETENZE DEL BIBLIOTECARIO-MANAGER</vt:lpstr>
      <vt:lpstr>IL CATALOGO</vt:lpstr>
      <vt:lpstr>La catalogazione</vt:lpstr>
      <vt:lpstr>Diapositiva 106</vt:lpstr>
      <vt:lpstr>La catalogazione</vt:lpstr>
      <vt:lpstr>Diapositiva 108</vt:lpstr>
      <vt:lpstr>La catalogazione: principi teorici</vt:lpstr>
      <vt:lpstr>FRBR</vt:lpstr>
      <vt:lpstr>Entità del primo gruppo</vt:lpstr>
      <vt:lpstr>Diapositiva 112</vt:lpstr>
      <vt:lpstr>Analisi bibliografica</vt:lpstr>
      <vt:lpstr>Analisi formale</vt:lpstr>
      <vt:lpstr>Analisi letteraria</vt:lpstr>
      <vt:lpstr>Analisi concettuale</vt:lpstr>
      <vt:lpstr>La registrazione bibliografica</vt:lpstr>
      <vt:lpstr>Intestazione</vt:lpstr>
      <vt:lpstr>Le RICA </vt:lpstr>
      <vt:lpstr>Le RICA </vt:lpstr>
      <vt:lpstr>Le RICA</vt:lpstr>
      <vt:lpstr>Le REICAT (Regole italiane di catalogazione)</vt:lpstr>
      <vt:lpstr>Le REICAT</vt:lpstr>
      <vt:lpstr>ISBD</vt:lpstr>
      <vt:lpstr>ISBD</vt:lpstr>
      <vt:lpstr>Diapositiva 126</vt:lpstr>
      <vt:lpstr>Esempio di registrazione catalografica</vt:lpstr>
      <vt:lpstr>Ulteriori elementi</vt:lpstr>
      <vt:lpstr>L’indicizzazione semantica</vt:lpstr>
      <vt:lpstr>Diapositiva 130</vt:lpstr>
      <vt:lpstr>Diapositiva 131</vt:lpstr>
      <vt:lpstr>Il soggetto</vt:lpstr>
      <vt:lpstr>Diapositiva 133</vt:lpstr>
      <vt:lpstr>Definizione del soggetto</vt:lpstr>
      <vt:lpstr>1. Esame del documento</vt:lpstr>
      <vt:lpstr>2. L’identificazione dei concetti</vt:lpstr>
      <vt:lpstr>3. Enunciato di soggetto</vt:lpstr>
      <vt:lpstr>Il Soggettario</vt:lpstr>
      <vt:lpstr>Le classificazioni</vt:lpstr>
      <vt:lpstr>La CDD </vt:lpstr>
      <vt:lpstr>Le 10 Classi</vt:lpstr>
      <vt:lpstr>La CDD</vt:lpstr>
      <vt:lpstr>La gestione delle raccolte</vt:lpstr>
      <vt:lpstr>Il collection management</vt:lpstr>
      <vt:lpstr>Diapositiva 145</vt:lpstr>
      <vt:lpstr>L’analisi</vt:lpstr>
      <vt:lpstr>Diapositiva 147</vt:lpstr>
      <vt:lpstr>Diapositiva 148</vt:lpstr>
      <vt:lpstr>Diapositiva 149</vt:lpstr>
      <vt:lpstr> La pianificazione</vt:lpstr>
      <vt:lpstr>Diapositiva 151</vt:lpstr>
      <vt:lpstr>Diapositiva 152</vt:lpstr>
      <vt:lpstr>Diapositiva 153</vt:lpstr>
      <vt:lpstr>Acquisizione di RER (risorse elettroniche ad accesso remoto)</vt:lpstr>
      <vt:lpstr>Diapositiva 155</vt:lpstr>
      <vt:lpstr>Diapositiva 156</vt:lpstr>
      <vt:lpstr>Lo SMUSI</vt:lpstr>
      <vt:lpstr>Diapositiva 158</vt:lpstr>
      <vt:lpstr>Diapositiva 159</vt:lpstr>
      <vt:lpstr>IL SERVIZIO DI REFERENCE</vt:lpstr>
      <vt:lpstr>Diapositiva 161</vt:lpstr>
      <vt:lpstr>IL REFERENCE</vt:lpstr>
      <vt:lpstr>I livelli del servizio</vt:lpstr>
      <vt:lpstr>IL REFERENCE IN BIBLIOTECA</vt:lpstr>
      <vt:lpstr>GLI STRUMENTI PER LA RICERCA</vt:lpstr>
      <vt:lpstr>Le opere di consultazione</vt:lpstr>
      <vt:lpstr>Le opere di consultazione</vt:lpstr>
      <vt:lpstr>Le bibliografie</vt:lpstr>
      <vt:lpstr>Le bibliografie</vt:lpstr>
      <vt:lpstr>Le bibliografie</vt:lpstr>
      <vt:lpstr>Le bibliografie</vt:lpstr>
      <vt:lpstr>Le bibliografie</vt:lpstr>
      <vt:lpstr>Bibliografie e cataloghi</vt:lpstr>
      <vt:lpstr>DIZIONARI</vt:lpstr>
      <vt:lpstr>ENCICLOPEDIE</vt:lpstr>
      <vt:lpstr>TRATTATI E MANUALI</vt:lpstr>
      <vt:lpstr>COLLEZIONI DI TESTI</vt:lpstr>
      <vt:lpstr>IL REFERENCE DIGITALE</vt:lpstr>
      <vt:lpstr>INFORMAZIONE STRUTTURATA E LIBERA</vt:lpstr>
      <vt:lpstr>Virtual reference desk </vt:lpstr>
      <vt:lpstr>VRDs e Directories</vt:lpstr>
      <vt:lpstr>VRD Italiani  (per i cittadini e di e per biblioteche pubbliche)</vt:lpstr>
      <vt:lpstr>Diapositiva 183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biblioteca di Alessandria</dc:title>
  <dc:creator>NATALIA</dc:creator>
  <cp:lastModifiedBy>Utente</cp:lastModifiedBy>
  <cp:revision>1017</cp:revision>
  <dcterms:created xsi:type="dcterms:W3CDTF">2009-11-04T08:43:29Z</dcterms:created>
  <dcterms:modified xsi:type="dcterms:W3CDTF">2011-05-02T09:19:52Z</dcterms:modified>
</cp:coreProperties>
</file>