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09B73C-FB58-4F5E-8527-9F185BAB0CA0}" type="datetimeFigureOut">
              <a:rPr lang="it-IT" smtClean="0"/>
              <a:t>13/03/2011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B079D-F565-40DE-A120-1640B364DD5D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39784"/>
          </a:xfrm>
        </p:spPr>
        <p:txBody>
          <a:bodyPr>
            <a:noAutofit/>
          </a:bodyPr>
          <a:lstStyle/>
          <a:p>
            <a:r>
              <a:rPr lang="it-IT" sz="2800" dirty="0" smtClean="0"/>
              <a:t>… i contributi di ogni studente rilevabili dalle mappe concettuali individuali a proposito della “</a:t>
            </a:r>
            <a:r>
              <a:rPr lang="it-IT" sz="2800" b="1" dirty="0" smtClean="0"/>
              <a:t>grotta</a:t>
            </a:r>
            <a:r>
              <a:rPr lang="it-IT" sz="2800" dirty="0" smtClean="0"/>
              <a:t>”</a:t>
            </a:r>
            <a:endParaRPr lang="it-IT" sz="280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smtClean="0"/>
              <a:t>lunedì 7 marzo 2011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progetto grotte a.a. 2010/2011 - 1°incontro </a:t>
            </a:r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3857620" y="3929066"/>
            <a:ext cx="1785950" cy="785818"/>
          </a:xfrm>
          <a:prstGeom prst="ellips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400" b="1" dirty="0" smtClean="0"/>
              <a:t>GROTTA</a:t>
            </a:r>
            <a:endParaRPr lang="it-IT" b="1" dirty="0"/>
          </a:p>
        </p:txBody>
      </p:sp>
      <p:sp>
        <p:nvSpPr>
          <p:cNvPr id="7" name="Rettangolo 6"/>
          <p:cNvSpPr/>
          <p:nvPr/>
        </p:nvSpPr>
        <p:spPr>
          <a:xfrm>
            <a:off x="3071802" y="1000108"/>
            <a:ext cx="1857388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VISITE PER ESPLORAZIONE</a:t>
            </a:r>
            <a:endParaRPr lang="it-IT" sz="1600" dirty="0"/>
          </a:p>
        </p:txBody>
      </p:sp>
      <p:sp>
        <p:nvSpPr>
          <p:cNvPr id="8" name="Rettangolo 7"/>
          <p:cNvSpPr/>
          <p:nvPr/>
        </p:nvSpPr>
        <p:spPr>
          <a:xfrm>
            <a:off x="3357554" y="1571612"/>
            <a:ext cx="1143008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PERICOLO</a:t>
            </a:r>
            <a:endParaRPr lang="it-IT" sz="1600" dirty="0"/>
          </a:p>
        </p:txBody>
      </p:sp>
      <p:sp>
        <p:nvSpPr>
          <p:cNvPr id="12" name="Rettangolo 11"/>
          <p:cNvSpPr/>
          <p:nvPr/>
        </p:nvSpPr>
        <p:spPr>
          <a:xfrm>
            <a:off x="4857752" y="1142984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UMIDITÀ</a:t>
            </a:r>
            <a:endParaRPr lang="it-IT" sz="1600" dirty="0"/>
          </a:p>
        </p:txBody>
      </p:sp>
      <p:sp>
        <p:nvSpPr>
          <p:cNvPr id="13" name="Rettangolo 12"/>
          <p:cNvSpPr/>
          <p:nvPr/>
        </p:nvSpPr>
        <p:spPr>
          <a:xfrm>
            <a:off x="6786578" y="1142984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FANGO</a:t>
            </a:r>
            <a:endParaRPr lang="it-IT" sz="1600" dirty="0"/>
          </a:p>
        </p:txBody>
      </p:sp>
      <p:sp>
        <p:nvSpPr>
          <p:cNvPr id="14" name="Rettangolo 13"/>
          <p:cNvSpPr/>
          <p:nvPr/>
        </p:nvSpPr>
        <p:spPr>
          <a:xfrm>
            <a:off x="7929586" y="1000108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FREDDO</a:t>
            </a:r>
            <a:endParaRPr lang="it-IT" sz="1600" dirty="0"/>
          </a:p>
        </p:txBody>
      </p:sp>
      <p:sp>
        <p:nvSpPr>
          <p:cNvPr id="15" name="Rettangolo 14"/>
          <p:cNvSpPr/>
          <p:nvPr/>
        </p:nvSpPr>
        <p:spPr>
          <a:xfrm>
            <a:off x="5786446" y="1000108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ACQUA</a:t>
            </a:r>
            <a:endParaRPr lang="it-IT" sz="1600" dirty="0"/>
          </a:p>
        </p:txBody>
      </p:sp>
      <p:sp>
        <p:nvSpPr>
          <p:cNvPr id="16" name="Rettangolo 15"/>
          <p:cNvSpPr/>
          <p:nvPr/>
        </p:nvSpPr>
        <p:spPr>
          <a:xfrm>
            <a:off x="2285984" y="2285992"/>
            <a:ext cx="1571636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ATTREZZATURE/ATTREZZI</a:t>
            </a:r>
            <a:endParaRPr lang="it-IT" sz="1600" dirty="0"/>
          </a:p>
        </p:txBody>
      </p:sp>
      <p:sp>
        <p:nvSpPr>
          <p:cNvPr id="17" name="Rettangolo 16"/>
          <p:cNvSpPr/>
          <p:nvPr/>
        </p:nvSpPr>
        <p:spPr>
          <a:xfrm>
            <a:off x="2000232" y="2000240"/>
            <a:ext cx="1357322" cy="214314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STRUMENTI</a:t>
            </a:r>
            <a:endParaRPr lang="it-IT" sz="1600" dirty="0"/>
          </a:p>
        </p:txBody>
      </p:sp>
      <p:sp>
        <p:nvSpPr>
          <p:cNvPr id="18" name="Rettangolo 17"/>
          <p:cNvSpPr/>
          <p:nvPr/>
        </p:nvSpPr>
        <p:spPr>
          <a:xfrm>
            <a:off x="142844" y="3857628"/>
            <a:ext cx="1500198" cy="1285884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CONDIVISIONE ESEPRIENZA CON I MEMBRI DEL GRUPPO</a:t>
            </a:r>
            <a:endParaRPr lang="it-IT" sz="1600" dirty="0"/>
          </a:p>
        </p:txBody>
      </p:sp>
      <p:sp>
        <p:nvSpPr>
          <p:cNvPr id="19" name="Rettangolo 18"/>
          <p:cNvSpPr/>
          <p:nvPr/>
        </p:nvSpPr>
        <p:spPr>
          <a:xfrm>
            <a:off x="7572364" y="1857364"/>
            <a:ext cx="1571636" cy="500066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FLORA E FAUNA</a:t>
            </a:r>
            <a:endParaRPr lang="it-IT" sz="1600" dirty="0"/>
          </a:p>
        </p:txBody>
      </p:sp>
      <p:sp>
        <p:nvSpPr>
          <p:cNvPr id="20" name="Rettangolo 19"/>
          <p:cNvSpPr/>
          <p:nvPr/>
        </p:nvSpPr>
        <p:spPr>
          <a:xfrm>
            <a:off x="0" y="1428736"/>
            <a:ext cx="1214446" cy="28575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ESCURSIONI</a:t>
            </a:r>
            <a:endParaRPr lang="it-IT" sz="1600" dirty="0"/>
          </a:p>
        </p:txBody>
      </p:sp>
      <p:sp>
        <p:nvSpPr>
          <p:cNvPr id="21" name="Rettangolo 20"/>
          <p:cNvSpPr/>
          <p:nvPr/>
        </p:nvSpPr>
        <p:spPr>
          <a:xfrm>
            <a:off x="8143900" y="2500306"/>
            <a:ext cx="642942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err="1" smtClean="0"/>
              <a:t>S.O.S</a:t>
            </a:r>
            <a:endParaRPr lang="it-IT" sz="1600" dirty="0"/>
          </a:p>
        </p:txBody>
      </p:sp>
      <p:sp>
        <p:nvSpPr>
          <p:cNvPr id="22" name="Rettangolo 21"/>
          <p:cNvSpPr/>
          <p:nvPr/>
        </p:nvSpPr>
        <p:spPr>
          <a:xfrm>
            <a:off x="2071670" y="5715016"/>
            <a:ext cx="1571636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MISURE </a:t>
            </a:r>
            <a:r>
              <a:rPr lang="it-IT" sz="1600" dirty="0" err="1" smtClean="0"/>
              <a:t>DI</a:t>
            </a:r>
            <a:r>
              <a:rPr lang="it-IT" sz="1600" dirty="0" smtClean="0"/>
              <a:t> SICUREZZA</a:t>
            </a:r>
            <a:endParaRPr lang="it-IT" sz="1600" dirty="0"/>
          </a:p>
        </p:txBody>
      </p:sp>
      <p:sp>
        <p:nvSpPr>
          <p:cNvPr id="23" name="Rettangolo 22"/>
          <p:cNvSpPr/>
          <p:nvPr/>
        </p:nvSpPr>
        <p:spPr>
          <a:xfrm>
            <a:off x="1000100" y="6143644"/>
            <a:ext cx="1571636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CURIOSITÁ</a:t>
            </a:r>
            <a:endParaRPr lang="it-IT" sz="1600" dirty="0"/>
          </a:p>
        </p:txBody>
      </p:sp>
      <p:sp>
        <p:nvSpPr>
          <p:cNvPr id="24" name="Rettangolo 23"/>
          <p:cNvSpPr/>
          <p:nvPr/>
        </p:nvSpPr>
        <p:spPr>
          <a:xfrm>
            <a:off x="285720" y="5715016"/>
            <a:ext cx="1571636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SOLIDARIETÁ</a:t>
            </a:r>
            <a:endParaRPr lang="it-IT" sz="1600" dirty="0"/>
          </a:p>
        </p:txBody>
      </p:sp>
      <p:sp>
        <p:nvSpPr>
          <p:cNvPr id="25" name="Rettangolo 24"/>
          <p:cNvSpPr/>
          <p:nvPr/>
        </p:nvSpPr>
        <p:spPr>
          <a:xfrm>
            <a:off x="6357950" y="1500174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BUIO</a:t>
            </a:r>
            <a:endParaRPr lang="it-IT" sz="1600" dirty="0"/>
          </a:p>
        </p:txBody>
      </p:sp>
      <p:sp>
        <p:nvSpPr>
          <p:cNvPr id="26" name="Rettangolo 25"/>
          <p:cNvSpPr/>
          <p:nvPr/>
        </p:nvSpPr>
        <p:spPr>
          <a:xfrm>
            <a:off x="5786446" y="2357430"/>
            <a:ext cx="1500198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RILEVAZIONE</a:t>
            </a:r>
            <a:endParaRPr lang="it-IT" sz="1600" dirty="0"/>
          </a:p>
        </p:txBody>
      </p:sp>
      <p:sp>
        <p:nvSpPr>
          <p:cNvPr id="27" name="Rettangolo 26"/>
          <p:cNvSpPr/>
          <p:nvPr/>
        </p:nvSpPr>
        <p:spPr>
          <a:xfrm>
            <a:off x="214282" y="2214554"/>
            <a:ext cx="135732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ORIZZONTALE</a:t>
            </a:r>
            <a:endParaRPr lang="it-IT" sz="1600" dirty="0"/>
          </a:p>
        </p:txBody>
      </p:sp>
      <p:sp>
        <p:nvSpPr>
          <p:cNvPr id="28" name="Rettangolo 27"/>
          <p:cNvSpPr/>
          <p:nvPr/>
        </p:nvSpPr>
        <p:spPr>
          <a:xfrm>
            <a:off x="0" y="1785926"/>
            <a:ext cx="1214446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VERTICALE</a:t>
            </a:r>
            <a:endParaRPr lang="it-IT" sz="1600" dirty="0"/>
          </a:p>
        </p:txBody>
      </p:sp>
      <p:sp>
        <p:nvSpPr>
          <p:cNvPr id="29" name="Rettangolo 28"/>
          <p:cNvSpPr/>
          <p:nvPr/>
        </p:nvSpPr>
        <p:spPr>
          <a:xfrm>
            <a:off x="4214810" y="5786454"/>
            <a:ext cx="1428760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SPELEOLOGO</a:t>
            </a:r>
            <a:endParaRPr lang="it-IT" sz="1600" dirty="0"/>
          </a:p>
        </p:txBody>
      </p:sp>
      <p:sp>
        <p:nvSpPr>
          <p:cNvPr id="30" name="Rettangolo 29"/>
          <p:cNvSpPr/>
          <p:nvPr/>
        </p:nvSpPr>
        <p:spPr>
          <a:xfrm>
            <a:off x="4929190" y="1571612"/>
            <a:ext cx="1428760" cy="28575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ROCCIA/DURA</a:t>
            </a:r>
            <a:endParaRPr lang="it-IT" sz="1600" dirty="0"/>
          </a:p>
        </p:txBody>
      </p:sp>
      <p:sp>
        <p:nvSpPr>
          <p:cNvPr id="31" name="Rettangolo 30"/>
          <p:cNvSpPr/>
          <p:nvPr/>
        </p:nvSpPr>
        <p:spPr>
          <a:xfrm>
            <a:off x="7786710" y="6143644"/>
            <a:ext cx="1143008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SCOPERTA</a:t>
            </a:r>
            <a:endParaRPr lang="it-IT" sz="1600" dirty="0"/>
          </a:p>
        </p:txBody>
      </p:sp>
      <p:sp>
        <p:nvSpPr>
          <p:cNvPr id="32" name="Rettangolo 31"/>
          <p:cNvSpPr/>
          <p:nvPr/>
        </p:nvSpPr>
        <p:spPr>
          <a:xfrm>
            <a:off x="7286644" y="5572140"/>
            <a:ext cx="1357322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MAURIZIO MONTALBANI</a:t>
            </a:r>
            <a:endParaRPr lang="it-IT" sz="1600" dirty="0"/>
          </a:p>
        </p:txBody>
      </p:sp>
      <p:sp>
        <p:nvSpPr>
          <p:cNvPr id="33" name="Rettangolo 32"/>
          <p:cNvSpPr/>
          <p:nvPr/>
        </p:nvSpPr>
        <p:spPr>
          <a:xfrm>
            <a:off x="1643042" y="3286124"/>
            <a:ext cx="2214578" cy="100013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1600" dirty="0" smtClean="0"/>
              <a:t>IMBRAGATURA</a:t>
            </a:r>
          </a:p>
          <a:p>
            <a:r>
              <a:rPr lang="it-IT" sz="1600" dirty="0" smtClean="0"/>
              <a:t>TUTA CASCO CORDA LUCI  GUANTI</a:t>
            </a:r>
          </a:p>
          <a:p>
            <a:r>
              <a:rPr lang="it-IT" sz="1600" dirty="0" smtClean="0"/>
              <a:t>SCARPONI TRAPANO SCALETTA CARRUCOLE</a:t>
            </a:r>
          </a:p>
          <a:p>
            <a:r>
              <a:rPr lang="it-IT" sz="1600" dirty="0" smtClean="0"/>
              <a:t>MOSCHETTONE</a:t>
            </a:r>
          </a:p>
          <a:p>
            <a:r>
              <a:rPr lang="it-IT" sz="1600" dirty="0" smtClean="0"/>
              <a:t>LACCI  CHIODI  TELO TERMICO</a:t>
            </a:r>
            <a:endParaRPr lang="it-IT" sz="1600" dirty="0"/>
          </a:p>
        </p:txBody>
      </p:sp>
      <p:sp>
        <p:nvSpPr>
          <p:cNvPr id="34" name="Rettangolo 33"/>
          <p:cNvSpPr/>
          <p:nvPr/>
        </p:nvSpPr>
        <p:spPr>
          <a:xfrm>
            <a:off x="5857884" y="6000768"/>
            <a:ext cx="1214446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GEOGRAFIA</a:t>
            </a:r>
            <a:endParaRPr lang="it-IT" sz="1600" dirty="0"/>
          </a:p>
        </p:txBody>
      </p:sp>
      <p:sp>
        <p:nvSpPr>
          <p:cNvPr id="35" name="Rettangolo 34"/>
          <p:cNvSpPr/>
          <p:nvPr/>
        </p:nvSpPr>
        <p:spPr>
          <a:xfrm>
            <a:off x="500034" y="928670"/>
            <a:ext cx="2000264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visite guidate/turistiche</a:t>
            </a:r>
            <a:endParaRPr lang="it-IT" sz="1600" dirty="0"/>
          </a:p>
        </p:txBody>
      </p:sp>
      <p:sp>
        <p:nvSpPr>
          <p:cNvPr id="36" name="Rettangolo 35"/>
          <p:cNvSpPr/>
          <p:nvPr/>
        </p:nvSpPr>
        <p:spPr>
          <a:xfrm>
            <a:off x="5572132" y="5572140"/>
            <a:ext cx="1428760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SPELEOGENESI</a:t>
            </a:r>
            <a:endParaRPr lang="it-IT" sz="1600" dirty="0"/>
          </a:p>
        </p:txBody>
      </p:sp>
      <p:sp>
        <p:nvSpPr>
          <p:cNvPr id="37" name="Rettangolo 36"/>
          <p:cNvSpPr/>
          <p:nvPr/>
        </p:nvSpPr>
        <p:spPr>
          <a:xfrm>
            <a:off x="7572364" y="4429132"/>
            <a:ext cx="1571636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SALITA E DISCESA</a:t>
            </a:r>
            <a:endParaRPr lang="it-IT" sz="1600" dirty="0"/>
          </a:p>
        </p:txBody>
      </p:sp>
      <p:sp>
        <p:nvSpPr>
          <p:cNvPr id="38" name="Rettangolo 37"/>
          <p:cNvSpPr/>
          <p:nvPr/>
        </p:nvSpPr>
        <p:spPr>
          <a:xfrm>
            <a:off x="428596" y="5214950"/>
            <a:ext cx="1643074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SPERIMENTARE</a:t>
            </a:r>
            <a:endParaRPr lang="it-IT" sz="1600" dirty="0"/>
          </a:p>
        </p:txBody>
      </p:sp>
      <p:sp>
        <p:nvSpPr>
          <p:cNvPr id="39" name="Rettangolo 38"/>
          <p:cNvSpPr/>
          <p:nvPr/>
        </p:nvSpPr>
        <p:spPr>
          <a:xfrm>
            <a:off x="3143240" y="6072206"/>
            <a:ext cx="1500198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ARRAMPICARSI</a:t>
            </a:r>
            <a:endParaRPr lang="it-IT" sz="1600" dirty="0"/>
          </a:p>
        </p:txBody>
      </p:sp>
      <p:sp>
        <p:nvSpPr>
          <p:cNvPr id="40" name="Rettangolo 39"/>
          <p:cNvSpPr/>
          <p:nvPr/>
        </p:nvSpPr>
        <p:spPr>
          <a:xfrm>
            <a:off x="6215074" y="3286124"/>
            <a:ext cx="1643074" cy="500066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SOTTERRANEE, MARINE</a:t>
            </a:r>
            <a:endParaRPr lang="it-IT" sz="1600" dirty="0"/>
          </a:p>
        </p:txBody>
      </p:sp>
      <p:sp>
        <p:nvSpPr>
          <p:cNvPr id="41" name="Rettangolo 40"/>
          <p:cNvSpPr/>
          <p:nvPr/>
        </p:nvSpPr>
        <p:spPr>
          <a:xfrm>
            <a:off x="6929454" y="2714620"/>
            <a:ext cx="1071570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RICERCA</a:t>
            </a:r>
            <a:endParaRPr lang="it-IT" sz="1600" dirty="0"/>
          </a:p>
        </p:txBody>
      </p:sp>
      <p:sp>
        <p:nvSpPr>
          <p:cNvPr id="42" name="Rettangolo 41"/>
          <p:cNvSpPr/>
          <p:nvPr/>
        </p:nvSpPr>
        <p:spPr>
          <a:xfrm>
            <a:off x="7643802" y="3143248"/>
            <a:ext cx="1500198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IN ITALIA E FUORI</a:t>
            </a:r>
            <a:endParaRPr lang="it-IT" sz="1600" dirty="0"/>
          </a:p>
        </p:txBody>
      </p:sp>
      <p:sp>
        <p:nvSpPr>
          <p:cNvPr id="43" name="Rettangolo 42"/>
          <p:cNvSpPr/>
          <p:nvPr/>
        </p:nvSpPr>
        <p:spPr>
          <a:xfrm>
            <a:off x="2571736" y="4786322"/>
            <a:ext cx="1571636" cy="500066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UTENTI SPECIALIZZATI</a:t>
            </a:r>
            <a:endParaRPr lang="it-IT" sz="1600" dirty="0"/>
          </a:p>
        </p:txBody>
      </p:sp>
      <p:sp>
        <p:nvSpPr>
          <p:cNvPr id="44" name="Rettangolo 43"/>
          <p:cNvSpPr/>
          <p:nvPr/>
        </p:nvSpPr>
        <p:spPr>
          <a:xfrm>
            <a:off x="6286512" y="4000504"/>
            <a:ext cx="1643074" cy="500066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STALATTITI e STALAGMITI</a:t>
            </a:r>
            <a:endParaRPr lang="it-IT" sz="1600" dirty="0"/>
          </a:p>
        </p:txBody>
      </p:sp>
      <p:sp>
        <p:nvSpPr>
          <p:cNvPr id="45" name="Rettangolo 44"/>
          <p:cNvSpPr/>
          <p:nvPr/>
        </p:nvSpPr>
        <p:spPr>
          <a:xfrm>
            <a:off x="3786182" y="2571744"/>
            <a:ext cx="1143008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PRESSIONE</a:t>
            </a:r>
            <a:endParaRPr lang="it-IT" sz="1600" dirty="0"/>
          </a:p>
        </p:txBody>
      </p:sp>
      <p:sp>
        <p:nvSpPr>
          <p:cNvPr id="46" name="Rettangolo 45"/>
          <p:cNvSpPr/>
          <p:nvPr/>
        </p:nvSpPr>
        <p:spPr>
          <a:xfrm>
            <a:off x="5000628" y="2714620"/>
            <a:ext cx="1571636" cy="571504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DIVERSA TEMPERATURA</a:t>
            </a:r>
            <a:endParaRPr lang="it-IT" sz="1600" dirty="0"/>
          </a:p>
        </p:txBody>
      </p:sp>
      <p:sp>
        <p:nvSpPr>
          <p:cNvPr id="47" name="Rettangolo 46"/>
          <p:cNvSpPr/>
          <p:nvPr/>
        </p:nvSpPr>
        <p:spPr>
          <a:xfrm>
            <a:off x="7572396" y="1500174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“A POZZO”</a:t>
            </a:r>
            <a:endParaRPr lang="it-IT" sz="1600" dirty="0"/>
          </a:p>
        </p:txBody>
      </p:sp>
      <p:sp>
        <p:nvSpPr>
          <p:cNvPr id="48" name="Rettangolo 47"/>
          <p:cNvSpPr/>
          <p:nvPr/>
        </p:nvSpPr>
        <p:spPr>
          <a:xfrm>
            <a:off x="0" y="2643182"/>
            <a:ext cx="1643074" cy="78581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ABBIGLIAMENTO PER NON SENTIRE FREDDO</a:t>
            </a:r>
            <a:endParaRPr lang="it-IT" sz="1600" dirty="0"/>
          </a:p>
        </p:txBody>
      </p:sp>
      <p:sp>
        <p:nvSpPr>
          <p:cNvPr id="49" name="Rettangolo 48"/>
          <p:cNvSpPr/>
          <p:nvPr/>
        </p:nvSpPr>
        <p:spPr>
          <a:xfrm>
            <a:off x="7858148" y="5000636"/>
            <a:ext cx="785818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FOSSILI</a:t>
            </a:r>
            <a:endParaRPr lang="it-IT" sz="1600" dirty="0"/>
          </a:p>
        </p:txBody>
      </p:sp>
      <p:sp>
        <p:nvSpPr>
          <p:cNvPr id="50" name="Rettangolo 49"/>
          <p:cNvSpPr/>
          <p:nvPr/>
        </p:nvSpPr>
        <p:spPr>
          <a:xfrm>
            <a:off x="7929554" y="3929066"/>
            <a:ext cx="1214446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FRASASSI</a:t>
            </a:r>
            <a:endParaRPr lang="it-IT" sz="1600" dirty="0"/>
          </a:p>
        </p:txBody>
      </p:sp>
      <p:sp>
        <p:nvSpPr>
          <p:cNvPr id="51" name="Rettangolo 50"/>
          <p:cNvSpPr/>
          <p:nvPr/>
        </p:nvSpPr>
        <p:spPr>
          <a:xfrm>
            <a:off x="7500958" y="2285992"/>
            <a:ext cx="1214446" cy="28575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PIPISTRELLI</a:t>
            </a:r>
            <a:endParaRPr lang="it-IT" sz="1600" dirty="0"/>
          </a:p>
        </p:txBody>
      </p:sp>
      <p:sp>
        <p:nvSpPr>
          <p:cNvPr id="52" name="Rettangolo 51"/>
          <p:cNvSpPr/>
          <p:nvPr/>
        </p:nvSpPr>
        <p:spPr>
          <a:xfrm>
            <a:off x="1214414" y="1500174"/>
            <a:ext cx="2143140" cy="428628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“DISTACCO “ DALLA VITA FRENETICA</a:t>
            </a:r>
            <a:endParaRPr lang="it-IT" sz="1600" dirty="0"/>
          </a:p>
        </p:txBody>
      </p:sp>
      <p:sp>
        <p:nvSpPr>
          <p:cNvPr id="53" name="Rettangolo 52"/>
          <p:cNvSpPr/>
          <p:nvPr/>
        </p:nvSpPr>
        <p:spPr>
          <a:xfrm>
            <a:off x="3786182" y="3286124"/>
            <a:ext cx="1428760" cy="500066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FIUME SOTTERRANEO</a:t>
            </a:r>
            <a:endParaRPr lang="it-IT" sz="1600" dirty="0"/>
          </a:p>
        </p:txBody>
      </p:sp>
      <p:sp>
        <p:nvSpPr>
          <p:cNvPr id="54" name="Rettangolo 53"/>
          <p:cNvSpPr/>
          <p:nvPr/>
        </p:nvSpPr>
        <p:spPr>
          <a:xfrm>
            <a:off x="4000496" y="2143116"/>
            <a:ext cx="1000132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TERRENO</a:t>
            </a:r>
            <a:endParaRPr lang="it-IT" sz="1600" dirty="0"/>
          </a:p>
        </p:txBody>
      </p:sp>
      <p:sp>
        <p:nvSpPr>
          <p:cNvPr id="55" name="Rettangolo 54"/>
          <p:cNvSpPr/>
          <p:nvPr/>
        </p:nvSpPr>
        <p:spPr>
          <a:xfrm>
            <a:off x="4857752" y="1928802"/>
            <a:ext cx="1438284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PROFONDITÁ</a:t>
            </a:r>
            <a:endParaRPr lang="it-IT" sz="1600" dirty="0"/>
          </a:p>
        </p:txBody>
      </p:sp>
      <p:sp>
        <p:nvSpPr>
          <p:cNvPr id="56" name="Rettangolo 55"/>
          <p:cNvSpPr/>
          <p:nvPr/>
        </p:nvSpPr>
        <p:spPr>
          <a:xfrm>
            <a:off x="4429124" y="5072074"/>
            <a:ext cx="1428760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EMOZIONI</a:t>
            </a:r>
            <a:endParaRPr lang="it-IT" sz="1600" dirty="0"/>
          </a:p>
        </p:txBody>
      </p:sp>
      <p:sp>
        <p:nvSpPr>
          <p:cNvPr id="57" name="Rettangolo 56"/>
          <p:cNvSpPr/>
          <p:nvPr/>
        </p:nvSpPr>
        <p:spPr>
          <a:xfrm>
            <a:off x="6215074" y="2000240"/>
            <a:ext cx="1071570" cy="285752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MAZZETTA</a:t>
            </a:r>
            <a:endParaRPr lang="it-IT" sz="1600" dirty="0"/>
          </a:p>
        </p:txBody>
      </p:sp>
      <p:sp>
        <p:nvSpPr>
          <p:cNvPr id="58" name="Rettangolo 57"/>
          <p:cNvSpPr/>
          <p:nvPr/>
        </p:nvSpPr>
        <p:spPr>
          <a:xfrm>
            <a:off x="5286380" y="3571876"/>
            <a:ext cx="1285884" cy="357190"/>
          </a:xfrm>
          <a:prstGeom prst="rect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dirty="0" smtClean="0"/>
              <a:t>SUOLO SCIVOLOSO</a:t>
            </a:r>
            <a:endParaRPr lang="it-IT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131</Words>
  <Application>Microsoft Office PowerPoint</Application>
  <PresentationFormat>Presentazione su schermo (4:3)</PresentationFormat>
  <Paragraphs>57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… i contributi di ogni studente rilevabili dalle mappe concettuali individuali a proposito della “grotta”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… i contributi di ogni studente rilevabili dalle mappe concettuali individuali a proposito della “grotta”</dc:title>
  <dc:creator>vincenzetti samuele</dc:creator>
  <cp:lastModifiedBy>vincenzetti samuele</cp:lastModifiedBy>
  <cp:revision>4</cp:revision>
  <dcterms:created xsi:type="dcterms:W3CDTF">2011-03-13T21:08:13Z</dcterms:created>
  <dcterms:modified xsi:type="dcterms:W3CDTF">2011-03-13T21:43:51Z</dcterms:modified>
</cp:coreProperties>
</file>