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7" r:id="rId4"/>
    <p:sldId id="269" r:id="rId5"/>
    <p:sldId id="264" r:id="rId6"/>
    <p:sldId id="270" r:id="rId7"/>
    <p:sldId id="271" r:id="rId8"/>
    <p:sldId id="257" r:id="rId9"/>
    <p:sldId id="259" r:id="rId10"/>
    <p:sldId id="260" r:id="rId11"/>
    <p:sldId id="265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8F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839C6D-D083-4113-8CC6-C2735D165038}" type="doc">
      <dgm:prSet loTypeId="urn:microsoft.com/office/officeart/2005/8/layout/hProcess4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2172D3CA-640A-4955-99A0-4A27AC37CB74}">
      <dgm:prSet phldrT="[Tes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t-IT" sz="1400" b="0" dirty="0" smtClean="0"/>
            <a:t>RICERCHE PEDAGOGICHE con la DISABILIT</a:t>
          </a:r>
          <a:r>
            <a:rPr lang="it-IT" sz="1400" b="0" dirty="0" smtClean="0">
              <a:latin typeface="Gill Sans MT"/>
            </a:rPr>
            <a:t>À a cura di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t-IT" sz="1400" b="1" dirty="0" smtClean="0">
              <a:latin typeface="Gill Sans MT"/>
            </a:rPr>
            <a:t>PAOLO ZANELLI</a:t>
          </a:r>
          <a:endParaRPr lang="it-IT" sz="1400" b="1" dirty="0"/>
        </a:p>
      </dgm:t>
    </dgm:pt>
    <dgm:pt modelId="{7CE3E3E6-F93A-4099-9AE3-A8557A7C26C9}" type="parTrans" cxnId="{F71872BF-8EB5-4266-BE8B-F22EFB18DB76}">
      <dgm:prSet/>
      <dgm:spPr/>
      <dgm:t>
        <a:bodyPr/>
        <a:lstStyle/>
        <a:p>
          <a:endParaRPr lang="it-IT"/>
        </a:p>
      </dgm:t>
    </dgm:pt>
    <dgm:pt modelId="{C956A2BA-31FA-47EB-BE74-BF900F82B0DC}" type="sibTrans" cxnId="{F71872BF-8EB5-4266-BE8B-F22EFB18DB76}">
      <dgm:prSet/>
      <dgm:spPr/>
      <dgm:t>
        <a:bodyPr/>
        <a:lstStyle/>
        <a:p>
          <a:endParaRPr lang="it-IT"/>
        </a:p>
      </dgm:t>
    </dgm:pt>
    <dgm:pt modelId="{0AC91FC6-57DD-4937-85FD-51133F063269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SCOPO</a:t>
          </a:r>
          <a:r>
            <a:rPr lang="it-IT" sz="1200" dirty="0" smtClean="0"/>
            <a:t>: realizzare integrazione dei soggetti disabili</a:t>
          </a:r>
          <a:endParaRPr lang="it-IT" sz="1200" dirty="0"/>
        </a:p>
      </dgm:t>
    </dgm:pt>
    <dgm:pt modelId="{E008C56E-7921-4C39-9AA3-33B3101EE438}" type="parTrans" cxnId="{6D5208E7-B074-46B8-ABD2-11EC8E035212}">
      <dgm:prSet/>
      <dgm:spPr/>
      <dgm:t>
        <a:bodyPr/>
        <a:lstStyle/>
        <a:p>
          <a:endParaRPr lang="it-IT"/>
        </a:p>
      </dgm:t>
    </dgm:pt>
    <dgm:pt modelId="{992A2F7E-062D-491C-813A-DBC4EE2EC87E}" type="sibTrans" cxnId="{6D5208E7-B074-46B8-ABD2-11EC8E035212}">
      <dgm:prSet/>
      <dgm:spPr/>
      <dgm:t>
        <a:bodyPr/>
        <a:lstStyle/>
        <a:p>
          <a:endParaRPr lang="it-IT"/>
        </a:p>
      </dgm:t>
    </dgm:pt>
    <dgm:pt modelId="{A5C58A80-3B36-4104-8AA4-809104E19BDD}">
      <dgm:prSet phldrT="[Testo]" custT="1"/>
      <dgm:spPr/>
      <dgm:t>
        <a:bodyPr/>
        <a:lstStyle/>
        <a:p>
          <a:pPr algn="ctr">
            <a:spcAft>
              <a:spcPts val="0"/>
            </a:spcAft>
          </a:pPr>
          <a:r>
            <a:rPr lang="it-IT" sz="1400" b="0" dirty="0" smtClean="0"/>
            <a:t>PEDAGOGIA ISTITUZIONALE </a:t>
          </a:r>
        </a:p>
        <a:p>
          <a:pPr algn="ctr">
            <a:spcAft>
              <a:spcPts val="0"/>
            </a:spcAft>
          </a:pPr>
          <a:r>
            <a:rPr lang="it-IT" sz="1400" b="0" dirty="0" smtClean="0"/>
            <a:t>concepita da </a:t>
          </a:r>
        </a:p>
        <a:p>
          <a:pPr algn="ctr">
            <a:spcAft>
              <a:spcPct val="35000"/>
            </a:spcAft>
          </a:pPr>
          <a:r>
            <a:rPr lang="it-IT" sz="1400" b="1" dirty="0" smtClean="0"/>
            <a:t>ANDREA CANEVARO</a:t>
          </a:r>
        </a:p>
      </dgm:t>
    </dgm:pt>
    <dgm:pt modelId="{6FC60C0E-F716-46B6-894E-C4B13FFF07B4}" type="parTrans" cxnId="{3B00C4D6-A63A-43C8-BA32-16F5F1617672}">
      <dgm:prSet/>
      <dgm:spPr/>
      <dgm:t>
        <a:bodyPr/>
        <a:lstStyle/>
        <a:p>
          <a:endParaRPr lang="it-IT"/>
        </a:p>
      </dgm:t>
    </dgm:pt>
    <dgm:pt modelId="{619A4EA7-1F29-4A5B-99B8-217218048A9B}" type="sibTrans" cxnId="{3B00C4D6-A63A-43C8-BA32-16F5F1617672}">
      <dgm:prSet/>
      <dgm:spPr/>
      <dgm:t>
        <a:bodyPr/>
        <a:lstStyle/>
        <a:p>
          <a:endParaRPr lang="it-IT"/>
        </a:p>
      </dgm:t>
    </dgm:pt>
    <dgm:pt modelId="{7640D877-6D56-45C0-B5CF-B6DCC1C4BA11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PEDAGOGIA DELLA COMPLESSIT</a:t>
          </a:r>
          <a:r>
            <a:rPr lang="it-IT" sz="1200" dirty="0" smtClean="0">
              <a:solidFill>
                <a:srgbClr val="7030A0"/>
              </a:solidFill>
              <a:latin typeface="Gill Sans MT"/>
            </a:rPr>
            <a:t>À </a:t>
          </a:r>
          <a:r>
            <a:rPr lang="it-IT" sz="1200" dirty="0" smtClean="0"/>
            <a:t>relativa ai singoli rapporti educativi e alla struttura dell’organizzazione educativa</a:t>
          </a:r>
          <a:endParaRPr lang="it-IT" sz="1200" dirty="0"/>
        </a:p>
      </dgm:t>
    </dgm:pt>
    <dgm:pt modelId="{6E2180F1-E5D8-452A-8A0A-13C02821112F}" type="parTrans" cxnId="{F5834881-AF82-42AD-80CF-887A9D673ED2}">
      <dgm:prSet/>
      <dgm:spPr/>
      <dgm:t>
        <a:bodyPr/>
        <a:lstStyle/>
        <a:p>
          <a:endParaRPr lang="it-IT"/>
        </a:p>
      </dgm:t>
    </dgm:pt>
    <dgm:pt modelId="{A6EE6E55-A377-41BE-AA53-52306A02F888}" type="sibTrans" cxnId="{F5834881-AF82-42AD-80CF-887A9D673ED2}">
      <dgm:prSet/>
      <dgm:spPr/>
      <dgm:t>
        <a:bodyPr/>
        <a:lstStyle/>
        <a:p>
          <a:endParaRPr lang="it-IT"/>
        </a:p>
      </dgm:t>
    </dgm:pt>
    <dgm:pt modelId="{F3D39D6C-649B-424F-913F-F78E16326458}">
      <dgm:prSet phldrT="[Testo]" custT="1"/>
      <dgm:spPr/>
      <dgm:t>
        <a:bodyPr/>
        <a:lstStyle/>
        <a:p>
          <a:r>
            <a:rPr lang="it-IT" sz="1400" dirty="0" smtClean="0"/>
            <a:t>RICERCA-AZIONE</a:t>
          </a:r>
          <a:endParaRPr lang="it-IT" sz="1400" dirty="0"/>
        </a:p>
      </dgm:t>
    </dgm:pt>
    <dgm:pt modelId="{07BE6135-CE5E-4EB4-9125-180200FA31EB}" type="parTrans" cxnId="{8750AE02-7F76-442E-BAF9-A339CCE0EFDE}">
      <dgm:prSet/>
      <dgm:spPr/>
      <dgm:t>
        <a:bodyPr/>
        <a:lstStyle/>
        <a:p>
          <a:endParaRPr lang="it-IT"/>
        </a:p>
      </dgm:t>
    </dgm:pt>
    <dgm:pt modelId="{0F054771-9517-43FF-A6FD-07B4147A402E}" type="sibTrans" cxnId="{8750AE02-7F76-442E-BAF9-A339CCE0EFDE}">
      <dgm:prSet/>
      <dgm:spPr/>
      <dgm:t>
        <a:bodyPr/>
        <a:lstStyle/>
        <a:p>
          <a:endParaRPr lang="it-IT"/>
        </a:p>
      </dgm:t>
    </dgm:pt>
    <dgm:pt modelId="{3BDB544A-781F-4C66-986A-2962586E617B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Prospettiva sociologica che </a:t>
          </a:r>
          <a:r>
            <a:rPr lang="it-IT" sz="1200" dirty="0" smtClean="0">
              <a:solidFill>
                <a:srgbClr val="7030A0"/>
              </a:solidFill>
            </a:rPr>
            <a:t>ANALIZZA </a:t>
          </a:r>
          <a:r>
            <a:rPr lang="it-IT" sz="1200" i="0" dirty="0" smtClean="0">
              <a:solidFill>
                <a:schemeClr val="tx1"/>
              </a:solidFill>
            </a:rPr>
            <a:t>la </a:t>
          </a:r>
          <a:r>
            <a:rPr lang="it-IT" sz="1200" dirty="0" smtClean="0">
              <a:solidFill>
                <a:srgbClr val="7030A0"/>
              </a:solidFill>
            </a:rPr>
            <a:t>PRATICA EDUCATIVA </a:t>
          </a:r>
          <a:r>
            <a:rPr lang="it-IT" sz="1200" dirty="0" smtClean="0"/>
            <a:t>introducendovi miglioramenti;</a:t>
          </a:r>
          <a:endParaRPr lang="it-IT" sz="1200" dirty="0"/>
        </a:p>
      </dgm:t>
    </dgm:pt>
    <dgm:pt modelId="{E78E055F-422C-4E97-B5C6-C6D8BD61499A}" type="parTrans" cxnId="{1DAB7727-555A-4710-BE62-6FF2517C7E18}">
      <dgm:prSet/>
      <dgm:spPr/>
      <dgm:t>
        <a:bodyPr/>
        <a:lstStyle/>
        <a:p>
          <a:endParaRPr lang="it-IT"/>
        </a:p>
      </dgm:t>
    </dgm:pt>
    <dgm:pt modelId="{D036C5DF-0419-42EC-9C72-2086A831AED4}" type="sibTrans" cxnId="{1DAB7727-555A-4710-BE62-6FF2517C7E18}">
      <dgm:prSet/>
      <dgm:spPr/>
      <dgm:t>
        <a:bodyPr/>
        <a:lstStyle/>
        <a:p>
          <a:endParaRPr lang="it-IT"/>
        </a:p>
      </dgm:t>
    </dgm:pt>
    <dgm:pt modelId="{C216BE29-33D4-4671-8866-7C0195AE76E0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400" dirty="0"/>
        </a:p>
      </dgm:t>
    </dgm:pt>
    <dgm:pt modelId="{15BE69A1-1359-40EB-983E-58AC07DE8366}" type="parTrans" cxnId="{FFDD7322-75BD-4B4A-9CD7-EF506D7DBC20}">
      <dgm:prSet/>
      <dgm:spPr/>
      <dgm:t>
        <a:bodyPr/>
        <a:lstStyle/>
        <a:p>
          <a:endParaRPr lang="it-IT"/>
        </a:p>
      </dgm:t>
    </dgm:pt>
    <dgm:pt modelId="{849FD554-64AE-402E-AF2D-A08F6E8411F9}" type="sibTrans" cxnId="{FFDD7322-75BD-4B4A-9CD7-EF506D7DBC20}">
      <dgm:prSet/>
      <dgm:spPr/>
      <dgm:t>
        <a:bodyPr/>
        <a:lstStyle/>
        <a:p>
          <a:endParaRPr lang="it-IT"/>
        </a:p>
      </dgm:t>
    </dgm:pt>
    <dgm:pt modelId="{2E7243EF-B70B-49BF-81CF-24186D94313E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i="0" dirty="0" smtClean="0">
              <a:solidFill>
                <a:srgbClr val="7030A0"/>
              </a:solidFill>
            </a:rPr>
            <a:t>EVENTO RUMORE </a:t>
          </a:r>
          <a:r>
            <a:rPr lang="it-IT" sz="1200" i="0" dirty="0" smtClean="0"/>
            <a:t>come occasione di lavoro educativo</a:t>
          </a:r>
          <a:endParaRPr lang="it-IT" sz="1200" i="1" dirty="0"/>
        </a:p>
      </dgm:t>
    </dgm:pt>
    <dgm:pt modelId="{5F5FED56-4D16-47C2-B356-27296448DF42}" type="parTrans" cxnId="{2D5DC392-A9BC-481E-B1B5-B103290A3B43}">
      <dgm:prSet/>
      <dgm:spPr/>
      <dgm:t>
        <a:bodyPr/>
        <a:lstStyle/>
        <a:p>
          <a:endParaRPr lang="it-IT"/>
        </a:p>
      </dgm:t>
    </dgm:pt>
    <dgm:pt modelId="{CF1C3FE1-4A56-4E66-970B-FF256AC9A664}" type="sibTrans" cxnId="{2D5DC392-A9BC-481E-B1B5-B103290A3B43}">
      <dgm:prSet/>
      <dgm:spPr/>
      <dgm:t>
        <a:bodyPr/>
        <a:lstStyle/>
        <a:p>
          <a:endParaRPr lang="it-IT"/>
        </a:p>
      </dgm:t>
    </dgm:pt>
    <dgm:pt modelId="{76103682-CC51-45C1-AD64-F95DF701335F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b="0" i="0" dirty="0" smtClean="0">
              <a:solidFill>
                <a:srgbClr val="7030A0"/>
              </a:solidFill>
            </a:rPr>
            <a:t>SFONDO</a:t>
          </a:r>
          <a:r>
            <a:rPr lang="it-IT" sz="1200" b="1" i="0" dirty="0" smtClean="0"/>
            <a:t> </a:t>
          </a:r>
          <a:r>
            <a:rPr lang="it-IT" sz="1200" b="0" i="0" dirty="0" smtClean="0"/>
            <a:t>come riferimento per alunni disabili</a:t>
          </a:r>
          <a:endParaRPr lang="it-IT" sz="1200" b="1" i="0" dirty="0"/>
        </a:p>
      </dgm:t>
    </dgm:pt>
    <dgm:pt modelId="{D4F67D05-40DC-4B07-936B-80135D3DC9E0}" type="parTrans" cxnId="{A7BC87AC-0A2D-43C1-8EAC-6CB8B31448FC}">
      <dgm:prSet/>
      <dgm:spPr/>
      <dgm:t>
        <a:bodyPr/>
        <a:lstStyle/>
        <a:p>
          <a:endParaRPr lang="it-IT"/>
        </a:p>
      </dgm:t>
    </dgm:pt>
    <dgm:pt modelId="{4A291505-844F-41C9-BAF8-725492FA55C4}" type="sibTrans" cxnId="{A7BC87AC-0A2D-43C1-8EAC-6CB8B31448FC}">
      <dgm:prSet/>
      <dgm:spPr/>
      <dgm:t>
        <a:bodyPr/>
        <a:lstStyle/>
        <a:p>
          <a:endParaRPr lang="it-IT"/>
        </a:p>
      </dgm:t>
    </dgm:pt>
    <dgm:pt modelId="{E92C1B78-CAB4-4B9B-BB23-9398CEADFF7F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b="0" i="0" dirty="0" smtClean="0">
              <a:solidFill>
                <a:srgbClr val="7030A0"/>
              </a:solidFill>
            </a:rPr>
            <a:t>SFONDO </a:t>
          </a:r>
          <a:r>
            <a:rPr lang="it-IT" sz="1200" b="0" i="0" dirty="0" smtClean="0"/>
            <a:t>come strumento per integrare linguaggi, strategie, competenze e percorsi di tutti</a:t>
          </a:r>
          <a:endParaRPr lang="it-IT" sz="1200" b="1" i="0" dirty="0"/>
        </a:p>
      </dgm:t>
    </dgm:pt>
    <dgm:pt modelId="{9C6C5330-4C45-4C8E-884A-68136DA357BC}" type="parTrans" cxnId="{DD1EBEBB-B6E2-44B9-B413-8069CF42CA24}">
      <dgm:prSet/>
      <dgm:spPr/>
      <dgm:t>
        <a:bodyPr/>
        <a:lstStyle/>
        <a:p>
          <a:endParaRPr lang="it-IT"/>
        </a:p>
      </dgm:t>
    </dgm:pt>
    <dgm:pt modelId="{2F4B8823-4C4B-4D85-8498-53FAE9A9E7AD}" type="sibTrans" cxnId="{DD1EBEBB-B6E2-44B9-B413-8069CF42CA24}">
      <dgm:prSet/>
      <dgm:spPr/>
      <dgm:t>
        <a:bodyPr/>
        <a:lstStyle/>
        <a:p>
          <a:endParaRPr lang="it-IT"/>
        </a:p>
      </dgm:t>
    </dgm:pt>
    <dgm:pt modelId="{0FD5B939-7188-443A-BDB8-43C08FCFA7BB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ISTITUZIONE</a:t>
          </a:r>
          <a:r>
            <a:rPr lang="it-IT" sz="1200" dirty="0" smtClean="0"/>
            <a:t>:  strumento mediatore condiviso che si modifica attraverso le relazioni sociali</a:t>
          </a:r>
          <a:endParaRPr lang="it-IT" sz="1200" dirty="0"/>
        </a:p>
      </dgm:t>
    </dgm:pt>
    <dgm:pt modelId="{4DAEBD0B-DCE4-4DCB-BB1D-877CCF583648}" type="parTrans" cxnId="{6C6F47FE-378A-472A-BC4C-155BC28DEB23}">
      <dgm:prSet/>
      <dgm:spPr/>
      <dgm:t>
        <a:bodyPr/>
        <a:lstStyle/>
        <a:p>
          <a:endParaRPr lang="it-IT"/>
        </a:p>
      </dgm:t>
    </dgm:pt>
    <dgm:pt modelId="{786CE647-7FE3-4FD6-B823-CA121FBCB1A4}" type="sibTrans" cxnId="{6C6F47FE-378A-472A-BC4C-155BC28DEB23}">
      <dgm:prSet/>
      <dgm:spPr/>
      <dgm:t>
        <a:bodyPr/>
        <a:lstStyle/>
        <a:p>
          <a:endParaRPr lang="it-IT"/>
        </a:p>
      </dgm:t>
    </dgm:pt>
    <dgm:pt modelId="{7FC05BCC-6611-481C-AB65-D71A614BD246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200" dirty="0"/>
        </a:p>
      </dgm:t>
    </dgm:pt>
    <dgm:pt modelId="{11064CBD-4BF5-4986-8D61-A84737F9974B}" type="parTrans" cxnId="{9A9C8F19-7170-47AC-8243-77D1A1E69522}">
      <dgm:prSet/>
      <dgm:spPr/>
      <dgm:t>
        <a:bodyPr/>
        <a:lstStyle/>
        <a:p>
          <a:endParaRPr lang="it-IT"/>
        </a:p>
      </dgm:t>
    </dgm:pt>
    <dgm:pt modelId="{EC302885-B2D4-4918-B996-BC3BBE3975C1}" type="sibTrans" cxnId="{9A9C8F19-7170-47AC-8243-77D1A1E69522}">
      <dgm:prSet/>
      <dgm:spPr/>
      <dgm:t>
        <a:bodyPr/>
        <a:lstStyle/>
        <a:p>
          <a:endParaRPr lang="it-IT"/>
        </a:p>
      </dgm:t>
    </dgm:pt>
    <dgm:pt modelId="{6A1D959E-CD82-428E-B70D-5EE1175ECCF1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L’educatore promuove la </a:t>
          </a:r>
          <a:r>
            <a:rPr lang="it-IT" sz="1200" dirty="0" smtClean="0">
              <a:solidFill>
                <a:srgbClr val="7030A0"/>
              </a:solidFill>
            </a:rPr>
            <a:t>CONSAPEVOLEZZA </a:t>
          </a:r>
          <a:r>
            <a:rPr lang="it-IT" sz="1200" dirty="0" smtClean="0">
              <a:solidFill>
                <a:schemeClr val="tx1"/>
              </a:solidFill>
            </a:rPr>
            <a:t>negli</a:t>
          </a:r>
          <a:r>
            <a:rPr lang="it-IT" sz="1200" dirty="0" smtClean="0">
              <a:solidFill>
                <a:srgbClr val="7030A0"/>
              </a:solidFill>
            </a:rPr>
            <a:t> ATTORI </a:t>
          </a:r>
          <a:r>
            <a:rPr lang="it-IT" sz="1200" dirty="0" smtClean="0"/>
            <a:t>della loro pratica</a:t>
          </a:r>
          <a:endParaRPr lang="it-IT" sz="1200" dirty="0"/>
        </a:p>
      </dgm:t>
    </dgm:pt>
    <dgm:pt modelId="{2A4FC4B4-98B2-4A3C-8FDB-C46E3E6C0F5A}" type="parTrans" cxnId="{5CC998D0-8D4C-4F24-9350-FDBB4A16961F}">
      <dgm:prSet/>
      <dgm:spPr/>
      <dgm:t>
        <a:bodyPr/>
        <a:lstStyle/>
        <a:p>
          <a:endParaRPr lang="it-IT"/>
        </a:p>
      </dgm:t>
    </dgm:pt>
    <dgm:pt modelId="{D1567FF4-050F-48AC-BB6F-4DDDBB322498}" type="sibTrans" cxnId="{5CC998D0-8D4C-4F24-9350-FDBB4A16961F}">
      <dgm:prSet/>
      <dgm:spPr/>
      <dgm:t>
        <a:bodyPr/>
        <a:lstStyle/>
        <a:p>
          <a:endParaRPr lang="it-IT"/>
        </a:p>
      </dgm:t>
    </dgm:pt>
    <dgm:pt modelId="{5CE31D20-74F1-45B5-8C43-BFD5FDFE64FD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200" dirty="0"/>
        </a:p>
      </dgm:t>
    </dgm:pt>
    <dgm:pt modelId="{EF3750F1-EBB1-409F-8DA0-1D32D59AC276}" type="parTrans" cxnId="{D9027521-D3C1-4F35-A44A-E8A4DFBF4832}">
      <dgm:prSet/>
      <dgm:spPr/>
      <dgm:t>
        <a:bodyPr/>
        <a:lstStyle/>
        <a:p>
          <a:endParaRPr lang="it-IT"/>
        </a:p>
      </dgm:t>
    </dgm:pt>
    <dgm:pt modelId="{DE734236-E645-4E84-A131-4E91BB95F39A}" type="sibTrans" cxnId="{D9027521-D3C1-4F35-A44A-E8A4DFBF4832}">
      <dgm:prSet/>
      <dgm:spPr/>
      <dgm:t>
        <a:bodyPr/>
        <a:lstStyle/>
        <a:p>
          <a:endParaRPr lang="it-IT"/>
        </a:p>
      </dgm:t>
    </dgm:pt>
    <dgm:pt modelId="{0AD9532A-1D6C-4ADA-AA1D-DAFD70B00194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ATTORI </a:t>
          </a:r>
          <a:r>
            <a:rPr lang="it-IT" sz="1200" dirty="0" smtClean="0">
              <a:solidFill>
                <a:schemeClr val="tx1"/>
              </a:solidFill>
            </a:rPr>
            <a:t>e</a:t>
          </a:r>
          <a:r>
            <a:rPr lang="it-IT" sz="1200" dirty="0" smtClean="0">
              <a:solidFill>
                <a:srgbClr val="7030A0"/>
              </a:solidFill>
            </a:rPr>
            <a:t> FORMATORI </a:t>
          </a:r>
          <a:r>
            <a:rPr lang="it-IT" sz="1200" dirty="0" smtClean="0"/>
            <a:t>sono impegnati nell’ apprendimento,  nella ricerca e valutazione</a:t>
          </a:r>
          <a:endParaRPr lang="it-IT" sz="1200" dirty="0"/>
        </a:p>
      </dgm:t>
    </dgm:pt>
    <dgm:pt modelId="{0504FDF6-AC65-46C9-B143-C6028BD73DF6}" type="parTrans" cxnId="{50A937CB-6361-40AF-A729-0C6CF6F7605F}">
      <dgm:prSet/>
      <dgm:spPr/>
      <dgm:t>
        <a:bodyPr/>
        <a:lstStyle/>
        <a:p>
          <a:endParaRPr lang="it-IT"/>
        </a:p>
      </dgm:t>
    </dgm:pt>
    <dgm:pt modelId="{E9EBDFD0-B0D5-4398-B037-C8537683DBBB}" type="sibTrans" cxnId="{50A937CB-6361-40AF-A729-0C6CF6F7605F}">
      <dgm:prSet/>
      <dgm:spPr/>
      <dgm:t>
        <a:bodyPr/>
        <a:lstStyle/>
        <a:p>
          <a:endParaRPr lang="it-IT"/>
        </a:p>
      </dgm:t>
    </dgm:pt>
    <dgm:pt modelId="{2FC330C1-54F7-4C59-97C5-FC632C022AA8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Favorisce l’</a:t>
          </a:r>
          <a:r>
            <a:rPr lang="it-IT" sz="1200" dirty="0" smtClean="0">
              <a:solidFill>
                <a:srgbClr val="7030A0"/>
              </a:solidFill>
            </a:rPr>
            <a:t>AUTOREGOLAZIONE</a:t>
          </a:r>
          <a:r>
            <a:rPr lang="it-IT" sz="1200" dirty="0" smtClean="0"/>
            <a:t> e la crescita professionale</a:t>
          </a:r>
          <a:endParaRPr lang="it-IT" sz="1200" dirty="0"/>
        </a:p>
      </dgm:t>
    </dgm:pt>
    <dgm:pt modelId="{E120F263-D9E3-46D2-BCA0-B43D05279B77}" type="parTrans" cxnId="{C9B7C049-9CF5-4B11-ABAA-D88909F2AD2F}">
      <dgm:prSet/>
      <dgm:spPr/>
      <dgm:t>
        <a:bodyPr/>
        <a:lstStyle/>
        <a:p>
          <a:endParaRPr lang="it-IT"/>
        </a:p>
      </dgm:t>
    </dgm:pt>
    <dgm:pt modelId="{7217C768-18CA-4232-AB24-68B8FB7C71B0}" type="sibTrans" cxnId="{C9B7C049-9CF5-4B11-ABAA-D88909F2AD2F}">
      <dgm:prSet/>
      <dgm:spPr/>
      <dgm:t>
        <a:bodyPr/>
        <a:lstStyle/>
        <a:p>
          <a:endParaRPr lang="it-IT"/>
        </a:p>
      </dgm:t>
    </dgm:pt>
    <dgm:pt modelId="{C71DFF3C-9ACC-48A6-A2BA-0EA4CECD65D0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RUOLO ATTIVO </a:t>
          </a:r>
          <a:r>
            <a:rPr lang="it-IT" sz="1200" dirty="0" smtClean="0">
              <a:solidFill>
                <a:schemeClr val="tx1"/>
              </a:solidFill>
            </a:rPr>
            <a:t>e</a:t>
          </a:r>
          <a:r>
            <a:rPr lang="it-IT" sz="1200" dirty="0" smtClean="0">
              <a:solidFill>
                <a:srgbClr val="7030A0"/>
              </a:solidFill>
            </a:rPr>
            <a:t> PARTECIPE </a:t>
          </a:r>
          <a:r>
            <a:rPr lang="it-IT" sz="1200" dirty="0" smtClean="0"/>
            <a:t>del bambino, nella sua globalità</a:t>
          </a:r>
          <a:endParaRPr lang="it-IT" sz="1200" dirty="0"/>
        </a:p>
      </dgm:t>
    </dgm:pt>
    <dgm:pt modelId="{872CF3AA-2A37-4DD2-AF93-5441F109AD3A}" type="parTrans" cxnId="{15426B78-A557-40BF-9F1D-674F32CF267D}">
      <dgm:prSet/>
      <dgm:spPr/>
      <dgm:t>
        <a:bodyPr/>
        <a:lstStyle/>
        <a:p>
          <a:endParaRPr lang="it-IT"/>
        </a:p>
      </dgm:t>
    </dgm:pt>
    <dgm:pt modelId="{08954705-46A3-4DC0-8465-DE9566CF4652}" type="sibTrans" cxnId="{15426B78-A557-40BF-9F1D-674F32CF267D}">
      <dgm:prSet/>
      <dgm:spPr/>
      <dgm:t>
        <a:bodyPr/>
        <a:lstStyle/>
        <a:p>
          <a:endParaRPr lang="it-IT"/>
        </a:p>
      </dgm:t>
    </dgm:pt>
    <dgm:pt modelId="{72834F8A-3F1A-47B0-B78B-4414BF3CEA69}" type="pres">
      <dgm:prSet presAssocID="{DC839C6D-D083-4113-8CC6-C2735D1650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2C68B10-E7C2-4D6C-85CE-915D560DEDA4}" type="pres">
      <dgm:prSet presAssocID="{DC839C6D-D083-4113-8CC6-C2735D165038}" presName="tSp" presStyleCnt="0"/>
      <dgm:spPr/>
      <dgm:t>
        <a:bodyPr/>
        <a:lstStyle/>
        <a:p>
          <a:endParaRPr lang="it-IT"/>
        </a:p>
      </dgm:t>
    </dgm:pt>
    <dgm:pt modelId="{842C44B5-D494-472D-9EB7-1F3F4350B3F9}" type="pres">
      <dgm:prSet presAssocID="{DC839C6D-D083-4113-8CC6-C2735D165038}" presName="bSp" presStyleCnt="0"/>
      <dgm:spPr/>
      <dgm:t>
        <a:bodyPr/>
        <a:lstStyle/>
        <a:p>
          <a:endParaRPr lang="it-IT"/>
        </a:p>
      </dgm:t>
    </dgm:pt>
    <dgm:pt modelId="{07F32612-4195-40A7-9571-2CFBF56AAC53}" type="pres">
      <dgm:prSet presAssocID="{DC839C6D-D083-4113-8CC6-C2735D165038}" presName="process" presStyleCnt="0"/>
      <dgm:spPr/>
      <dgm:t>
        <a:bodyPr/>
        <a:lstStyle/>
        <a:p>
          <a:endParaRPr lang="it-IT"/>
        </a:p>
      </dgm:t>
    </dgm:pt>
    <dgm:pt modelId="{6F162339-56A9-493F-98E4-C042F4D7CCE1}" type="pres">
      <dgm:prSet presAssocID="{2172D3CA-640A-4955-99A0-4A27AC37CB74}" presName="composite1" presStyleCnt="0"/>
      <dgm:spPr/>
      <dgm:t>
        <a:bodyPr/>
        <a:lstStyle/>
        <a:p>
          <a:endParaRPr lang="it-IT"/>
        </a:p>
      </dgm:t>
    </dgm:pt>
    <dgm:pt modelId="{A017E10E-4998-490D-B7D2-6FB4D989602A}" type="pres">
      <dgm:prSet presAssocID="{2172D3CA-640A-4955-99A0-4A27AC37CB74}" presName="dummyNode1" presStyleLbl="node1" presStyleIdx="0" presStyleCnt="3"/>
      <dgm:spPr/>
      <dgm:t>
        <a:bodyPr/>
        <a:lstStyle/>
        <a:p>
          <a:endParaRPr lang="it-IT"/>
        </a:p>
      </dgm:t>
    </dgm:pt>
    <dgm:pt modelId="{605AD414-A693-4F05-8296-262AAE50B7BC}" type="pres">
      <dgm:prSet presAssocID="{2172D3CA-640A-4955-99A0-4A27AC37CB74}" presName="childNode1" presStyleLbl="bgAcc1" presStyleIdx="0" presStyleCnt="3" custScaleX="122091" custScaleY="199189" custLinFactNeighborX="9682" custLinFactNeighborY="-605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499ECB-3BBE-40CB-8592-001759DADD4D}" type="pres">
      <dgm:prSet presAssocID="{2172D3CA-640A-4955-99A0-4A27AC37CB74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CF11F5-15AD-4F6F-88EC-813BD511F1C6}" type="pres">
      <dgm:prSet presAssocID="{2172D3CA-640A-4955-99A0-4A27AC37CB74}" presName="parentNode1" presStyleLbl="node1" presStyleIdx="0" presStyleCnt="3" custScaleX="120501" custScaleY="157473" custLinFactY="25585" custLinFactNeighborX="-2364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E9ACDE-6218-4544-AE64-55D1DD8772F2}" type="pres">
      <dgm:prSet presAssocID="{2172D3CA-640A-4955-99A0-4A27AC37CB74}" presName="connSite1" presStyleCnt="0"/>
      <dgm:spPr/>
      <dgm:t>
        <a:bodyPr/>
        <a:lstStyle/>
        <a:p>
          <a:endParaRPr lang="it-IT"/>
        </a:p>
      </dgm:t>
    </dgm:pt>
    <dgm:pt modelId="{93550B00-7FE6-4A77-9F7D-47AC798914D5}" type="pres">
      <dgm:prSet presAssocID="{C956A2BA-31FA-47EB-BE74-BF900F82B0DC}" presName="Name9" presStyleLbl="sibTrans2D1" presStyleIdx="0" presStyleCnt="2" custAng="957266" custScaleX="101815" custLinFactNeighborX="6272" custLinFactNeighborY="9432"/>
      <dgm:spPr/>
      <dgm:t>
        <a:bodyPr/>
        <a:lstStyle/>
        <a:p>
          <a:endParaRPr lang="it-IT"/>
        </a:p>
      </dgm:t>
    </dgm:pt>
    <dgm:pt modelId="{950509CF-C713-4E11-8EDF-B0A42D433DBF}" type="pres">
      <dgm:prSet presAssocID="{A5C58A80-3B36-4104-8AA4-809104E19BDD}" presName="composite2" presStyleCnt="0"/>
      <dgm:spPr/>
      <dgm:t>
        <a:bodyPr/>
        <a:lstStyle/>
        <a:p>
          <a:endParaRPr lang="it-IT"/>
        </a:p>
      </dgm:t>
    </dgm:pt>
    <dgm:pt modelId="{AF6721C2-C0DF-4BF5-A44C-459C37AF52A5}" type="pres">
      <dgm:prSet presAssocID="{A5C58A80-3B36-4104-8AA4-809104E19BDD}" presName="dummyNode2" presStyleLbl="node1" presStyleIdx="0" presStyleCnt="3"/>
      <dgm:spPr/>
      <dgm:t>
        <a:bodyPr/>
        <a:lstStyle/>
        <a:p>
          <a:endParaRPr lang="it-IT"/>
        </a:p>
      </dgm:t>
    </dgm:pt>
    <dgm:pt modelId="{A6EE921E-45E7-4A93-877B-0D39A387657D}" type="pres">
      <dgm:prSet presAssocID="{A5C58A80-3B36-4104-8AA4-809104E19BDD}" presName="childNode2" presStyleLbl="bgAcc1" presStyleIdx="1" presStyleCnt="3" custAng="0" custScaleX="124285" custScaleY="209247" custLinFactNeighborX="8176" custLinFactNeighborY="142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31BCBD-4A06-4014-A647-34804873B1D4}" type="pres">
      <dgm:prSet presAssocID="{A5C58A80-3B36-4104-8AA4-809104E19BDD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27CDC96-8D4E-49D5-AD34-8BD292B62ECC}" type="pres">
      <dgm:prSet presAssocID="{A5C58A80-3B36-4104-8AA4-809104E19BDD}" presName="parentNode2" presStyleLbl="node1" presStyleIdx="1" presStyleCnt="3" custScaleX="116897" custScaleY="161585" custLinFactY="-14794" custLinFactNeighborX="-594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7E802B-7843-494F-84AA-0780E5151BD2}" type="pres">
      <dgm:prSet presAssocID="{A5C58A80-3B36-4104-8AA4-809104E19BDD}" presName="connSite2" presStyleCnt="0"/>
      <dgm:spPr/>
      <dgm:t>
        <a:bodyPr/>
        <a:lstStyle/>
        <a:p>
          <a:endParaRPr lang="it-IT"/>
        </a:p>
      </dgm:t>
    </dgm:pt>
    <dgm:pt modelId="{0932F807-507D-469C-907F-FE72877D5519}" type="pres">
      <dgm:prSet presAssocID="{619A4EA7-1F29-4A5B-99B8-217218048A9B}" presName="Name18" presStyleLbl="sibTrans2D1" presStyleIdx="1" presStyleCnt="2" custAng="20554266" custScaleX="101825" custScaleY="104392" custLinFactNeighborX="2043" custLinFactNeighborY="-7642"/>
      <dgm:spPr/>
      <dgm:t>
        <a:bodyPr/>
        <a:lstStyle/>
        <a:p>
          <a:endParaRPr lang="it-IT"/>
        </a:p>
      </dgm:t>
    </dgm:pt>
    <dgm:pt modelId="{C9511787-ADC5-44C5-85A7-90B7EF601BA5}" type="pres">
      <dgm:prSet presAssocID="{F3D39D6C-649B-424F-913F-F78E16326458}" presName="composite1" presStyleCnt="0"/>
      <dgm:spPr/>
      <dgm:t>
        <a:bodyPr/>
        <a:lstStyle/>
        <a:p>
          <a:endParaRPr lang="it-IT"/>
        </a:p>
      </dgm:t>
    </dgm:pt>
    <dgm:pt modelId="{35F7C602-8EE9-4506-AA1E-7CE8D2534D67}" type="pres">
      <dgm:prSet presAssocID="{F3D39D6C-649B-424F-913F-F78E16326458}" presName="dummyNode1" presStyleLbl="node1" presStyleIdx="1" presStyleCnt="3"/>
      <dgm:spPr/>
      <dgm:t>
        <a:bodyPr/>
        <a:lstStyle/>
        <a:p>
          <a:endParaRPr lang="it-IT"/>
        </a:p>
      </dgm:t>
    </dgm:pt>
    <dgm:pt modelId="{0C9C390B-A63C-40CC-B352-B89980464889}" type="pres">
      <dgm:prSet presAssocID="{F3D39D6C-649B-424F-913F-F78E16326458}" presName="childNode1" presStyleLbl="bgAcc1" presStyleIdx="2" presStyleCnt="3" custScaleX="123875" custScaleY="218535" custLinFactNeighborX="1855" custLinFactNeighborY="153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A83D58-CAC8-440A-B2D8-66E247D91F56}" type="pres">
      <dgm:prSet presAssocID="{F3D39D6C-649B-424F-913F-F78E16326458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0A9AA3D-E1A3-4863-9868-68EBBD1D29F1}" type="pres">
      <dgm:prSet presAssocID="{F3D39D6C-649B-424F-913F-F78E16326458}" presName="parentNode1" presStyleLbl="node1" presStyleIdx="2" presStyleCnt="3" custScaleX="116771" custScaleY="143970" custLinFactY="56616" custLinFactNeighborX="-8343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D2998D4-9673-4EFE-AAB2-D98D3D0D7CA9}" type="pres">
      <dgm:prSet presAssocID="{F3D39D6C-649B-424F-913F-F78E16326458}" presName="connSite1" presStyleCnt="0"/>
      <dgm:spPr/>
      <dgm:t>
        <a:bodyPr/>
        <a:lstStyle/>
        <a:p>
          <a:endParaRPr lang="it-IT"/>
        </a:p>
      </dgm:t>
    </dgm:pt>
  </dgm:ptLst>
  <dgm:cxnLst>
    <dgm:cxn modelId="{CADC46D5-10C3-4695-AE1D-19ABBB45F2F3}" type="presOf" srcId="{C71DFF3C-9ACC-48A6-A2BA-0EA4CECD65D0}" destId="{A6EE921E-45E7-4A93-877B-0D39A387657D}" srcOrd="0" destOrd="2" presId="urn:microsoft.com/office/officeart/2005/8/layout/hProcess4"/>
    <dgm:cxn modelId="{61AED36E-A15D-49B9-8977-99F3B7E02F6D}" type="presOf" srcId="{2E7243EF-B70B-49BF-81CF-24186D94313E}" destId="{605AD414-A693-4F05-8296-262AAE50B7BC}" srcOrd="0" destOrd="1" presId="urn:microsoft.com/office/officeart/2005/8/layout/hProcess4"/>
    <dgm:cxn modelId="{41C4FB2F-77A4-4ABB-A1B1-85584934D124}" type="presOf" srcId="{6A1D959E-CD82-428E-B70D-5EE1175ECCF1}" destId="{18A83D58-CAC8-440A-B2D8-66E247D91F56}" srcOrd="1" destOrd="1" presId="urn:microsoft.com/office/officeart/2005/8/layout/hProcess4"/>
    <dgm:cxn modelId="{15426B78-A557-40BF-9F1D-674F32CF267D}" srcId="{A5C58A80-3B36-4104-8AA4-809104E19BDD}" destId="{C71DFF3C-9ACC-48A6-A2BA-0EA4CECD65D0}" srcOrd="2" destOrd="0" parTransId="{872CF3AA-2A37-4DD2-AF93-5441F109AD3A}" sibTransId="{08954705-46A3-4DC0-8465-DE9566CF4652}"/>
    <dgm:cxn modelId="{CCFE3E36-E178-4446-BE96-84DFBDF455AB}" type="presOf" srcId="{F3D39D6C-649B-424F-913F-F78E16326458}" destId="{F0A9AA3D-E1A3-4863-9868-68EBBD1D29F1}" srcOrd="0" destOrd="0" presId="urn:microsoft.com/office/officeart/2005/8/layout/hProcess4"/>
    <dgm:cxn modelId="{A7BC87AC-0A2D-43C1-8EAC-6CB8B31448FC}" srcId="{2172D3CA-640A-4955-99A0-4A27AC37CB74}" destId="{76103682-CC51-45C1-AD64-F95DF701335F}" srcOrd="2" destOrd="0" parTransId="{D4F67D05-40DC-4B07-936B-80135D3DC9E0}" sibTransId="{4A291505-844F-41C9-BAF8-725492FA55C4}"/>
    <dgm:cxn modelId="{F5834881-AF82-42AD-80CF-887A9D673ED2}" srcId="{A5C58A80-3B36-4104-8AA4-809104E19BDD}" destId="{7640D877-6D56-45C0-B5CF-B6DCC1C4BA11}" srcOrd="0" destOrd="0" parTransId="{6E2180F1-E5D8-452A-8A0A-13C02821112F}" sibTransId="{A6EE6E55-A377-41BE-AA53-52306A02F888}"/>
    <dgm:cxn modelId="{5487B7A9-DAF0-45B6-A587-7F1F4BE683A6}" type="presOf" srcId="{E92C1B78-CAB4-4B9B-BB23-9398CEADFF7F}" destId="{52499ECB-3BBE-40CB-8592-001759DADD4D}" srcOrd="1" destOrd="3" presId="urn:microsoft.com/office/officeart/2005/8/layout/hProcess4"/>
    <dgm:cxn modelId="{27986F42-AB13-4757-BC68-1E406E8DBCD3}" type="presOf" srcId="{2FC330C1-54F7-4C59-97C5-FC632C022AA8}" destId="{18A83D58-CAC8-440A-B2D8-66E247D91F56}" srcOrd="1" destOrd="3" presId="urn:microsoft.com/office/officeart/2005/8/layout/hProcess4"/>
    <dgm:cxn modelId="{C8377739-19C2-47DE-96BE-98043B3F2174}" type="presOf" srcId="{C216BE29-33D4-4671-8866-7C0195AE76E0}" destId="{0C9C390B-A63C-40CC-B352-B89980464889}" srcOrd="0" destOrd="5" presId="urn:microsoft.com/office/officeart/2005/8/layout/hProcess4"/>
    <dgm:cxn modelId="{3D9FE4D0-2CF9-4DD1-B2B6-7F475B510753}" type="presOf" srcId="{7FC05BCC-6611-481C-AB65-D71A614BD246}" destId="{A6EE921E-45E7-4A93-877B-0D39A387657D}" srcOrd="0" destOrd="3" presId="urn:microsoft.com/office/officeart/2005/8/layout/hProcess4"/>
    <dgm:cxn modelId="{6D5208E7-B074-46B8-ABD2-11EC8E035212}" srcId="{2172D3CA-640A-4955-99A0-4A27AC37CB74}" destId="{0AC91FC6-57DD-4937-85FD-51133F063269}" srcOrd="0" destOrd="0" parTransId="{E008C56E-7921-4C39-9AA3-33B3101EE438}" sibTransId="{992A2F7E-062D-491C-813A-DBC4EE2EC87E}"/>
    <dgm:cxn modelId="{D9027521-D3C1-4F35-A44A-E8A4DFBF4832}" srcId="{F3D39D6C-649B-424F-913F-F78E16326458}" destId="{5CE31D20-74F1-45B5-8C43-BFD5FDFE64FD}" srcOrd="4" destOrd="0" parTransId="{EF3750F1-EBB1-409F-8DA0-1D32D59AC276}" sibTransId="{DE734236-E645-4E84-A131-4E91BB95F39A}"/>
    <dgm:cxn modelId="{D2DBEEC6-87B2-4114-AE2F-E85240AA7241}" type="presOf" srcId="{0AD9532A-1D6C-4ADA-AA1D-DAFD70B00194}" destId="{18A83D58-CAC8-440A-B2D8-66E247D91F56}" srcOrd="1" destOrd="2" presId="urn:microsoft.com/office/officeart/2005/8/layout/hProcess4"/>
    <dgm:cxn modelId="{9A9C8F19-7170-47AC-8243-77D1A1E69522}" srcId="{A5C58A80-3B36-4104-8AA4-809104E19BDD}" destId="{7FC05BCC-6611-481C-AB65-D71A614BD246}" srcOrd="3" destOrd="0" parTransId="{11064CBD-4BF5-4986-8D61-A84737F9974B}" sibTransId="{EC302885-B2D4-4918-B996-BC3BBE3975C1}"/>
    <dgm:cxn modelId="{A82C9C75-6521-401E-9021-7B39508FA241}" type="presOf" srcId="{0AC91FC6-57DD-4937-85FD-51133F063269}" destId="{605AD414-A693-4F05-8296-262AAE50B7BC}" srcOrd="0" destOrd="0" presId="urn:microsoft.com/office/officeart/2005/8/layout/hProcess4"/>
    <dgm:cxn modelId="{C019177F-6D74-4B73-BA8F-5C3B45B50E60}" type="presOf" srcId="{5CE31D20-74F1-45B5-8C43-BFD5FDFE64FD}" destId="{18A83D58-CAC8-440A-B2D8-66E247D91F56}" srcOrd="1" destOrd="4" presId="urn:microsoft.com/office/officeart/2005/8/layout/hProcess4"/>
    <dgm:cxn modelId="{5CC998D0-8D4C-4F24-9350-FDBB4A16961F}" srcId="{F3D39D6C-649B-424F-913F-F78E16326458}" destId="{6A1D959E-CD82-428E-B70D-5EE1175ECCF1}" srcOrd="1" destOrd="0" parTransId="{2A4FC4B4-98B2-4A3C-8FDB-C46E3E6C0F5A}" sibTransId="{D1567FF4-050F-48AC-BB6F-4DDDBB322498}"/>
    <dgm:cxn modelId="{6C6F47FE-378A-472A-BC4C-155BC28DEB23}" srcId="{A5C58A80-3B36-4104-8AA4-809104E19BDD}" destId="{0FD5B939-7188-443A-BDB8-43C08FCFA7BB}" srcOrd="1" destOrd="0" parTransId="{4DAEBD0B-DCE4-4DCB-BB1D-877CCF583648}" sibTransId="{786CE647-7FE3-4FD6-B823-CA121FBCB1A4}"/>
    <dgm:cxn modelId="{1DAB7727-555A-4710-BE62-6FF2517C7E18}" srcId="{F3D39D6C-649B-424F-913F-F78E16326458}" destId="{3BDB544A-781F-4C66-986A-2962586E617B}" srcOrd="0" destOrd="0" parTransId="{E78E055F-422C-4E97-B5C6-C6D8BD61499A}" sibTransId="{D036C5DF-0419-42EC-9C72-2086A831AED4}"/>
    <dgm:cxn modelId="{3B00C4D6-A63A-43C8-BA32-16F5F1617672}" srcId="{DC839C6D-D083-4113-8CC6-C2735D165038}" destId="{A5C58A80-3B36-4104-8AA4-809104E19BDD}" srcOrd="1" destOrd="0" parTransId="{6FC60C0E-F716-46B6-894E-C4B13FFF07B4}" sibTransId="{619A4EA7-1F29-4A5B-99B8-217218048A9B}"/>
    <dgm:cxn modelId="{89DF00D1-E743-470C-9060-91CEF94B8BA3}" type="presOf" srcId="{0FD5B939-7188-443A-BDB8-43C08FCFA7BB}" destId="{A6EE921E-45E7-4A93-877B-0D39A387657D}" srcOrd="0" destOrd="1" presId="urn:microsoft.com/office/officeart/2005/8/layout/hProcess4"/>
    <dgm:cxn modelId="{118EAA34-DE32-4429-9268-A59B31B5B9FB}" type="presOf" srcId="{3BDB544A-781F-4C66-986A-2962586E617B}" destId="{18A83D58-CAC8-440A-B2D8-66E247D91F56}" srcOrd="1" destOrd="0" presId="urn:microsoft.com/office/officeart/2005/8/layout/hProcess4"/>
    <dgm:cxn modelId="{C496A9F2-F5E5-4007-BB26-D15EBFDE5EF0}" type="presOf" srcId="{76103682-CC51-45C1-AD64-F95DF701335F}" destId="{52499ECB-3BBE-40CB-8592-001759DADD4D}" srcOrd="1" destOrd="2" presId="urn:microsoft.com/office/officeart/2005/8/layout/hProcess4"/>
    <dgm:cxn modelId="{1BEB7F92-3A6E-4FF9-9B3C-674D6F0D3491}" type="presOf" srcId="{7640D877-6D56-45C0-B5CF-B6DCC1C4BA11}" destId="{A6EE921E-45E7-4A93-877B-0D39A387657D}" srcOrd="0" destOrd="0" presId="urn:microsoft.com/office/officeart/2005/8/layout/hProcess4"/>
    <dgm:cxn modelId="{1615C2DA-BCC4-4D41-A097-839727487FB7}" type="presOf" srcId="{C956A2BA-31FA-47EB-BE74-BF900F82B0DC}" destId="{93550B00-7FE6-4A77-9F7D-47AC798914D5}" srcOrd="0" destOrd="0" presId="urn:microsoft.com/office/officeart/2005/8/layout/hProcess4"/>
    <dgm:cxn modelId="{309E5D33-ACA2-431F-8B9F-F2B83A99E5D4}" type="presOf" srcId="{0AD9532A-1D6C-4ADA-AA1D-DAFD70B00194}" destId="{0C9C390B-A63C-40CC-B352-B89980464889}" srcOrd="0" destOrd="2" presId="urn:microsoft.com/office/officeart/2005/8/layout/hProcess4"/>
    <dgm:cxn modelId="{8750AE02-7F76-442E-BAF9-A339CCE0EFDE}" srcId="{DC839C6D-D083-4113-8CC6-C2735D165038}" destId="{F3D39D6C-649B-424F-913F-F78E16326458}" srcOrd="2" destOrd="0" parTransId="{07BE6135-CE5E-4EB4-9125-180200FA31EB}" sibTransId="{0F054771-9517-43FF-A6FD-07B4147A402E}"/>
    <dgm:cxn modelId="{6C58826A-120D-41E0-9A66-A99C7CA2CA08}" type="presOf" srcId="{E92C1B78-CAB4-4B9B-BB23-9398CEADFF7F}" destId="{605AD414-A693-4F05-8296-262AAE50B7BC}" srcOrd="0" destOrd="3" presId="urn:microsoft.com/office/officeart/2005/8/layout/hProcess4"/>
    <dgm:cxn modelId="{94EFD2FB-AD79-452D-91DB-EC8C254171F3}" type="presOf" srcId="{C71DFF3C-9ACC-48A6-A2BA-0EA4CECD65D0}" destId="{1D31BCBD-4A06-4014-A647-34804873B1D4}" srcOrd="1" destOrd="2" presId="urn:microsoft.com/office/officeart/2005/8/layout/hProcess4"/>
    <dgm:cxn modelId="{90F5A549-4D93-4BA3-BF53-7A1738FBDF3E}" type="presOf" srcId="{DC839C6D-D083-4113-8CC6-C2735D165038}" destId="{72834F8A-3F1A-47B0-B78B-4414BF3CEA69}" srcOrd="0" destOrd="0" presId="urn:microsoft.com/office/officeart/2005/8/layout/hProcess4"/>
    <dgm:cxn modelId="{ACF11A80-DA5D-43A6-A15D-203F5B345EC1}" type="presOf" srcId="{76103682-CC51-45C1-AD64-F95DF701335F}" destId="{605AD414-A693-4F05-8296-262AAE50B7BC}" srcOrd="0" destOrd="2" presId="urn:microsoft.com/office/officeart/2005/8/layout/hProcess4"/>
    <dgm:cxn modelId="{519ED052-0788-4A5E-BC74-7ACE8081FAB0}" type="presOf" srcId="{2E7243EF-B70B-49BF-81CF-24186D94313E}" destId="{52499ECB-3BBE-40CB-8592-001759DADD4D}" srcOrd="1" destOrd="1" presId="urn:microsoft.com/office/officeart/2005/8/layout/hProcess4"/>
    <dgm:cxn modelId="{C9B7C049-9CF5-4B11-ABAA-D88909F2AD2F}" srcId="{F3D39D6C-649B-424F-913F-F78E16326458}" destId="{2FC330C1-54F7-4C59-97C5-FC632C022AA8}" srcOrd="3" destOrd="0" parTransId="{E120F263-D9E3-46D2-BCA0-B43D05279B77}" sibTransId="{7217C768-18CA-4232-AB24-68B8FB7C71B0}"/>
    <dgm:cxn modelId="{F71872BF-8EB5-4266-BE8B-F22EFB18DB76}" srcId="{DC839C6D-D083-4113-8CC6-C2735D165038}" destId="{2172D3CA-640A-4955-99A0-4A27AC37CB74}" srcOrd="0" destOrd="0" parTransId="{7CE3E3E6-F93A-4099-9AE3-A8557A7C26C9}" sibTransId="{C956A2BA-31FA-47EB-BE74-BF900F82B0DC}"/>
    <dgm:cxn modelId="{2D5DC392-A9BC-481E-B1B5-B103290A3B43}" srcId="{2172D3CA-640A-4955-99A0-4A27AC37CB74}" destId="{2E7243EF-B70B-49BF-81CF-24186D94313E}" srcOrd="1" destOrd="0" parTransId="{5F5FED56-4D16-47C2-B356-27296448DF42}" sibTransId="{CF1C3FE1-4A56-4E66-970B-FF256AC9A664}"/>
    <dgm:cxn modelId="{40BF211D-5B53-4153-9449-CE4A37E914D4}" type="presOf" srcId="{2FC330C1-54F7-4C59-97C5-FC632C022AA8}" destId="{0C9C390B-A63C-40CC-B352-B89980464889}" srcOrd="0" destOrd="3" presId="urn:microsoft.com/office/officeart/2005/8/layout/hProcess4"/>
    <dgm:cxn modelId="{CE959B59-6141-4255-9FC0-C7A55C1030D2}" type="presOf" srcId="{6A1D959E-CD82-428E-B70D-5EE1175ECCF1}" destId="{0C9C390B-A63C-40CC-B352-B89980464889}" srcOrd="0" destOrd="1" presId="urn:microsoft.com/office/officeart/2005/8/layout/hProcess4"/>
    <dgm:cxn modelId="{FFDD7322-75BD-4B4A-9CD7-EF506D7DBC20}" srcId="{F3D39D6C-649B-424F-913F-F78E16326458}" destId="{C216BE29-33D4-4671-8866-7C0195AE76E0}" srcOrd="5" destOrd="0" parTransId="{15BE69A1-1359-40EB-983E-58AC07DE8366}" sibTransId="{849FD554-64AE-402E-AF2D-A08F6E8411F9}"/>
    <dgm:cxn modelId="{2AE42DCD-E931-49C7-AAD0-3B0AC1FB9665}" type="presOf" srcId="{0AC91FC6-57DD-4937-85FD-51133F063269}" destId="{52499ECB-3BBE-40CB-8592-001759DADD4D}" srcOrd="1" destOrd="0" presId="urn:microsoft.com/office/officeart/2005/8/layout/hProcess4"/>
    <dgm:cxn modelId="{5A10830E-A0CF-4124-9A22-B77F15AB90F8}" type="presOf" srcId="{0FD5B939-7188-443A-BDB8-43C08FCFA7BB}" destId="{1D31BCBD-4A06-4014-A647-34804873B1D4}" srcOrd="1" destOrd="1" presId="urn:microsoft.com/office/officeart/2005/8/layout/hProcess4"/>
    <dgm:cxn modelId="{40111BEE-CC1C-442C-B7C3-1F5FCDA65BFA}" type="presOf" srcId="{7640D877-6D56-45C0-B5CF-B6DCC1C4BA11}" destId="{1D31BCBD-4A06-4014-A647-34804873B1D4}" srcOrd="1" destOrd="0" presId="urn:microsoft.com/office/officeart/2005/8/layout/hProcess4"/>
    <dgm:cxn modelId="{19FE3142-24F6-4E5A-8232-0E110727C856}" type="presOf" srcId="{5CE31D20-74F1-45B5-8C43-BFD5FDFE64FD}" destId="{0C9C390B-A63C-40CC-B352-B89980464889}" srcOrd="0" destOrd="4" presId="urn:microsoft.com/office/officeart/2005/8/layout/hProcess4"/>
    <dgm:cxn modelId="{50A937CB-6361-40AF-A729-0C6CF6F7605F}" srcId="{F3D39D6C-649B-424F-913F-F78E16326458}" destId="{0AD9532A-1D6C-4ADA-AA1D-DAFD70B00194}" srcOrd="2" destOrd="0" parTransId="{0504FDF6-AC65-46C9-B143-C6028BD73DF6}" sibTransId="{E9EBDFD0-B0D5-4398-B037-C8537683DBBB}"/>
    <dgm:cxn modelId="{50D356B1-216D-4064-9972-93EDCDD9BAB7}" type="presOf" srcId="{2172D3CA-640A-4955-99A0-4A27AC37CB74}" destId="{3CCF11F5-15AD-4F6F-88EC-813BD511F1C6}" srcOrd="0" destOrd="0" presId="urn:microsoft.com/office/officeart/2005/8/layout/hProcess4"/>
    <dgm:cxn modelId="{EDFC3130-C03D-4B44-899B-8AABB504C3C2}" type="presOf" srcId="{7FC05BCC-6611-481C-AB65-D71A614BD246}" destId="{1D31BCBD-4A06-4014-A647-34804873B1D4}" srcOrd="1" destOrd="3" presId="urn:microsoft.com/office/officeart/2005/8/layout/hProcess4"/>
    <dgm:cxn modelId="{1028649A-C667-43F5-A1CA-4975E07D5AF9}" type="presOf" srcId="{A5C58A80-3B36-4104-8AA4-809104E19BDD}" destId="{A27CDC96-8D4E-49D5-AD34-8BD292B62ECC}" srcOrd="0" destOrd="0" presId="urn:microsoft.com/office/officeart/2005/8/layout/hProcess4"/>
    <dgm:cxn modelId="{CD19A391-FB46-4DE3-B398-4D7C82C23321}" type="presOf" srcId="{3BDB544A-781F-4C66-986A-2962586E617B}" destId="{0C9C390B-A63C-40CC-B352-B89980464889}" srcOrd="0" destOrd="0" presId="urn:microsoft.com/office/officeart/2005/8/layout/hProcess4"/>
    <dgm:cxn modelId="{C19A4592-5BD6-4FF6-BB8E-FC3A64B0EAEE}" type="presOf" srcId="{C216BE29-33D4-4671-8866-7C0195AE76E0}" destId="{18A83D58-CAC8-440A-B2D8-66E247D91F56}" srcOrd="1" destOrd="5" presId="urn:microsoft.com/office/officeart/2005/8/layout/hProcess4"/>
    <dgm:cxn modelId="{6CFCBC6B-DC2B-4CAF-93BD-BA529AFBDEA5}" type="presOf" srcId="{619A4EA7-1F29-4A5B-99B8-217218048A9B}" destId="{0932F807-507D-469C-907F-FE72877D5519}" srcOrd="0" destOrd="0" presId="urn:microsoft.com/office/officeart/2005/8/layout/hProcess4"/>
    <dgm:cxn modelId="{DD1EBEBB-B6E2-44B9-B413-8069CF42CA24}" srcId="{2172D3CA-640A-4955-99A0-4A27AC37CB74}" destId="{E92C1B78-CAB4-4B9B-BB23-9398CEADFF7F}" srcOrd="3" destOrd="0" parTransId="{9C6C5330-4C45-4C8E-884A-68136DA357BC}" sibTransId="{2F4B8823-4C4B-4D85-8498-53FAE9A9E7AD}"/>
    <dgm:cxn modelId="{BC19847E-631E-4EBC-8811-FA58E1DAAB69}" type="presParOf" srcId="{72834F8A-3F1A-47B0-B78B-4414BF3CEA69}" destId="{72C68B10-E7C2-4D6C-85CE-915D560DEDA4}" srcOrd="0" destOrd="0" presId="urn:microsoft.com/office/officeart/2005/8/layout/hProcess4"/>
    <dgm:cxn modelId="{9B2290B6-96DE-45A2-8BE6-16019633E53E}" type="presParOf" srcId="{72834F8A-3F1A-47B0-B78B-4414BF3CEA69}" destId="{842C44B5-D494-472D-9EB7-1F3F4350B3F9}" srcOrd="1" destOrd="0" presId="urn:microsoft.com/office/officeart/2005/8/layout/hProcess4"/>
    <dgm:cxn modelId="{3E505DFB-ED36-4084-BEFA-D497FF964915}" type="presParOf" srcId="{72834F8A-3F1A-47B0-B78B-4414BF3CEA69}" destId="{07F32612-4195-40A7-9571-2CFBF56AAC53}" srcOrd="2" destOrd="0" presId="urn:microsoft.com/office/officeart/2005/8/layout/hProcess4"/>
    <dgm:cxn modelId="{B1EB8878-8112-428E-A516-D4082C7FE854}" type="presParOf" srcId="{07F32612-4195-40A7-9571-2CFBF56AAC53}" destId="{6F162339-56A9-493F-98E4-C042F4D7CCE1}" srcOrd="0" destOrd="0" presId="urn:microsoft.com/office/officeart/2005/8/layout/hProcess4"/>
    <dgm:cxn modelId="{B143EF66-CADC-4584-BBA1-BFDB2234C602}" type="presParOf" srcId="{6F162339-56A9-493F-98E4-C042F4D7CCE1}" destId="{A017E10E-4998-490D-B7D2-6FB4D989602A}" srcOrd="0" destOrd="0" presId="urn:microsoft.com/office/officeart/2005/8/layout/hProcess4"/>
    <dgm:cxn modelId="{C3D51CCF-B270-4C8D-B32E-43A5DFED53B4}" type="presParOf" srcId="{6F162339-56A9-493F-98E4-C042F4D7CCE1}" destId="{605AD414-A693-4F05-8296-262AAE50B7BC}" srcOrd="1" destOrd="0" presId="urn:microsoft.com/office/officeart/2005/8/layout/hProcess4"/>
    <dgm:cxn modelId="{B0755977-CD15-4131-8D0C-AD6D03454848}" type="presParOf" srcId="{6F162339-56A9-493F-98E4-C042F4D7CCE1}" destId="{52499ECB-3BBE-40CB-8592-001759DADD4D}" srcOrd="2" destOrd="0" presId="urn:microsoft.com/office/officeart/2005/8/layout/hProcess4"/>
    <dgm:cxn modelId="{6837C02C-3A26-41CE-8A7A-963A9945AAB9}" type="presParOf" srcId="{6F162339-56A9-493F-98E4-C042F4D7CCE1}" destId="{3CCF11F5-15AD-4F6F-88EC-813BD511F1C6}" srcOrd="3" destOrd="0" presId="urn:microsoft.com/office/officeart/2005/8/layout/hProcess4"/>
    <dgm:cxn modelId="{14DB6F27-32F8-40B1-AAC8-D662F6077F53}" type="presParOf" srcId="{6F162339-56A9-493F-98E4-C042F4D7CCE1}" destId="{80E9ACDE-6218-4544-AE64-55D1DD8772F2}" srcOrd="4" destOrd="0" presId="urn:microsoft.com/office/officeart/2005/8/layout/hProcess4"/>
    <dgm:cxn modelId="{CA510E16-B3D2-4EA4-BCC4-058FC16C47F7}" type="presParOf" srcId="{07F32612-4195-40A7-9571-2CFBF56AAC53}" destId="{93550B00-7FE6-4A77-9F7D-47AC798914D5}" srcOrd="1" destOrd="0" presId="urn:microsoft.com/office/officeart/2005/8/layout/hProcess4"/>
    <dgm:cxn modelId="{D85CB96F-DEEF-4961-847C-7684697F1C26}" type="presParOf" srcId="{07F32612-4195-40A7-9571-2CFBF56AAC53}" destId="{950509CF-C713-4E11-8EDF-B0A42D433DBF}" srcOrd="2" destOrd="0" presId="urn:microsoft.com/office/officeart/2005/8/layout/hProcess4"/>
    <dgm:cxn modelId="{6EBF791A-3986-4A56-828D-385ECED6A8BF}" type="presParOf" srcId="{950509CF-C713-4E11-8EDF-B0A42D433DBF}" destId="{AF6721C2-C0DF-4BF5-A44C-459C37AF52A5}" srcOrd="0" destOrd="0" presId="urn:microsoft.com/office/officeart/2005/8/layout/hProcess4"/>
    <dgm:cxn modelId="{6FE82DE8-AE21-4657-BE91-FBE822E63E35}" type="presParOf" srcId="{950509CF-C713-4E11-8EDF-B0A42D433DBF}" destId="{A6EE921E-45E7-4A93-877B-0D39A387657D}" srcOrd="1" destOrd="0" presId="urn:microsoft.com/office/officeart/2005/8/layout/hProcess4"/>
    <dgm:cxn modelId="{5517832B-FCA9-4DA2-9749-E4EF63530A2E}" type="presParOf" srcId="{950509CF-C713-4E11-8EDF-B0A42D433DBF}" destId="{1D31BCBD-4A06-4014-A647-34804873B1D4}" srcOrd="2" destOrd="0" presId="urn:microsoft.com/office/officeart/2005/8/layout/hProcess4"/>
    <dgm:cxn modelId="{DE799180-96CC-45FF-ADB3-EECEF6B4203C}" type="presParOf" srcId="{950509CF-C713-4E11-8EDF-B0A42D433DBF}" destId="{A27CDC96-8D4E-49D5-AD34-8BD292B62ECC}" srcOrd="3" destOrd="0" presId="urn:microsoft.com/office/officeart/2005/8/layout/hProcess4"/>
    <dgm:cxn modelId="{2BAF6990-CEF5-4410-BCAE-F9D64F9476D7}" type="presParOf" srcId="{950509CF-C713-4E11-8EDF-B0A42D433DBF}" destId="{BE7E802B-7843-494F-84AA-0780E5151BD2}" srcOrd="4" destOrd="0" presId="urn:microsoft.com/office/officeart/2005/8/layout/hProcess4"/>
    <dgm:cxn modelId="{69F075FD-2CBB-4CD5-B676-5173CD445CB6}" type="presParOf" srcId="{07F32612-4195-40A7-9571-2CFBF56AAC53}" destId="{0932F807-507D-469C-907F-FE72877D5519}" srcOrd="3" destOrd="0" presId="urn:microsoft.com/office/officeart/2005/8/layout/hProcess4"/>
    <dgm:cxn modelId="{7AAE5A84-4AEF-47EE-AE90-E8680D08430F}" type="presParOf" srcId="{07F32612-4195-40A7-9571-2CFBF56AAC53}" destId="{C9511787-ADC5-44C5-85A7-90B7EF601BA5}" srcOrd="4" destOrd="0" presId="urn:microsoft.com/office/officeart/2005/8/layout/hProcess4"/>
    <dgm:cxn modelId="{E36926DD-F8C2-42B7-B39E-CAF78E94197D}" type="presParOf" srcId="{C9511787-ADC5-44C5-85A7-90B7EF601BA5}" destId="{35F7C602-8EE9-4506-AA1E-7CE8D2534D67}" srcOrd="0" destOrd="0" presId="urn:microsoft.com/office/officeart/2005/8/layout/hProcess4"/>
    <dgm:cxn modelId="{3C57AD4E-E91C-46AF-84D7-C9EFDF37E09E}" type="presParOf" srcId="{C9511787-ADC5-44C5-85A7-90B7EF601BA5}" destId="{0C9C390B-A63C-40CC-B352-B89980464889}" srcOrd="1" destOrd="0" presId="urn:microsoft.com/office/officeart/2005/8/layout/hProcess4"/>
    <dgm:cxn modelId="{7C41AB90-D981-4C05-8A88-A631277A4C1B}" type="presParOf" srcId="{C9511787-ADC5-44C5-85A7-90B7EF601BA5}" destId="{18A83D58-CAC8-440A-B2D8-66E247D91F56}" srcOrd="2" destOrd="0" presId="urn:microsoft.com/office/officeart/2005/8/layout/hProcess4"/>
    <dgm:cxn modelId="{496E4498-4571-40F3-BD94-71140CF2C117}" type="presParOf" srcId="{C9511787-ADC5-44C5-85A7-90B7EF601BA5}" destId="{F0A9AA3D-E1A3-4863-9868-68EBBD1D29F1}" srcOrd="3" destOrd="0" presId="urn:microsoft.com/office/officeart/2005/8/layout/hProcess4"/>
    <dgm:cxn modelId="{8E1E4F95-B70E-40D1-95E3-A95B88913EBC}" type="presParOf" srcId="{C9511787-ADC5-44C5-85A7-90B7EF601BA5}" destId="{0D2998D4-9673-4EFE-AAB2-D98D3D0D7CA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6A59D8-86EC-4DBC-BE1A-97157E0777F5}" type="doc">
      <dgm:prSet loTypeId="urn:microsoft.com/office/officeart/2005/8/layout/cycle4" loCatId="cycle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it-IT"/>
        </a:p>
      </dgm:t>
    </dgm:pt>
    <dgm:pt modelId="{AC11AC20-EB36-4FD3-ADA0-717B1D092F18}">
      <dgm:prSet phldrT="[Testo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it-IT" dirty="0" smtClean="0"/>
            <a:t>OSSERVAZIONE o CO-OSSERVAZIONE NARRATIVA DIRETTA</a:t>
          </a:r>
          <a:endParaRPr lang="it-IT" dirty="0"/>
        </a:p>
      </dgm:t>
    </dgm:pt>
    <dgm:pt modelId="{29E85DD0-8A1B-4D9A-984B-08D653E4F6F4}" type="parTrans" cxnId="{C0DF95B8-304C-4788-B9E6-D06973A53C7C}">
      <dgm:prSet/>
      <dgm:spPr/>
      <dgm:t>
        <a:bodyPr/>
        <a:lstStyle/>
        <a:p>
          <a:endParaRPr lang="it-IT"/>
        </a:p>
      </dgm:t>
    </dgm:pt>
    <dgm:pt modelId="{FF2BAF3D-A0B0-48B0-A643-925E650A0518}" type="sibTrans" cxnId="{C0DF95B8-304C-4788-B9E6-D06973A53C7C}">
      <dgm:prSet/>
      <dgm:spPr/>
      <dgm:t>
        <a:bodyPr/>
        <a:lstStyle/>
        <a:p>
          <a:endParaRPr lang="it-IT"/>
        </a:p>
      </dgm:t>
    </dgm:pt>
    <dgm:pt modelId="{F958137E-47C3-49C6-80E7-C0254F7717D0}">
      <dgm:prSet phldrT="[Testo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it-IT" dirty="0" smtClean="0"/>
            <a:t>ANALISI DEI PROTOCOLLI ed ELEMENTO ANALIZZATORE</a:t>
          </a:r>
          <a:endParaRPr lang="it-IT" dirty="0"/>
        </a:p>
      </dgm:t>
    </dgm:pt>
    <dgm:pt modelId="{45F69AE0-3F9F-4FB2-9DB3-5B24D9CC006A}" type="parTrans" cxnId="{0D54F017-F797-4332-B55E-E3B418C59BE8}">
      <dgm:prSet/>
      <dgm:spPr/>
      <dgm:t>
        <a:bodyPr/>
        <a:lstStyle/>
        <a:p>
          <a:endParaRPr lang="it-IT"/>
        </a:p>
      </dgm:t>
    </dgm:pt>
    <dgm:pt modelId="{16C750D9-90FB-4161-9B68-631C813055EA}" type="sibTrans" cxnId="{0D54F017-F797-4332-B55E-E3B418C59BE8}">
      <dgm:prSet/>
      <dgm:spPr/>
      <dgm:t>
        <a:bodyPr/>
        <a:lstStyle/>
        <a:p>
          <a:endParaRPr lang="it-IT"/>
        </a:p>
      </dgm:t>
    </dgm:pt>
    <dgm:pt modelId="{F13D5EA5-1C43-493F-AFC6-8C8175C7496E}">
      <dgm:prSet phldrT="[Testo]" custT="1"/>
      <dgm:spPr/>
      <dgm:t>
        <a:bodyPr/>
        <a:lstStyle/>
        <a:p>
          <a:pPr algn="l"/>
          <a:r>
            <a:rPr lang="it-IT" sz="1200" dirty="0" smtClean="0"/>
            <a:t>Confronto</a:t>
          </a:r>
          <a:endParaRPr lang="it-IT" sz="1200" dirty="0"/>
        </a:p>
      </dgm:t>
    </dgm:pt>
    <dgm:pt modelId="{70A3FA7F-A2B8-47B3-AAD8-BE1EB76F19F1}" type="parTrans" cxnId="{78885304-C163-4F77-BBE6-95AA032B1EBE}">
      <dgm:prSet/>
      <dgm:spPr/>
      <dgm:t>
        <a:bodyPr/>
        <a:lstStyle/>
        <a:p>
          <a:endParaRPr lang="it-IT"/>
        </a:p>
      </dgm:t>
    </dgm:pt>
    <dgm:pt modelId="{43E5FEC2-A464-41FB-8382-E001CD472A71}" type="sibTrans" cxnId="{78885304-C163-4F77-BBE6-95AA032B1EBE}">
      <dgm:prSet/>
      <dgm:spPr/>
      <dgm:t>
        <a:bodyPr/>
        <a:lstStyle/>
        <a:p>
          <a:endParaRPr lang="it-IT"/>
        </a:p>
      </dgm:t>
    </dgm:pt>
    <dgm:pt modelId="{9521DECF-C011-4919-A5B2-4E5BE5665779}">
      <dgm:prSet phldrT="[Testo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dirty="0" smtClean="0"/>
            <a:t>CO-PROGETTAZIONE</a:t>
          </a:r>
          <a:endParaRPr lang="it-IT" dirty="0"/>
        </a:p>
      </dgm:t>
    </dgm:pt>
    <dgm:pt modelId="{CBB435CB-4221-473E-804C-50B41E8186D4}" type="parTrans" cxnId="{D4BA0655-8C11-4AF6-B483-9AA0F333A33C}">
      <dgm:prSet/>
      <dgm:spPr/>
      <dgm:t>
        <a:bodyPr/>
        <a:lstStyle/>
        <a:p>
          <a:endParaRPr lang="it-IT"/>
        </a:p>
      </dgm:t>
    </dgm:pt>
    <dgm:pt modelId="{768439EB-ECB4-45BA-A994-A59FE47EA996}" type="sibTrans" cxnId="{D4BA0655-8C11-4AF6-B483-9AA0F333A33C}">
      <dgm:prSet/>
      <dgm:spPr/>
      <dgm:t>
        <a:bodyPr/>
        <a:lstStyle/>
        <a:p>
          <a:endParaRPr lang="it-IT"/>
        </a:p>
      </dgm:t>
    </dgm:pt>
    <dgm:pt modelId="{E5024F55-4357-4592-ACCF-2DE1233ADE15}">
      <dgm:prSet phldrT="[Testo]" custT="1"/>
      <dgm:spPr/>
      <dgm:t>
        <a:bodyPr/>
        <a:lstStyle/>
        <a:p>
          <a:pPr marL="0">
            <a:spcAft>
              <a:spcPts val="0"/>
            </a:spcAft>
          </a:pPr>
          <a:r>
            <a:rPr lang="it-IT" sz="1200" dirty="0" smtClean="0"/>
            <a:t>Mediazione</a:t>
          </a:r>
          <a:endParaRPr lang="it-IT" sz="1200" dirty="0"/>
        </a:p>
      </dgm:t>
    </dgm:pt>
    <dgm:pt modelId="{3F7B1BAB-4F19-4A58-AA74-89F4EAF9945F}" type="parTrans" cxnId="{5A013E3E-45A9-465F-BC0B-51D6DFA58265}">
      <dgm:prSet/>
      <dgm:spPr/>
      <dgm:t>
        <a:bodyPr/>
        <a:lstStyle/>
        <a:p>
          <a:endParaRPr lang="it-IT"/>
        </a:p>
      </dgm:t>
    </dgm:pt>
    <dgm:pt modelId="{D5A69A7F-5612-46A0-A3B2-6BA9EB9BDBEB}" type="sibTrans" cxnId="{5A013E3E-45A9-465F-BC0B-51D6DFA58265}">
      <dgm:prSet/>
      <dgm:spPr/>
      <dgm:t>
        <a:bodyPr/>
        <a:lstStyle/>
        <a:p>
          <a:endParaRPr lang="it-IT"/>
        </a:p>
      </dgm:t>
    </dgm:pt>
    <dgm:pt modelId="{6874709C-D228-4583-9637-C76AE8BDA056}">
      <dgm:prSet phldrT="[Tes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it-IT" dirty="0" smtClean="0"/>
            <a:t>DOCUMENTAZIONE e VALUTAZIONE</a:t>
          </a:r>
          <a:endParaRPr lang="it-IT" dirty="0"/>
        </a:p>
      </dgm:t>
    </dgm:pt>
    <dgm:pt modelId="{854DC6FD-5C96-4978-8AF4-81F4068582BD}" type="parTrans" cxnId="{D0B25543-CF41-4658-80A0-387931E23A63}">
      <dgm:prSet/>
      <dgm:spPr/>
      <dgm:t>
        <a:bodyPr/>
        <a:lstStyle/>
        <a:p>
          <a:endParaRPr lang="it-IT"/>
        </a:p>
      </dgm:t>
    </dgm:pt>
    <dgm:pt modelId="{CEB1220D-0403-454B-9508-61C2A648BAEF}" type="sibTrans" cxnId="{D0B25543-CF41-4658-80A0-387931E23A63}">
      <dgm:prSet/>
      <dgm:spPr/>
      <dgm:t>
        <a:bodyPr/>
        <a:lstStyle/>
        <a:p>
          <a:endParaRPr lang="it-IT"/>
        </a:p>
      </dgm:t>
    </dgm:pt>
    <dgm:pt modelId="{88F79649-DDD5-4082-A5A2-FC9B5731BAC0}">
      <dgm:prSet phldrT="[Testo]" custT="1"/>
      <dgm:spPr/>
      <dgm:t>
        <a:bodyPr/>
        <a:lstStyle/>
        <a:p>
          <a:r>
            <a:rPr lang="it-IT" sz="1200" dirty="0" smtClean="0"/>
            <a:t>Che cosa documentare?</a:t>
          </a:r>
          <a:endParaRPr lang="it-IT" sz="1200" dirty="0"/>
        </a:p>
      </dgm:t>
    </dgm:pt>
    <dgm:pt modelId="{317503D6-8900-4EF5-94F3-1F8280477288}" type="parTrans" cxnId="{C2D9EDBD-2927-4F31-B511-76A038EAD719}">
      <dgm:prSet/>
      <dgm:spPr/>
      <dgm:t>
        <a:bodyPr/>
        <a:lstStyle/>
        <a:p>
          <a:endParaRPr lang="it-IT"/>
        </a:p>
      </dgm:t>
    </dgm:pt>
    <dgm:pt modelId="{878731CB-A894-46CB-A998-8E919E0728D0}" type="sibTrans" cxnId="{C2D9EDBD-2927-4F31-B511-76A038EAD719}">
      <dgm:prSet/>
      <dgm:spPr/>
      <dgm:t>
        <a:bodyPr/>
        <a:lstStyle/>
        <a:p>
          <a:endParaRPr lang="it-IT"/>
        </a:p>
      </dgm:t>
    </dgm:pt>
    <dgm:pt modelId="{46335361-98A6-4C5A-8C75-C70787E1447B}">
      <dgm:prSet phldrT="[Testo]" custT="1"/>
      <dgm:spPr/>
      <dgm:t>
        <a:bodyPr/>
        <a:lstStyle/>
        <a:p>
          <a:r>
            <a:rPr lang="it-IT" sz="1200" dirty="0" smtClean="0"/>
            <a:t>Sistematica e regolare</a:t>
          </a:r>
          <a:endParaRPr lang="it-IT" sz="1200" dirty="0"/>
        </a:p>
      </dgm:t>
    </dgm:pt>
    <dgm:pt modelId="{B6A7B2A1-1EEB-425B-85A6-F22A206FD511}" type="parTrans" cxnId="{B0C1CBC1-A73E-433B-BEEE-DAC33007463D}">
      <dgm:prSet/>
      <dgm:spPr/>
      <dgm:t>
        <a:bodyPr/>
        <a:lstStyle/>
        <a:p>
          <a:endParaRPr lang="it-IT"/>
        </a:p>
      </dgm:t>
    </dgm:pt>
    <dgm:pt modelId="{0DDF7B39-2BB6-4962-82FE-E27C99F1F9AE}" type="sibTrans" cxnId="{B0C1CBC1-A73E-433B-BEEE-DAC33007463D}">
      <dgm:prSet/>
      <dgm:spPr/>
      <dgm:t>
        <a:bodyPr/>
        <a:lstStyle/>
        <a:p>
          <a:endParaRPr lang="it-IT"/>
        </a:p>
      </dgm:t>
    </dgm:pt>
    <dgm:pt modelId="{0F10E618-057E-43F3-BE5E-E3FEBFDA1C99}">
      <dgm:prSet phldrT="[Testo]" custT="1"/>
      <dgm:spPr/>
      <dgm:t>
        <a:bodyPr/>
        <a:lstStyle/>
        <a:p>
          <a:r>
            <a:rPr lang="it-IT" sz="1200" dirty="0" smtClean="0"/>
            <a:t>Osservazione occasionale</a:t>
          </a:r>
          <a:endParaRPr lang="it-IT" sz="1200" dirty="0"/>
        </a:p>
      </dgm:t>
    </dgm:pt>
    <dgm:pt modelId="{1394548C-37C0-4738-BC76-FE28AC506820}" type="parTrans" cxnId="{451F7E8D-58C2-46FC-91D8-2C7A143E571C}">
      <dgm:prSet/>
      <dgm:spPr/>
      <dgm:t>
        <a:bodyPr/>
        <a:lstStyle/>
        <a:p>
          <a:endParaRPr lang="it-IT"/>
        </a:p>
      </dgm:t>
    </dgm:pt>
    <dgm:pt modelId="{C2E6B374-1657-4A7D-BC5C-0B7D48801A69}" type="sibTrans" cxnId="{451F7E8D-58C2-46FC-91D8-2C7A143E571C}">
      <dgm:prSet/>
      <dgm:spPr/>
      <dgm:t>
        <a:bodyPr/>
        <a:lstStyle/>
        <a:p>
          <a:endParaRPr lang="it-IT"/>
        </a:p>
      </dgm:t>
    </dgm:pt>
    <dgm:pt modelId="{BF72E6E0-1451-428E-954C-DD9C2017F122}">
      <dgm:prSet phldrT="[Testo]" custT="1"/>
      <dgm:spPr/>
      <dgm:t>
        <a:bodyPr/>
        <a:lstStyle/>
        <a:p>
          <a:r>
            <a:rPr lang="it-IT" sz="1200" dirty="0" smtClean="0"/>
            <a:t>Qualitativa</a:t>
          </a:r>
          <a:endParaRPr lang="it-IT" sz="1200" dirty="0"/>
        </a:p>
      </dgm:t>
    </dgm:pt>
    <dgm:pt modelId="{536D5987-9BAD-45B1-B909-4F845583AD47}" type="parTrans" cxnId="{F695A25A-9920-46BA-AB72-357D61E201B4}">
      <dgm:prSet/>
      <dgm:spPr/>
      <dgm:t>
        <a:bodyPr/>
        <a:lstStyle/>
        <a:p>
          <a:endParaRPr lang="it-IT"/>
        </a:p>
      </dgm:t>
    </dgm:pt>
    <dgm:pt modelId="{816604AB-9918-4BD0-80DA-E50940733181}" type="sibTrans" cxnId="{F695A25A-9920-46BA-AB72-357D61E201B4}">
      <dgm:prSet/>
      <dgm:spPr/>
      <dgm:t>
        <a:bodyPr/>
        <a:lstStyle/>
        <a:p>
          <a:endParaRPr lang="it-IT"/>
        </a:p>
      </dgm:t>
    </dgm:pt>
    <dgm:pt modelId="{F1956F51-BBC9-4B4B-9A02-3D37F2351A7F}">
      <dgm:prSet phldrT="[Testo]" custT="1"/>
      <dgm:spPr/>
      <dgm:t>
        <a:bodyPr/>
        <a:lstStyle/>
        <a:p>
          <a:r>
            <a:rPr lang="it-IT" sz="1200" dirty="0" smtClean="0"/>
            <a:t>Confrontabile</a:t>
          </a:r>
          <a:endParaRPr lang="it-IT" sz="1200" dirty="0"/>
        </a:p>
      </dgm:t>
    </dgm:pt>
    <dgm:pt modelId="{97C0FB3C-EAEF-40CB-AF6F-BD35543399A8}" type="parTrans" cxnId="{4AA6ABF6-7979-4977-9D1E-7713332C09E7}">
      <dgm:prSet/>
      <dgm:spPr/>
      <dgm:t>
        <a:bodyPr/>
        <a:lstStyle/>
        <a:p>
          <a:endParaRPr lang="it-IT"/>
        </a:p>
      </dgm:t>
    </dgm:pt>
    <dgm:pt modelId="{573D796A-D271-4DDE-A167-8A40EE4DBD98}" type="sibTrans" cxnId="{4AA6ABF6-7979-4977-9D1E-7713332C09E7}">
      <dgm:prSet/>
      <dgm:spPr/>
      <dgm:t>
        <a:bodyPr/>
        <a:lstStyle/>
        <a:p>
          <a:endParaRPr lang="it-IT"/>
        </a:p>
      </dgm:t>
    </dgm:pt>
    <dgm:pt modelId="{8284C03F-63A8-4ADF-A24C-573D35CE15FF}">
      <dgm:prSet phldrT="[Testo]" custT="1"/>
      <dgm:spPr/>
      <dgm:t>
        <a:bodyPr/>
        <a:lstStyle/>
        <a:p>
          <a:r>
            <a:rPr lang="it-IT" sz="1200" dirty="0" smtClean="0"/>
            <a:t>Registrazione audio, video, scritta</a:t>
          </a:r>
          <a:endParaRPr lang="it-IT" sz="1200" dirty="0"/>
        </a:p>
      </dgm:t>
    </dgm:pt>
    <dgm:pt modelId="{98CF29B9-66E6-4B43-8D20-794F24108602}" type="parTrans" cxnId="{A1BB3D81-93AA-4F46-8A75-C519F137E816}">
      <dgm:prSet/>
      <dgm:spPr/>
      <dgm:t>
        <a:bodyPr/>
        <a:lstStyle/>
        <a:p>
          <a:endParaRPr lang="it-IT"/>
        </a:p>
      </dgm:t>
    </dgm:pt>
    <dgm:pt modelId="{97FD7543-CC57-4DCD-AF01-308FEBE6BFA8}" type="sibTrans" cxnId="{A1BB3D81-93AA-4F46-8A75-C519F137E816}">
      <dgm:prSet/>
      <dgm:spPr/>
      <dgm:t>
        <a:bodyPr/>
        <a:lstStyle/>
        <a:p>
          <a:endParaRPr lang="it-IT"/>
        </a:p>
      </dgm:t>
    </dgm:pt>
    <dgm:pt modelId="{0ABBC389-F471-4C26-AEB8-97782B1E3B79}">
      <dgm:prSet phldrT="[Testo]" custT="1"/>
      <dgm:spPr/>
      <dgm:t>
        <a:bodyPr/>
        <a:lstStyle/>
        <a:p>
          <a:pPr algn="l"/>
          <a:r>
            <a:rPr lang="it-IT" sz="1200" dirty="0" smtClean="0"/>
            <a:t>Osservazione mirata</a:t>
          </a:r>
          <a:endParaRPr lang="it-IT" sz="1200" dirty="0"/>
        </a:p>
      </dgm:t>
    </dgm:pt>
    <dgm:pt modelId="{5DD4A92B-8A5D-49FA-AE0B-BFF52185B29F}" type="parTrans" cxnId="{C2AB77DF-EA42-4508-9D5E-7EB609FF9001}">
      <dgm:prSet/>
      <dgm:spPr/>
      <dgm:t>
        <a:bodyPr/>
        <a:lstStyle/>
        <a:p>
          <a:endParaRPr lang="it-IT"/>
        </a:p>
      </dgm:t>
    </dgm:pt>
    <dgm:pt modelId="{C986EB3C-026B-4A04-8F02-788B4F7B3AA6}" type="sibTrans" cxnId="{C2AB77DF-EA42-4508-9D5E-7EB609FF9001}">
      <dgm:prSet/>
      <dgm:spPr/>
      <dgm:t>
        <a:bodyPr/>
        <a:lstStyle/>
        <a:p>
          <a:endParaRPr lang="it-IT"/>
        </a:p>
      </dgm:t>
    </dgm:pt>
    <dgm:pt modelId="{C30C3F1A-CB55-4DC2-AA1D-166FA3466811}">
      <dgm:prSet phldrT="[Testo]" custT="1"/>
      <dgm:spPr/>
      <dgm:t>
        <a:bodyPr/>
        <a:lstStyle/>
        <a:p>
          <a:pPr algn="l"/>
          <a:r>
            <a:rPr lang="it-IT" sz="1200" dirty="0" smtClean="0"/>
            <a:t>Individuazione delle </a:t>
          </a:r>
          <a:r>
            <a:rPr lang="it-IT" sz="1200" i="1" dirty="0" smtClean="0"/>
            <a:t>tracce</a:t>
          </a:r>
          <a:endParaRPr lang="it-IT" sz="1200" dirty="0"/>
        </a:p>
      </dgm:t>
    </dgm:pt>
    <dgm:pt modelId="{D29C2CE9-5FF5-4DDE-9C1B-AB4E57E468C0}" type="parTrans" cxnId="{3BADEBC6-982F-4B26-81DD-D5FE8CCEF901}">
      <dgm:prSet/>
      <dgm:spPr/>
      <dgm:t>
        <a:bodyPr/>
        <a:lstStyle/>
        <a:p>
          <a:endParaRPr lang="it-IT"/>
        </a:p>
      </dgm:t>
    </dgm:pt>
    <dgm:pt modelId="{D234E01C-CF56-45D3-843A-ABFEC77AC038}" type="sibTrans" cxnId="{3BADEBC6-982F-4B26-81DD-D5FE8CCEF901}">
      <dgm:prSet/>
      <dgm:spPr/>
      <dgm:t>
        <a:bodyPr/>
        <a:lstStyle/>
        <a:p>
          <a:endParaRPr lang="it-IT"/>
        </a:p>
      </dgm:t>
    </dgm:pt>
    <dgm:pt modelId="{76639F4B-4B6E-4FFA-B0A2-EFCE41496E8C}">
      <dgm:prSet phldrT="[Testo]" custT="1"/>
      <dgm:spPr/>
      <dgm:t>
        <a:bodyPr/>
        <a:lstStyle/>
        <a:p>
          <a:pPr algn="l"/>
          <a:r>
            <a:rPr lang="it-IT" sz="1200" dirty="0" smtClean="0"/>
            <a:t>Individuazione dei </a:t>
          </a:r>
          <a:r>
            <a:rPr lang="it-IT" sz="1200" i="1" dirty="0" smtClean="0"/>
            <a:t>bisogn</a:t>
          </a:r>
          <a:r>
            <a:rPr lang="it-IT" sz="1200" dirty="0" smtClean="0"/>
            <a:t>i e degli</a:t>
          </a:r>
          <a:r>
            <a:rPr lang="it-IT" sz="1200" i="1" dirty="0" smtClean="0"/>
            <a:t> interessi</a:t>
          </a:r>
          <a:endParaRPr lang="it-IT" sz="1200" dirty="0"/>
        </a:p>
      </dgm:t>
    </dgm:pt>
    <dgm:pt modelId="{5C28349A-BD28-4C0F-B48F-384F4964AEF4}" type="parTrans" cxnId="{46AEA808-19CC-4815-9811-34926E6187FA}">
      <dgm:prSet/>
      <dgm:spPr/>
      <dgm:t>
        <a:bodyPr/>
        <a:lstStyle/>
        <a:p>
          <a:endParaRPr lang="it-IT"/>
        </a:p>
      </dgm:t>
    </dgm:pt>
    <dgm:pt modelId="{5EC5E230-2BFC-4444-B238-E045AE20D228}" type="sibTrans" cxnId="{46AEA808-19CC-4815-9811-34926E6187FA}">
      <dgm:prSet/>
      <dgm:spPr/>
      <dgm:t>
        <a:bodyPr/>
        <a:lstStyle/>
        <a:p>
          <a:endParaRPr lang="it-IT"/>
        </a:p>
      </dgm:t>
    </dgm:pt>
    <dgm:pt modelId="{1202507C-7B5F-4B10-B044-898715E5D3A9}">
      <dgm:prSet phldrT="[Testo]" custT="1"/>
      <dgm:spPr/>
      <dgm:t>
        <a:bodyPr/>
        <a:lstStyle/>
        <a:p>
          <a:pPr algn="l"/>
          <a:r>
            <a:rPr lang="it-IT" sz="1200" dirty="0" smtClean="0"/>
            <a:t>Elaborazione </a:t>
          </a:r>
          <a:r>
            <a:rPr lang="it-IT" sz="1200" i="1" u="none" dirty="0" smtClean="0"/>
            <a:t>mappa nodale</a:t>
          </a:r>
          <a:endParaRPr lang="it-IT" sz="1200" i="1" u="none" dirty="0"/>
        </a:p>
      </dgm:t>
    </dgm:pt>
    <dgm:pt modelId="{E3CCCA99-D48D-4639-8807-8BD12FA98931}" type="parTrans" cxnId="{5C7F89EE-B03F-4A2C-8D0E-3385E2883B3A}">
      <dgm:prSet/>
      <dgm:spPr/>
      <dgm:t>
        <a:bodyPr/>
        <a:lstStyle/>
        <a:p>
          <a:endParaRPr lang="it-IT"/>
        </a:p>
      </dgm:t>
    </dgm:pt>
    <dgm:pt modelId="{14FB09D2-4227-475D-B973-741482B000E1}" type="sibTrans" cxnId="{5C7F89EE-B03F-4A2C-8D0E-3385E2883B3A}">
      <dgm:prSet/>
      <dgm:spPr/>
      <dgm:t>
        <a:bodyPr/>
        <a:lstStyle/>
        <a:p>
          <a:endParaRPr lang="it-IT"/>
        </a:p>
      </dgm:t>
    </dgm:pt>
    <dgm:pt modelId="{C7E774E5-A9A4-4DBB-A168-6AAC3949896D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Conversazione</a:t>
          </a:r>
          <a:endParaRPr lang="it-IT" sz="1200" i="0" u="none" dirty="0"/>
        </a:p>
      </dgm:t>
    </dgm:pt>
    <dgm:pt modelId="{F39C965D-8509-4F8D-B865-39B4CBAF704E}" type="parTrans" cxnId="{1E057A81-A251-4C1A-9C37-A95D3091D88B}">
      <dgm:prSet/>
      <dgm:spPr/>
      <dgm:t>
        <a:bodyPr/>
        <a:lstStyle/>
        <a:p>
          <a:endParaRPr lang="it-IT"/>
        </a:p>
      </dgm:t>
    </dgm:pt>
    <dgm:pt modelId="{F5A78A4A-3D7D-47F9-B3FB-C79D63822547}" type="sibTrans" cxnId="{1E057A81-A251-4C1A-9C37-A95D3091D88B}">
      <dgm:prSet/>
      <dgm:spPr/>
      <dgm:t>
        <a:bodyPr/>
        <a:lstStyle/>
        <a:p>
          <a:endParaRPr lang="it-IT"/>
        </a:p>
      </dgm:t>
    </dgm:pt>
    <dgm:pt modelId="{810BD9E4-2094-4CEF-900A-21685EA49178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Provocazione</a:t>
          </a:r>
          <a:endParaRPr lang="it-IT" sz="1200" i="0" u="none" dirty="0"/>
        </a:p>
      </dgm:t>
    </dgm:pt>
    <dgm:pt modelId="{60CF6091-2780-451D-A808-7D4978668F63}" type="parTrans" cxnId="{72E2741D-9F5D-44D7-ABC2-A57E44C17BE1}">
      <dgm:prSet/>
      <dgm:spPr/>
      <dgm:t>
        <a:bodyPr/>
        <a:lstStyle/>
        <a:p>
          <a:endParaRPr lang="it-IT"/>
        </a:p>
      </dgm:t>
    </dgm:pt>
    <dgm:pt modelId="{E98EE039-1322-486B-AB9B-B05FD3129A13}" type="sibTrans" cxnId="{72E2741D-9F5D-44D7-ABC2-A57E44C17BE1}">
      <dgm:prSet/>
      <dgm:spPr/>
      <dgm:t>
        <a:bodyPr/>
        <a:lstStyle/>
        <a:p>
          <a:endParaRPr lang="it-IT"/>
        </a:p>
      </dgm:t>
    </dgm:pt>
    <dgm:pt modelId="{55A8DAE7-90B8-459B-AADA-0EEE70081105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Ri-osservazione</a:t>
          </a:r>
          <a:endParaRPr lang="it-IT" sz="1200" i="0" u="none" dirty="0"/>
        </a:p>
      </dgm:t>
    </dgm:pt>
    <dgm:pt modelId="{FB7D55BA-59D3-4569-820B-13C6988CD913}" type="parTrans" cxnId="{63EAEB3A-5398-427D-B8DF-103DE8E7F80B}">
      <dgm:prSet/>
      <dgm:spPr/>
      <dgm:t>
        <a:bodyPr/>
        <a:lstStyle/>
        <a:p>
          <a:endParaRPr lang="it-IT"/>
        </a:p>
      </dgm:t>
    </dgm:pt>
    <dgm:pt modelId="{2335E6B1-1081-4302-BC77-22C7C6BD4046}" type="sibTrans" cxnId="{63EAEB3A-5398-427D-B8DF-103DE8E7F80B}">
      <dgm:prSet/>
      <dgm:spPr/>
      <dgm:t>
        <a:bodyPr/>
        <a:lstStyle/>
        <a:p>
          <a:endParaRPr lang="it-IT"/>
        </a:p>
      </dgm:t>
    </dgm:pt>
    <dgm:pt modelId="{5EBD6266-4AD1-4A4A-8794-33E5BF910BD6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smtClean="0"/>
            <a:t>Negoziazione</a:t>
          </a:r>
          <a:endParaRPr lang="it-IT" sz="1200" dirty="0"/>
        </a:p>
      </dgm:t>
    </dgm:pt>
    <dgm:pt modelId="{D16F1373-CF1E-4074-B2F8-6644E3F76513}" type="parTrans" cxnId="{87F61720-5AA0-41B8-AA73-55BDFB2BE19F}">
      <dgm:prSet/>
      <dgm:spPr/>
      <dgm:t>
        <a:bodyPr/>
        <a:lstStyle/>
        <a:p>
          <a:endParaRPr lang="it-IT"/>
        </a:p>
      </dgm:t>
    </dgm:pt>
    <dgm:pt modelId="{F160D0CC-EC2D-4F8C-9643-EDC547BD4C91}" type="sibTrans" cxnId="{87F61720-5AA0-41B8-AA73-55BDFB2BE19F}">
      <dgm:prSet/>
      <dgm:spPr/>
      <dgm:t>
        <a:bodyPr/>
        <a:lstStyle/>
        <a:p>
          <a:endParaRPr lang="it-IT"/>
        </a:p>
      </dgm:t>
    </dgm:pt>
    <dgm:pt modelId="{4989CFF8-9C28-48F3-8138-AEB461462318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Co-costruzione</a:t>
          </a:r>
          <a:r>
            <a:rPr lang="it-IT" sz="1200" dirty="0" smtClean="0"/>
            <a:t> della </a:t>
          </a:r>
          <a:r>
            <a:rPr lang="it-IT" sz="1200" i="1" dirty="0" smtClean="0"/>
            <a:t>trama narrativa</a:t>
          </a:r>
          <a:r>
            <a:rPr lang="it-IT" sz="1200" i="0" dirty="0" smtClean="0"/>
            <a:t> e del contesto</a:t>
          </a:r>
          <a:endParaRPr lang="it-IT" sz="1200" dirty="0"/>
        </a:p>
      </dgm:t>
    </dgm:pt>
    <dgm:pt modelId="{C70238DD-4517-4CE5-814B-6598586F7408}" type="parTrans" cxnId="{708CB6DA-5D96-48A6-9DD0-948DE9925678}">
      <dgm:prSet/>
      <dgm:spPr/>
      <dgm:t>
        <a:bodyPr/>
        <a:lstStyle/>
        <a:p>
          <a:endParaRPr lang="it-IT"/>
        </a:p>
      </dgm:t>
    </dgm:pt>
    <dgm:pt modelId="{A302A411-DF33-462D-BD53-6261FC6A7A4C}" type="sibTrans" cxnId="{708CB6DA-5D96-48A6-9DD0-948DE9925678}">
      <dgm:prSet/>
      <dgm:spPr/>
      <dgm:t>
        <a:bodyPr/>
        <a:lstStyle/>
        <a:p>
          <a:endParaRPr lang="it-IT"/>
        </a:p>
      </dgm:t>
    </dgm:pt>
    <dgm:pt modelId="{E2E38497-B66E-4770-8BB3-3D8820535B7B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Co-evoluzione</a:t>
          </a:r>
          <a:r>
            <a:rPr lang="it-IT" sz="1200" dirty="0" smtClean="0"/>
            <a:t> delle direzionalità in gioco</a:t>
          </a:r>
          <a:endParaRPr lang="it-IT" sz="1200" dirty="0"/>
        </a:p>
      </dgm:t>
    </dgm:pt>
    <dgm:pt modelId="{850BD138-7DA8-41A9-B84B-D739482D4F6D}" type="parTrans" cxnId="{494697AD-08AD-4FD9-A4C7-5DB91C2C7B87}">
      <dgm:prSet/>
      <dgm:spPr/>
      <dgm:t>
        <a:bodyPr/>
        <a:lstStyle/>
        <a:p>
          <a:endParaRPr lang="it-IT"/>
        </a:p>
      </dgm:t>
    </dgm:pt>
    <dgm:pt modelId="{96B0D077-C8C2-4DA3-84A9-CD2AB2EBCDA5}" type="sibTrans" cxnId="{494697AD-08AD-4FD9-A4C7-5DB91C2C7B87}">
      <dgm:prSet/>
      <dgm:spPr/>
      <dgm:t>
        <a:bodyPr/>
        <a:lstStyle/>
        <a:p>
          <a:endParaRPr lang="it-IT"/>
        </a:p>
      </dgm:t>
    </dgm:pt>
    <dgm:pt modelId="{097571E6-E4F3-4492-B648-72DC11756B1E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Co-progettazione</a:t>
          </a:r>
          <a:endParaRPr lang="it-IT" sz="1200" dirty="0"/>
        </a:p>
      </dgm:t>
    </dgm:pt>
    <dgm:pt modelId="{C76CA8E0-A221-4AA7-8F2B-044C750E5C3D}" type="parTrans" cxnId="{A19246DF-0619-4580-A0CA-92B2684B2385}">
      <dgm:prSet/>
      <dgm:spPr/>
      <dgm:t>
        <a:bodyPr/>
        <a:lstStyle/>
        <a:p>
          <a:endParaRPr lang="it-IT"/>
        </a:p>
      </dgm:t>
    </dgm:pt>
    <dgm:pt modelId="{13A254BD-E0A7-4CE9-8FC9-B04521CDE15F}" type="sibTrans" cxnId="{A19246DF-0619-4580-A0CA-92B2684B2385}">
      <dgm:prSet/>
      <dgm:spPr/>
      <dgm:t>
        <a:bodyPr/>
        <a:lstStyle/>
        <a:p>
          <a:endParaRPr lang="it-IT"/>
        </a:p>
      </dgm:t>
    </dgm:pt>
    <dgm:pt modelId="{5E497F18-39C0-4E0E-A803-BEDD2D9EBF05}">
      <dgm:prSet phldrT="[Testo]" custT="1"/>
      <dgm:spPr/>
      <dgm:t>
        <a:bodyPr/>
        <a:lstStyle/>
        <a:p>
          <a:r>
            <a:rPr lang="it-IT" sz="1200" dirty="0" smtClean="0"/>
            <a:t>Perché documentare?</a:t>
          </a:r>
          <a:endParaRPr lang="it-IT" sz="1200" dirty="0"/>
        </a:p>
      </dgm:t>
    </dgm:pt>
    <dgm:pt modelId="{C7900533-81B3-4EE8-9F86-9392F46A1163}" type="parTrans" cxnId="{BB9DCD8A-FEDA-42A5-91DB-130B19AFA864}">
      <dgm:prSet/>
      <dgm:spPr/>
      <dgm:t>
        <a:bodyPr/>
        <a:lstStyle/>
        <a:p>
          <a:endParaRPr lang="it-IT"/>
        </a:p>
      </dgm:t>
    </dgm:pt>
    <dgm:pt modelId="{765A02BA-79C2-4D81-84A1-A9D614BA0DD1}" type="sibTrans" cxnId="{BB9DCD8A-FEDA-42A5-91DB-130B19AFA864}">
      <dgm:prSet/>
      <dgm:spPr/>
      <dgm:t>
        <a:bodyPr/>
        <a:lstStyle/>
        <a:p>
          <a:endParaRPr lang="it-IT"/>
        </a:p>
      </dgm:t>
    </dgm:pt>
    <dgm:pt modelId="{1798E29C-CB3D-436E-B9A5-A85F55846C04}">
      <dgm:prSet phldrT="[Testo]" custT="1"/>
      <dgm:spPr/>
      <dgm:t>
        <a:bodyPr/>
        <a:lstStyle/>
        <a:p>
          <a:r>
            <a:rPr lang="it-IT" sz="1200" dirty="0" smtClean="0"/>
            <a:t>Come documentare?</a:t>
          </a:r>
          <a:endParaRPr lang="it-IT" sz="1200" dirty="0"/>
        </a:p>
      </dgm:t>
    </dgm:pt>
    <dgm:pt modelId="{E6858A7C-AACE-48A3-BAD7-746E3D19CB4B}" type="parTrans" cxnId="{B820BBB3-1093-4727-91B1-79B90A88BA19}">
      <dgm:prSet/>
      <dgm:spPr/>
      <dgm:t>
        <a:bodyPr/>
        <a:lstStyle/>
        <a:p>
          <a:endParaRPr lang="it-IT"/>
        </a:p>
      </dgm:t>
    </dgm:pt>
    <dgm:pt modelId="{18C5C42A-FD79-4A72-B694-5A92BA9995B3}" type="sibTrans" cxnId="{B820BBB3-1093-4727-91B1-79B90A88BA19}">
      <dgm:prSet/>
      <dgm:spPr/>
      <dgm:t>
        <a:bodyPr/>
        <a:lstStyle/>
        <a:p>
          <a:endParaRPr lang="it-IT"/>
        </a:p>
      </dgm:t>
    </dgm:pt>
    <dgm:pt modelId="{A10446D5-B062-4499-B4BA-7BA4737A4A68}">
      <dgm:prSet phldrT="[Testo]" custT="1"/>
      <dgm:spPr/>
      <dgm:t>
        <a:bodyPr/>
        <a:lstStyle/>
        <a:p>
          <a:r>
            <a:rPr lang="it-IT" sz="1200" dirty="0" smtClean="0"/>
            <a:t>Per chi documentare?</a:t>
          </a:r>
          <a:endParaRPr lang="it-IT" sz="1200" dirty="0"/>
        </a:p>
      </dgm:t>
    </dgm:pt>
    <dgm:pt modelId="{556119F4-212D-4CD7-BD9A-77B5CA7E558B}" type="parTrans" cxnId="{5D0CB569-3D96-4ACD-87CC-1E4819375FD7}">
      <dgm:prSet/>
      <dgm:spPr/>
      <dgm:t>
        <a:bodyPr/>
        <a:lstStyle/>
        <a:p>
          <a:endParaRPr lang="it-IT"/>
        </a:p>
      </dgm:t>
    </dgm:pt>
    <dgm:pt modelId="{FB64F19F-44E4-41FD-852B-0671350CCD78}" type="sibTrans" cxnId="{5D0CB569-3D96-4ACD-87CC-1E4819375FD7}">
      <dgm:prSet/>
      <dgm:spPr/>
      <dgm:t>
        <a:bodyPr/>
        <a:lstStyle/>
        <a:p>
          <a:endParaRPr lang="it-IT"/>
        </a:p>
      </dgm:t>
    </dgm:pt>
    <dgm:pt modelId="{4E131DF9-4DCF-4B8B-B532-5450F5A31C14}">
      <dgm:prSet phldrT="[Testo]" custT="1"/>
      <dgm:spPr/>
      <dgm:t>
        <a:bodyPr/>
        <a:lstStyle/>
        <a:p>
          <a:r>
            <a:rPr lang="it-IT" sz="1200" dirty="0" smtClean="0"/>
            <a:t>Cosa valutare?</a:t>
          </a:r>
          <a:endParaRPr lang="it-IT" sz="1200" dirty="0"/>
        </a:p>
      </dgm:t>
    </dgm:pt>
    <dgm:pt modelId="{529D2044-3459-44DB-A1DD-7875A1F99525}" type="parTrans" cxnId="{5CE61D20-153D-417C-9918-8DF9F8966EFE}">
      <dgm:prSet/>
      <dgm:spPr/>
      <dgm:t>
        <a:bodyPr/>
        <a:lstStyle/>
        <a:p>
          <a:endParaRPr lang="it-IT"/>
        </a:p>
      </dgm:t>
    </dgm:pt>
    <dgm:pt modelId="{E208CB43-F593-4A61-930F-85FDCC88EAEF}" type="sibTrans" cxnId="{5CE61D20-153D-417C-9918-8DF9F8966EFE}">
      <dgm:prSet/>
      <dgm:spPr/>
      <dgm:t>
        <a:bodyPr/>
        <a:lstStyle/>
        <a:p>
          <a:endParaRPr lang="it-IT"/>
        </a:p>
      </dgm:t>
    </dgm:pt>
    <dgm:pt modelId="{75839E43-7624-4D81-A338-618E9607A268}">
      <dgm:prSet phldrT="[Testo]" custT="1"/>
      <dgm:spPr/>
      <dgm:t>
        <a:bodyPr/>
        <a:lstStyle/>
        <a:p>
          <a:r>
            <a:rPr lang="it-IT" sz="1200" dirty="0" smtClean="0"/>
            <a:t>Quando valutare?</a:t>
          </a:r>
          <a:endParaRPr lang="it-IT" sz="1200" dirty="0"/>
        </a:p>
      </dgm:t>
    </dgm:pt>
    <dgm:pt modelId="{8AA9D256-8BCB-4AD8-B5EF-73734D11C962}" type="parTrans" cxnId="{DD3839BA-BB05-4D7A-860E-08E5012D5321}">
      <dgm:prSet/>
      <dgm:spPr/>
      <dgm:t>
        <a:bodyPr/>
        <a:lstStyle/>
        <a:p>
          <a:endParaRPr lang="it-IT"/>
        </a:p>
      </dgm:t>
    </dgm:pt>
    <dgm:pt modelId="{86688634-7719-4E52-BFD3-23AE921C9DF5}" type="sibTrans" cxnId="{DD3839BA-BB05-4D7A-860E-08E5012D5321}">
      <dgm:prSet/>
      <dgm:spPr/>
      <dgm:t>
        <a:bodyPr/>
        <a:lstStyle/>
        <a:p>
          <a:endParaRPr lang="it-IT"/>
        </a:p>
      </dgm:t>
    </dgm:pt>
    <dgm:pt modelId="{CC89E4A6-8FAD-4CE5-9B03-C83B397D6980}">
      <dgm:prSet phldrT="[Testo]" custT="1"/>
      <dgm:spPr/>
      <dgm:t>
        <a:bodyPr/>
        <a:lstStyle/>
        <a:p>
          <a:r>
            <a:rPr lang="it-IT" sz="1200" dirty="0" smtClean="0"/>
            <a:t>Perché valutare?</a:t>
          </a:r>
          <a:endParaRPr lang="it-IT" sz="1200" dirty="0"/>
        </a:p>
      </dgm:t>
    </dgm:pt>
    <dgm:pt modelId="{4AC0B9B8-7134-4B08-94A9-D9F2E80B84C0}" type="parTrans" cxnId="{BCA4C41A-6607-4B4C-913A-13E3E4ACB3EA}">
      <dgm:prSet/>
      <dgm:spPr/>
      <dgm:t>
        <a:bodyPr/>
        <a:lstStyle/>
        <a:p>
          <a:endParaRPr lang="it-IT"/>
        </a:p>
      </dgm:t>
    </dgm:pt>
    <dgm:pt modelId="{42583017-381C-4C4E-83DF-8BCA23BBCE93}" type="sibTrans" cxnId="{BCA4C41A-6607-4B4C-913A-13E3E4ACB3EA}">
      <dgm:prSet/>
      <dgm:spPr/>
      <dgm:t>
        <a:bodyPr/>
        <a:lstStyle/>
        <a:p>
          <a:endParaRPr lang="it-IT"/>
        </a:p>
      </dgm:t>
    </dgm:pt>
    <dgm:pt modelId="{B7A54CEF-535E-40EC-A64E-239A4252B354}">
      <dgm:prSet phldrT="[Testo]" custT="1"/>
      <dgm:spPr/>
      <dgm:t>
        <a:bodyPr/>
        <a:lstStyle/>
        <a:p>
          <a:r>
            <a:rPr lang="it-IT" sz="1200" dirty="0" smtClean="0"/>
            <a:t>Osservazione generalizzata</a:t>
          </a:r>
          <a:endParaRPr lang="it-IT" sz="1200" dirty="0"/>
        </a:p>
      </dgm:t>
    </dgm:pt>
    <dgm:pt modelId="{48BBD9DD-4B6D-46E7-A5F6-24BF73DB0E74}" type="parTrans" cxnId="{5122932F-F983-495B-B670-27F1B11E31F1}">
      <dgm:prSet/>
      <dgm:spPr/>
      <dgm:t>
        <a:bodyPr/>
        <a:lstStyle/>
        <a:p>
          <a:endParaRPr lang="it-IT"/>
        </a:p>
      </dgm:t>
    </dgm:pt>
    <dgm:pt modelId="{17355B47-5065-4815-A735-16B98DE0C77A}" type="sibTrans" cxnId="{5122932F-F983-495B-B670-27F1B11E31F1}">
      <dgm:prSet/>
      <dgm:spPr/>
      <dgm:t>
        <a:bodyPr/>
        <a:lstStyle/>
        <a:p>
          <a:endParaRPr lang="it-IT"/>
        </a:p>
      </dgm:t>
    </dgm:pt>
    <dgm:pt modelId="{29E91FB8-FCA5-4128-A5B6-91ECF586C10D}" type="pres">
      <dgm:prSet presAssocID="{9A6A59D8-86EC-4DBC-BE1A-97157E0777F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9BDF6BB7-0D66-4751-A612-0A5F4059EB51}" type="pres">
      <dgm:prSet presAssocID="{9A6A59D8-86EC-4DBC-BE1A-97157E0777F5}" presName="children" presStyleCnt="0"/>
      <dgm:spPr/>
      <dgm:t>
        <a:bodyPr/>
        <a:lstStyle/>
        <a:p>
          <a:endParaRPr lang="it-IT"/>
        </a:p>
      </dgm:t>
    </dgm:pt>
    <dgm:pt modelId="{D960F6F4-FB95-4E7F-AD05-DA6C717EC929}" type="pres">
      <dgm:prSet presAssocID="{9A6A59D8-86EC-4DBC-BE1A-97157E0777F5}" presName="child1group" presStyleCnt="0"/>
      <dgm:spPr/>
      <dgm:t>
        <a:bodyPr/>
        <a:lstStyle/>
        <a:p>
          <a:endParaRPr lang="it-IT"/>
        </a:p>
      </dgm:t>
    </dgm:pt>
    <dgm:pt modelId="{69B1F039-4D15-4E29-917D-60D30D4CE2C7}" type="pres">
      <dgm:prSet presAssocID="{9A6A59D8-86EC-4DBC-BE1A-97157E0777F5}" presName="child1" presStyleLbl="bgAcc1" presStyleIdx="0" presStyleCnt="4" custScaleX="105013" custScaleY="123757" custLinFactNeighborX="-13869" custLinFactNeighborY="6007"/>
      <dgm:spPr/>
      <dgm:t>
        <a:bodyPr/>
        <a:lstStyle/>
        <a:p>
          <a:endParaRPr lang="it-IT"/>
        </a:p>
      </dgm:t>
    </dgm:pt>
    <dgm:pt modelId="{34CC37E9-ABC0-4A35-B351-3AD021F6B515}" type="pres">
      <dgm:prSet presAssocID="{9A6A59D8-86EC-4DBC-BE1A-97157E0777F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EB11A4-D22D-49A1-8275-8A802526E1B6}" type="pres">
      <dgm:prSet presAssocID="{9A6A59D8-86EC-4DBC-BE1A-97157E0777F5}" presName="child2group" presStyleCnt="0"/>
      <dgm:spPr/>
      <dgm:t>
        <a:bodyPr/>
        <a:lstStyle/>
        <a:p>
          <a:endParaRPr lang="it-IT"/>
        </a:p>
      </dgm:t>
    </dgm:pt>
    <dgm:pt modelId="{BBA477C2-D443-4190-A04A-61022F007C1D}" type="pres">
      <dgm:prSet presAssocID="{9A6A59D8-86EC-4DBC-BE1A-97157E0777F5}" presName="child2" presStyleLbl="bgAcc1" presStyleIdx="1" presStyleCnt="4" custScaleX="102744" custScaleY="153901" custLinFactNeighborX="21583" custLinFactNeighborY="6519"/>
      <dgm:spPr/>
      <dgm:t>
        <a:bodyPr/>
        <a:lstStyle/>
        <a:p>
          <a:endParaRPr lang="it-IT"/>
        </a:p>
      </dgm:t>
    </dgm:pt>
    <dgm:pt modelId="{1B8CCA74-B8B7-46F3-8050-299B3B68826E}" type="pres">
      <dgm:prSet presAssocID="{9A6A59D8-86EC-4DBC-BE1A-97157E0777F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8AB3E1F-D61C-4ED0-8672-60036F0C3607}" type="pres">
      <dgm:prSet presAssocID="{9A6A59D8-86EC-4DBC-BE1A-97157E0777F5}" presName="child3group" presStyleCnt="0"/>
      <dgm:spPr/>
      <dgm:t>
        <a:bodyPr/>
        <a:lstStyle/>
        <a:p>
          <a:endParaRPr lang="it-IT"/>
        </a:p>
      </dgm:t>
    </dgm:pt>
    <dgm:pt modelId="{37729616-28CD-4CDB-96D8-713F4BCB8E0B}" type="pres">
      <dgm:prSet presAssocID="{9A6A59D8-86EC-4DBC-BE1A-97157E0777F5}" presName="child3" presStyleLbl="bgAcc1" presStyleIdx="2" presStyleCnt="4" custScaleX="106903" custScaleY="137197" custLinFactNeighborX="19975" custLinFactNeighborY="-18600"/>
      <dgm:spPr/>
      <dgm:t>
        <a:bodyPr/>
        <a:lstStyle/>
        <a:p>
          <a:endParaRPr lang="it-IT"/>
        </a:p>
      </dgm:t>
    </dgm:pt>
    <dgm:pt modelId="{63946D39-494B-4D56-BA74-40F16CBA07FD}" type="pres">
      <dgm:prSet presAssocID="{9A6A59D8-86EC-4DBC-BE1A-97157E0777F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785AD8-7BC9-40E0-9CCF-C36347AA666C}" type="pres">
      <dgm:prSet presAssocID="{9A6A59D8-86EC-4DBC-BE1A-97157E0777F5}" presName="child4group" presStyleCnt="0"/>
      <dgm:spPr/>
      <dgm:t>
        <a:bodyPr/>
        <a:lstStyle/>
        <a:p>
          <a:endParaRPr lang="it-IT"/>
        </a:p>
      </dgm:t>
    </dgm:pt>
    <dgm:pt modelId="{456195E7-5870-43DE-B2ED-CF6B189C2D95}" type="pres">
      <dgm:prSet presAssocID="{9A6A59D8-86EC-4DBC-BE1A-97157E0777F5}" presName="child4" presStyleLbl="bgAcc1" presStyleIdx="3" presStyleCnt="4" custScaleX="110549" custScaleY="138002" custLinFactNeighborX="-14093" custLinFactNeighborY="-21982"/>
      <dgm:spPr/>
      <dgm:t>
        <a:bodyPr/>
        <a:lstStyle/>
        <a:p>
          <a:endParaRPr lang="it-IT"/>
        </a:p>
      </dgm:t>
    </dgm:pt>
    <dgm:pt modelId="{E7299787-6621-4AD3-935C-2C4B9D9F6A97}" type="pres">
      <dgm:prSet presAssocID="{9A6A59D8-86EC-4DBC-BE1A-97157E0777F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71CDE8A-F077-4157-AE33-806F8FF207E1}" type="pres">
      <dgm:prSet presAssocID="{9A6A59D8-86EC-4DBC-BE1A-97157E0777F5}" presName="childPlaceholder" presStyleCnt="0"/>
      <dgm:spPr/>
      <dgm:t>
        <a:bodyPr/>
        <a:lstStyle/>
        <a:p>
          <a:endParaRPr lang="it-IT"/>
        </a:p>
      </dgm:t>
    </dgm:pt>
    <dgm:pt modelId="{DD81926C-FF32-4B8A-BA34-064F0BAA50FE}" type="pres">
      <dgm:prSet presAssocID="{9A6A59D8-86EC-4DBC-BE1A-97157E0777F5}" presName="circle" presStyleCnt="0"/>
      <dgm:spPr/>
      <dgm:t>
        <a:bodyPr/>
        <a:lstStyle/>
        <a:p>
          <a:endParaRPr lang="it-IT"/>
        </a:p>
      </dgm:t>
    </dgm:pt>
    <dgm:pt modelId="{78BDC8DF-4844-4C42-AC53-0471FF6ADF98}" type="pres">
      <dgm:prSet presAssocID="{9A6A59D8-86EC-4DBC-BE1A-97157E0777F5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A8EDBBC-DD19-46AE-8813-9D029BA54A03}" type="pres">
      <dgm:prSet presAssocID="{9A6A59D8-86EC-4DBC-BE1A-97157E0777F5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60EE6F-CBFA-401C-B199-9D19CC5F77AE}" type="pres">
      <dgm:prSet presAssocID="{9A6A59D8-86EC-4DBC-BE1A-97157E0777F5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C7C74C5-E5EC-40C0-A867-060311011D43}" type="pres">
      <dgm:prSet presAssocID="{9A6A59D8-86EC-4DBC-BE1A-97157E0777F5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3EA7A0-62E7-4BAC-9B71-BFDA08F15C5C}" type="pres">
      <dgm:prSet presAssocID="{9A6A59D8-86EC-4DBC-BE1A-97157E0777F5}" presName="quadrantPlaceholder" presStyleCnt="0"/>
      <dgm:spPr/>
      <dgm:t>
        <a:bodyPr/>
        <a:lstStyle/>
        <a:p>
          <a:endParaRPr lang="it-IT"/>
        </a:p>
      </dgm:t>
    </dgm:pt>
    <dgm:pt modelId="{336B4AC3-E4DE-408E-ADFF-19AB4A5B121D}" type="pres">
      <dgm:prSet presAssocID="{9A6A59D8-86EC-4DBC-BE1A-97157E0777F5}" presName="center1" presStyleLbl="fgShp" presStyleIdx="0" presStyleCnt="2"/>
      <dgm:spPr/>
      <dgm:t>
        <a:bodyPr/>
        <a:lstStyle/>
        <a:p>
          <a:endParaRPr lang="it-IT"/>
        </a:p>
      </dgm:t>
    </dgm:pt>
    <dgm:pt modelId="{A633BC1B-4CCB-4E31-A4C9-267B0BA5F7DB}" type="pres">
      <dgm:prSet presAssocID="{9A6A59D8-86EC-4DBC-BE1A-97157E0777F5}" presName="center2" presStyleLbl="fgShp" presStyleIdx="1" presStyleCnt="2"/>
      <dgm:spPr/>
      <dgm:t>
        <a:bodyPr/>
        <a:lstStyle/>
        <a:p>
          <a:endParaRPr lang="it-IT"/>
        </a:p>
      </dgm:t>
    </dgm:pt>
  </dgm:ptLst>
  <dgm:cxnLst>
    <dgm:cxn modelId="{A1BB3D81-93AA-4F46-8A75-C519F137E816}" srcId="{AC11AC20-EB36-4FD3-ADA0-717B1D092F18}" destId="{8284C03F-63A8-4ADF-A24C-573D35CE15FF}" srcOrd="5" destOrd="0" parTransId="{98CF29B9-66E6-4B43-8D20-794F24108602}" sibTransId="{97FD7543-CC57-4DCD-AF01-308FEBE6BFA8}"/>
    <dgm:cxn modelId="{7308043A-1F77-4BA7-B279-EF63CAB45880}" type="presOf" srcId="{C30C3F1A-CB55-4DC2-AA1D-166FA3466811}" destId="{BBA477C2-D443-4190-A04A-61022F007C1D}" srcOrd="0" destOrd="2" presId="urn:microsoft.com/office/officeart/2005/8/layout/cycle4"/>
    <dgm:cxn modelId="{6BD779CB-C6EC-4C4E-8292-BA44CD04D706}" type="presOf" srcId="{E5024F55-4357-4592-ACCF-2DE1233ADE15}" destId="{37729616-28CD-4CDB-96D8-713F4BCB8E0B}" srcOrd="0" destOrd="0" presId="urn:microsoft.com/office/officeart/2005/8/layout/cycle4"/>
    <dgm:cxn modelId="{0DA628AB-13D7-4897-8CA6-5ADDD3FE94D5}" type="presOf" srcId="{BF72E6E0-1451-428E-954C-DD9C2017F122}" destId="{34CC37E9-ABC0-4A35-B351-3AD021F6B515}" srcOrd="1" destOrd="3" presId="urn:microsoft.com/office/officeart/2005/8/layout/cycle4"/>
    <dgm:cxn modelId="{2A9EE762-88C6-495D-A1E6-E414D0FCF654}" type="presOf" srcId="{CC89E4A6-8FAD-4CE5-9B03-C83B397D6980}" destId="{456195E7-5870-43DE-B2ED-CF6B189C2D95}" srcOrd="0" destOrd="6" presId="urn:microsoft.com/office/officeart/2005/8/layout/cycle4"/>
    <dgm:cxn modelId="{BDA6FDF3-F15E-4BF2-923A-360C6750D5EE}" type="presOf" srcId="{E2E38497-B66E-4770-8BB3-3D8820535B7B}" destId="{63946D39-494B-4D56-BA74-40F16CBA07FD}" srcOrd="1" destOrd="4" presId="urn:microsoft.com/office/officeart/2005/8/layout/cycle4"/>
    <dgm:cxn modelId="{03CC86A6-96FE-4278-8E5B-9C6282B315E2}" type="presOf" srcId="{76639F4B-4B6E-4FFA-B0A2-EFCE41496E8C}" destId="{1B8CCA74-B8B7-46F3-8050-299B3B68826E}" srcOrd="1" destOrd="3" presId="urn:microsoft.com/office/officeart/2005/8/layout/cycle4"/>
    <dgm:cxn modelId="{BB9DCD8A-FEDA-42A5-91DB-130B19AFA864}" srcId="{6874709C-D228-4583-9637-C76AE8BDA056}" destId="{5E497F18-39C0-4E0E-A803-BEDD2D9EBF05}" srcOrd="1" destOrd="0" parTransId="{C7900533-81B3-4EE8-9F86-9392F46A1163}" sibTransId="{765A02BA-79C2-4D81-84A1-A9D614BA0DD1}"/>
    <dgm:cxn modelId="{DD3839BA-BB05-4D7A-860E-08E5012D5321}" srcId="{6874709C-D228-4583-9637-C76AE8BDA056}" destId="{75839E43-7624-4D81-A338-618E9607A268}" srcOrd="5" destOrd="0" parTransId="{8AA9D256-8BCB-4AD8-B5EF-73734D11C962}" sibTransId="{86688634-7719-4E52-BFD3-23AE921C9DF5}"/>
    <dgm:cxn modelId="{EC0B23A3-F039-4555-A3BA-191D015FD169}" type="presOf" srcId="{E2E38497-B66E-4770-8BB3-3D8820535B7B}" destId="{37729616-28CD-4CDB-96D8-713F4BCB8E0B}" srcOrd="0" destOrd="4" presId="urn:microsoft.com/office/officeart/2005/8/layout/cycle4"/>
    <dgm:cxn modelId="{708CB6DA-5D96-48A6-9DD0-948DE9925678}" srcId="{9521DECF-C011-4919-A5B2-4E5BE5665779}" destId="{4989CFF8-9C28-48F3-8138-AEB461462318}" srcOrd="3" destOrd="0" parTransId="{C70238DD-4517-4CE5-814B-6598586F7408}" sibTransId="{A302A411-DF33-462D-BD53-6261FC6A7A4C}"/>
    <dgm:cxn modelId="{91745EE5-E88C-401F-986E-82629CEDD00C}" type="presOf" srcId="{6874709C-D228-4583-9637-C76AE8BDA056}" destId="{0C7C74C5-E5EC-40C0-A867-060311011D43}" srcOrd="0" destOrd="0" presId="urn:microsoft.com/office/officeart/2005/8/layout/cycle4"/>
    <dgm:cxn modelId="{CCAC4466-2FB5-4E08-9302-EF7DA8449A2A}" type="presOf" srcId="{810BD9E4-2094-4CEF-900A-21685EA49178}" destId="{BBA477C2-D443-4190-A04A-61022F007C1D}" srcOrd="0" destOrd="6" presId="urn:microsoft.com/office/officeart/2005/8/layout/cycle4"/>
    <dgm:cxn modelId="{249FB20A-0A5A-42FB-BE60-62C4186DD515}" type="presOf" srcId="{1798E29C-CB3D-436E-B9A5-A85F55846C04}" destId="{456195E7-5870-43DE-B2ED-CF6B189C2D95}" srcOrd="0" destOrd="2" presId="urn:microsoft.com/office/officeart/2005/8/layout/cycle4"/>
    <dgm:cxn modelId="{5A013E3E-45A9-465F-BC0B-51D6DFA58265}" srcId="{9521DECF-C011-4919-A5B2-4E5BE5665779}" destId="{E5024F55-4357-4592-ACCF-2DE1233ADE15}" srcOrd="0" destOrd="0" parTransId="{3F7B1BAB-4F19-4A58-AA74-89F4EAF9945F}" sibTransId="{D5A69A7F-5612-46A0-A3B2-6BA9EB9BDBEB}"/>
    <dgm:cxn modelId="{E008D53A-6F27-4D18-B89C-B2675FA7B656}" type="presOf" srcId="{F958137E-47C3-49C6-80E7-C0254F7717D0}" destId="{9A8EDBBC-DD19-46AE-8813-9D029BA54A03}" srcOrd="0" destOrd="0" presId="urn:microsoft.com/office/officeart/2005/8/layout/cycle4"/>
    <dgm:cxn modelId="{78885304-C163-4F77-BBE6-95AA032B1EBE}" srcId="{F958137E-47C3-49C6-80E7-C0254F7717D0}" destId="{F13D5EA5-1C43-493F-AFC6-8C8175C7496E}" srcOrd="0" destOrd="0" parTransId="{70A3FA7F-A2B8-47B3-AAD8-BE1EB76F19F1}" sibTransId="{43E5FEC2-A464-41FB-8382-E001CD472A71}"/>
    <dgm:cxn modelId="{11D01C0F-2D99-49AE-B576-6A307A96C25D}" type="presOf" srcId="{75839E43-7624-4D81-A338-618E9607A268}" destId="{456195E7-5870-43DE-B2ED-CF6B189C2D95}" srcOrd="0" destOrd="5" presId="urn:microsoft.com/office/officeart/2005/8/layout/cycle4"/>
    <dgm:cxn modelId="{55BF8FC6-1F66-4368-AB70-EA9D8230CC17}" type="presOf" srcId="{4989CFF8-9C28-48F3-8138-AEB461462318}" destId="{63946D39-494B-4D56-BA74-40F16CBA07FD}" srcOrd="1" destOrd="3" presId="urn:microsoft.com/office/officeart/2005/8/layout/cycle4"/>
    <dgm:cxn modelId="{93F71C5E-D053-4EC4-8B54-0DB810381693}" type="presOf" srcId="{A10446D5-B062-4499-B4BA-7BA4737A4A68}" destId="{E7299787-6621-4AD3-935C-2C4B9D9F6A97}" srcOrd="1" destOrd="3" presId="urn:microsoft.com/office/officeart/2005/8/layout/cycle4"/>
    <dgm:cxn modelId="{B0ADCC3E-5D54-4D4F-9591-23CEC6D81EF1}" type="presOf" srcId="{A10446D5-B062-4499-B4BA-7BA4737A4A68}" destId="{456195E7-5870-43DE-B2ED-CF6B189C2D95}" srcOrd="0" destOrd="3" presId="urn:microsoft.com/office/officeart/2005/8/layout/cycle4"/>
    <dgm:cxn modelId="{C2AB77DF-EA42-4508-9D5E-7EB609FF9001}" srcId="{F958137E-47C3-49C6-80E7-C0254F7717D0}" destId="{0ABBC389-F471-4C26-AEB8-97782B1E3B79}" srcOrd="1" destOrd="0" parTransId="{5DD4A92B-8A5D-49FA-AE0B-BFF52185B29F}" sibTransId="{C986EB3C-026B-4A04-8F02-788B4F7B3AA6}"/>
    <dgm:cxn modelId="{35EAAB6B-70C3-4934-92FC-CD2D1F8063E0}" type="presOf" srcId="{C7E774E5-A9A4-4DBB-A168-6AAC3949896D}" destId="{BBA477C2-D443-4190-A04A-61022F007C1D}" srcOrd="0" destOrd="5" presId="urn:microsoft.com/office/officeart/2005/8/layout/cycle4"/>
    <dgm:cxn modelId="{9A40A4F8-6BA1-4E0C-980A-BF92442A4EF1}" type="presOf" srcId="{76639F4B-4B6E-4FFA-B0A2-EFCE41496E8C}" destId="{BBA477C2-D443-4190-A04A-61022F007C1D}" srcOrd="0" destOrd="3" presId="urn:microsoft.com/office/officeart/2005/8/layout/cycle4"/>
    <dgm:cxn modelId="{FF88EF94-1C47-4105-920E-520FB54BE421}" type="presOf" srcId="{55A8DAE7-90B8-459B-AADA-0EEE70081105}" destId="{1B8CCA74-B8B7-46F3-8050-299B3B68826E}" srcOrd="1" destOrd="7" presId="urn:microsoft.com/office/officeart/2005/8/layout/cycle4"/>
    <dgm:cxn modelId="{C2D9EDBD-2927-4F31-B511-76A038EAD719}" srcId="{6874709C-D228-4583-9637-C76AE8BDA056}" destId="{88F79649-DDD5-4082-A5A2-FC9B5731BAC0}" srcOrd="0" destOrd="0" parTransId="{317503D6-8900-4EF5-94F3-1F8280477288}" sibTransId="{878731CB-A894-46CB-A998-8E919E0728D0}"/>
    <dgm:cxn modelId="{0F37122A-A78D-494A-A1DC-7EC8F7012B2C}" type="presOf" srcId="{0ABBC389-F471-4C26-AEB8-97782B1E3B79}" destId="{1B8CCA74-B8B7-46F3-8050-299B3B68826E}" srcOrd="1" destOrd="1" presId="urn:microsoft.com/office/officeart/2005/8/layout/cycle4"/>
    <dgm:cxn modelId="{BCA4C41A-6607-4B4C-913A-13E3E4ACB3EA}" srcId="{6874709C-D228-4583-9637-C76AE8BDA056}" destId="{CC89E4A6-8FAD-4CE5-9B03-C83B397D6980}" srcOrd="6" destOrd="0" parTransId="{4AC0B9B8-7134-4B08-94A9-D9F2E80B84C0}" sibTransId="{42583017-381C-4C4E-83DF-8BCA23BBCE93}"/>
    <dgm:cxn modelId="{76CF05A5-AF60-4430-B278-7737A07CA65F}" type="presOf" srcId="{B7A54CEF-535E-40EC-A64E-239A4252B354}" destId="{69B1F039-4D15-4E29-917D-60D30D4CE2C7}" srcOrd="0" destOrd="0" presId="urn:microsoft.com/office/officeart/2005/8/layout/cycle4"/>
    <dgm:cxn modelId="{72E2741D-9F5D-44D7-ABC2-A57E44C17BE1}" srcId="{F958137E-47C3-49C6-80E7-C0254F7717D0}" destId="{810BD9E4-2094-4CEF-900A-21685EA49178}" srcOrd="6" destOrd="0" parTransId="{60CF6091-2780-451D-A808-7D4978668F63}" sibTransId="{E98EE039-1322-486B-AB9B-B05FD3129A13}"/>
    <dgm:cxn modelId="{0F3D3F45-9FB9-4D39-BC58-F861FFE5A24E}" type="presOf" srcId="{AC11AC20-EB36-4FD3-ADA0-717B1D092F18}" destId="{78BDC8DF-4844-4C42-AC53-0471FF6ADF98}" srcOrd="0" destOrd="0" presId="urn:microsoft.com/office/officeart/2005/8/layout/cycle4"/>
    <dgm:cxn modelId="{9D1959A8-3CAA-4B39-8044-219FE36993CF}" type="presOf" srcId="{CC89E4A6-8FAD-4CE5-9B03-C83B397D6980}" destId="{E7299787-6621-4AD3-935C-2C4B9D9F6A97}" srcOrd="1" destOrd="6" presId="urn:microsoft.com/office/officeart/2005/8/layout/cycle4"/>
    <dgm:cxn modelId="{73DFADB4-5B7A-4239-AF76-CEEB5C9037AF}" type="presOf" srcId="{F1956F51-BBC9-4B4B-9A02-3D37F2351A7F}" destId="{34CC37E9-ABC0-4A35-B351-3AD021F6B515}" srcOrd="1" destOrd="4" presId="urn:microsoft.com/office/officeart/2005/8/layout/cycle4"/>
    <dgm:cxn modelId="{451F7E8D-58C2-46FC-91D8-2C7A143E571C}" srcId="{AC11AC20-EB36-4FD3-ADA0-717B1D092F18}" destId="{0F10E618-057E-43F3-BE5E-E3FEBFDA1C99}" srcOrd="1" destOrd="0" parTransId="{1394548C-37C0-4738-BC76-FE28AC506820}" sibTransId="{C2E6B374-1657-4A7D-BC5C-0B7D48801A69}"/>
    <dgm:cxn modelId="{0D54F017-F797-4332-B55E-E3B418C59BE8}" srcId="{9A6A59D8-86EC-4DBC-BE1A-97157E0777F5}" destId="{F958137E-47C3-49C6-80E7-C0254F7717D0}" srcOrd="1" destOrd="0" parTransId="{45F69AE0-3F9F-4FB2-9DB3-5B24D9CC006A}" sibTransId="{16C750D9-90FB-4161-9B68-631C813055EA}"/>
    <dgm:cxn modelId="{3BADEBC6-982F-4B26-81DD-D5FE8CCEF901}" srcId="{F958137E-47C3-49C6-80E7-C0254F7717D0}" destId="{C30C3F1A-CB55-4DC2-AA1D-166FA3466811}" srcOrd="2" destOrd="0" parTransId="{D29C2CE9-5FF5-4DDE-9C1B-AB4E57E468C0}" sibTransId="{D234E01C-CF56-45D3-843A-ABFEC77AC038}"/>
    <dgm:cxn modelId="{F695A25A-9920-46BA-AB72-357D61E201B4}" srcId="{AC11AC20-EB36-4FD3-ADA0-717B1D092F18}" destId="{BF72E6E0-1451-428E-954C-DD9C2017F122}" srcOrd="3" destOrd="0" parTransId="{536D5987-9BAD-45B1-B909-4F845583AD47}" sibTransId="{816604AB-9918-4BD0-80DA-E50940733181}"/>
    <dgm:cxn modelId="{9C7BF5F0-3BA7-4D67-BA69-6FC989CC7CF4}" type="presOf" srcId="{E5024F55-4357-4592-ACCF-2DE1233ADE15}" destId="{63946D39-494B-4D56-BA74-40F16CBA07FD}" srcOrd="1" destOrd="0" presId="urn:microsoft.com/office/officeart/2005/8/layout/cycle4"/>
    <dgm:cxn modelId="{F0A376AC-7928-4163-9E10-DD97ADB2327B}" type="presOf" srcId="{5EBD6266-4AD1-4A4A-8794-33E5BF910BD6}" destId="{63946D39-494B-4D56-BA74-40F16CBA07FD}" srcOrd="1" destOrd="1" presId="urn:microsoft.com/office/officeart/2005/8/layout/cycle4"/>
    <dgm:cxn modelId="{12D981BC-21DC-4FD3-AB6B-F6912355F956}" type="presOf" srcId="{1798E29C-CB3D-436E-B9A5-A85F55846C04}" destId="{E7299787-6621-4AD3-935C-2C4B9D9F6A97}" srcOrd="1" destOrd="2" presId="urn:microsoft.com/office/officeart/2005/8/layout/cycle4"/>
    <dgm:cxn modelId="{BFD73FD6-FB23-4363-8479-FF55A1781A3F}" type="presOf" srcId="{F13D5EA5-1C43-493F-AFC6-8C8175C7496E}" destId="{BBA477C2-D443-4190-A04A-61022F007C1D}" srcOrd="0" destOrd="0" presId="urn:microsoft.com/office/officeart/2005/8/layout/cycle4"/>
    <dgm:cxn modelId="{38A3D6BC-FF28-4F4E-AC8B-2A2893D714B6}" type="presOf" srcId="{8284C03F-63A8-4ADF-A24C-573D35CE15FF}" destId="{34CC37E9-ABC0-4A35-B351-3AD021F6B515}" srcOrd="1" destOrd="5" presId="urn:microsoft.com/office/officeart/2005/8/layout/cycle4"/>
    <dgm:cxn modelId="{4AA6ABF6-7979-4977-9D1E-7713332C09E7}" srcId="{AC11AC20-EB36-4FD3-ADA0-717B1D092F18}" destId="{F1956F51-BBC9-4B4B-9A02-3D37F2351A7F}" srcOrd="4" destOrd="0" parTransId="{97C0FB3C-EAEF-40CB-AF6F-BD35543399A8}" sibTransId="{573D796A-D271-4DDE-A167-8A40EE4DBD98}"/>
    <dgm:cxn modelId="{A980C4E2-71C6-4BC0-9D46-BC88D01A8472}" type="presOf" srcId="{75839E43-7624-4D81-A338-618E9607A268}" destId="{E7299787-6621-4AD3-935C-2C4B9D9F6A97}" srcOrd="1" destOrd="5" presId="urn:microsoft.com/office/officeart/2005/8/layout/cycle4"/>
    <dgm:cxn modelId="{494697AD-08AD-4FD9-A4C7-5DB91C2C7B87}" srcId="{9521DECF-C011-4919-A5B2-4E5BE5665779}" destId="{E2E38497-B66E-4770-8BB3-3D8820535B7B}" srcOrd="4" destOrd="0" parTransId="{850BD138-7DA8-41A9-B84B-D739482D4F6D}" sibTransId="{96B0D077-C8C2-4DA3-84A9-CD2AB2EBCDA5}"/>
    <dgm:cxn modelId="{5AA2D7B1-741B-4C8C-BE22-40C2E9611872}" type="presOf" srcId="{46335361-98A6-4C5A-8C75-C70787E1447B}" destId="{69B1F039-4D15-4E29-917D-60D30D4CE2C7}" srcOrd="0" destOrd="2" presId="urn:microsoft.com/office/officeart/2005/8/layout/cycle4"/>
    <dgm:cxn modelId="{D0B25543-CF41-4658-80A0-387931E23A63}" srcId="{9A6A59D8-86EC-4DBC-BE1A-97157E0777F5}" destId="{6874709C-D228-4583-9637-C76AE8BDA056}" srcOrd="3" destOrd="0" parTransId="{854DC6FD-5C96-4978-8AF4-81F4068582BD}" sibTransId="{CEB1220D-0403-454B-9508-61C2A648BAEF}"/>
    <dgm:cxn modelId="{F610DB12-A129-452A-91E3-FCE7C9734D21}" type="presOf" srcId="{BF72E6E0-1451-428E-954C-DD9C2017F122}" destId="{69B1F039-4D15-4E29-917D-60D30D4CE2C7}" srcOrd="0" destOrd="3" presId="urn:microsoft.com/office/officeart/2005/8/layout/cycle4"/>
    <dgm:cxn modelId="{46AEA808-19CC-4815-9811-34926E6187FA}" srcId="{F958137E-47C3-49C6-80E7-C0254F7717D0}" destId="{76639F4B-4B6E-4FFA-B0A2-EFCE41496E8C}" srcOrd="3" destOrd="0" parTransId="{5C28349A-BD28-4C0F-B48F-384F4964AEF4}" sibTransId="{5EC5E230-2BFC-4444-B238-E045AE20D228}"/>
    <dgm:cxn modelId="{A19246DF-0619-4580-A0CA-92B2684B2385}" srcId="{9521DECF-C011-4919-A5B2-4E5BE5665779}" destId="{097571E6-E4F3-4492-B648-72DC11756B1E}" srcOrd="2" destOrd="0" parTransId="{C76CA8E0-A221-4AA7-8F2B-044C750E5C3D}" sibTransId="{13A254BD-E0A7-4CE9-8FC9-B04521CDE15F}"/>
    <dgm:cxn modelId="{771F0090-B25A-4BF8-B69C-C784ABDE9DA4}" type="presOf" srcId="{46335361-98A6-4C5A-8C75-C70787E1447B}" destId="{34CC37E9-ABC0-4A35-B351-3AD021F6B515}" srcOrd="1" destOrd="2" presId="urn:microsoft.com/office/officeart/2005/8/layout/cycle4"/>
    <dgm:cxn modelId="{9A3C8E65-BCC3-48A4-89AF-0701947832F0}" type="presOf" srcId="{1202507C-7B5F-4B10-B044-898715E5D3A9}" destId="{1B8CCA74-B8B7-46F3-8050-299B3B68826E}" srcOrd="1" destOrd="4" presId="urn:microsoft.com/office/officeart/2005/8/layout/cycle4"/>
    <dgm:cxn modelId="{4F4AFFA7-9A55-498F-BB68-7D661B96FED1}" type="presOf" srcId="{55A8DAE7-90B8-459B-AADA-0EEE70081105}" destId="{BBA477C2-D443-4190-A04A-61022F007C1D}" srcOrd="0" destOrd="7" presId="urn:microsoft.com/office/officeart/2005/8/layout/cycle4"/>
    <dgm:cxn modelId="{643CCF19-E693-4757-86D7-9B234F9E313D}" type="presOf" srcId="{C7E774E5-A9A4-4DBB-A168-6AAC3949896D}" destId="{1B8CCA74-B8B7-46F3-8050-299B3B68826E}" srcOrd="1" destOrd="5" presId="urn:microsoft.com/office/officeart/2005/8/layout/cycle4"/>
    <dgm:cxn modelId="{F52CCCCD-7C43-4919-9490-89B28DABA0A2}" type="presOf" srcId="{0ABBC389-F471-4C26-AEB8-97782B1E3B79}" destId="{BBA477C2-D443-4190-A04A-61022F007C1D}" srcOrd="0" destOrd="1" presId="urn:microsoft.com/office/officeart/2005/8/layout/cycle4"/>
    <dgm:cxn modelId="{2F929560-D31B-4213-AB7E-52F529596743}" type="presOf" srcId="{0F10E618-057E-43F3-BE5E-E3FEBFDA1C99}" destId="{69B1F039-4D15-4E29-917D-60D30D4CE2C7}" srcOrd="0" destOrd="1" presId="urn:microsoft.com/office/officeart/2005/8/layout/cycle4"/>
    <dgm:cxn modelId="{DEEFC197-74A3-4A3B-AFBF-8EF5C60B17D8}" type="presOf" srcId="{B7A54CEF-535E-40EC-A64E-239A4252B354}" destId="{34CC37E9-ABC0-4A35-B351-3AD021F6B515}" srcOrd="1" destOrd="0" presId="urn:microsoft.com/office/officeart/2005/8/layout/cycle4"/>
    <dgm:cxn modelId="{5CE61D20-153D-417C-9918-8DF9F8966EFE}" srcId="{6874709C-D228-4583-9637-C76AE8BDA056}" destId="{4E131DF9-4DCF-4B8B-B532-5450F5A31C14}" srcOrd="4" destOrd="0" parTransId="{529D2044-3459-44DB-A1DD-7875A1F99525}" sibTransId="{E208CB43-F593-4A61-930F-85FDCC88EAEF}"/>
    <dgm:cxn modelId="{BB9C4B70-5DF6-4852-A67F-6B16C016922F}" type="presOf" srcId="{F13D5EA5-1C43-493F-AFC6-8C8175C7496E}" destId="{1B8CCA74-B8B7-46F3-8050-299B3B68826E}" srcOrd="1" destOrd="0" presId="urn:microsoft.com/office/officeart/2005/8/layout/cycle4"/>
    <dgm:cxn modelId="{5666C504-7617-418D-B06D-812734B50EEF}" type="presOf" srcId="{097571E6-E4F3-4492-B648-72DC11756B1E}" destId="{63946D39-494B-4D56-BA74-40F16CBA07FD}" srcOrd="1" destOrd="2" presId="urn:microsoft.com/office/officeart/2005/8/layout/cycle4"/>
    <dgm:cxn modelId="{63EAEB3A-5398-427D-B8DF-103DE8E7F80B}" srcId="{F958137E-47C3-49C6-80E7-C0254F7717D0}" destId="{55A8DAE7-90B8-459B-AADA-0EEE70081105}" srcOrd="7" destOrd="0" parTransId="{FB7D55BA-59D3-4569-820B-13C6988CD913}" sibTransId="{2335E6B1-1081-4302-BC77-22C7C6BD4046}"/>
    <dgm:cxn modelId="{81585B3F-8400-4E5F-A666-6A4D58CEFEF5}" type="presOf" srcId="{4E131DF9-4DCF-4B8B-B532-5450F5A31C14}" destId="{E7299787-6621-4AD3-935C-2C4B9D9F6A97}" srcOrd="1" destOrd="4" presId="urn:microsoft.com/office/officeart/2005/8/layout/cycle4"/>
    <dgm:cxn modelId="{5C7F89EE-B03F-4A2C-8D0E-3385E2883B3A}" srcId="{F958137E-47C3-49C6-80E7-C0254F7717D0}" destId="{1202507C-7B5F-4B10-B044-898715E5D3A9}" srcOrd="4" destOrd="0" parTransId="{E3CCCA99-D48D-4639-8807-8BD12FA98931}" sibTransId="{14FB09D2-4227-475D-B973-741482B000E1}"/>
    <dgm:cxn modelId="{2CC48C57-674C-4E9B-B072-A75469B36A0B}" type="presOf" srcId="{5E497F18-39C0-4E0E-A803-BEDD2D9EBF05}" destId="{E7299787-6621-4AD3-935C-2C4B9D9F6A97}" srcOrd="1" destOrd="1" presId="urn:microsoft.com/office/officeart/2005/8/layout/cycle4"/>
    <dgm:cxn modelId="{9FA504C9-12C0-421E-99A9-0EAB2BFE52E6}" type="presOf" srcId="{1202507C-7B5F-4B10-B044-898715E5D3A9}" destId="{BBA477C2-D443-4190-A04A-61022F007C1D}" srcOrd="0" destOrd="4" presId="urn:microsoft.com/office/officeart/2005/8/layout/cycle4"/>
    <dgm:cxn modelId="{7AA78072-1D9B-4DC6-A233-F078F81F64AB}" type="presOf" srcId="{9A6A59D8-86EC-4DBC-BE1A-97157E0777F5}" destId="{29E91FB8-FCA5-4128-A5B6-91ECF586C10D}" srcOrd="0" destOrd="0" presId="urn:microsoft.com/office/officeart/2005/8/layout/cycle4"/>
    <dgm:cxn modelId="{5122932F-F983-495B-B670-27F1B11E31F1}" srcId="{AC11AC20-EB36-4FD3-ADA0-717B1D092F18}" destId="{B7A54CEF-535E-40EC-A64E-239A4252B354}" srcOrd="0" destOrd="0" parTransId="{48BBD9DD-4B6D-46E7-A5F6-24BF73DB0E74}" sibTransId="{17355B47-5065-4815-A735-16B98DE0C77A}"/>
    <dgm:cxn modelId="{87F61720-5AA0-41B8-AA73-55BDFB2BE19F}" srcId="{9521DECF-C011-4919-A5B2-4E5BE5665779}" destId="{5EBD6266-4AD1-4A4A-8794-33E5BF910BD6}" srcOrd="1" destOrd="0" parTransId="{D16F1373-CF1E-4074-B2F8-6644E3F76513}" sibTransId="{F160D0CC-EC2D-4F8C-9643-EDC547BD4C91}"/>
    <dgm:cxn modelId="{ADAF0139-22EA-4019-AFE8-069A0BFE99E7}" type="presOf" srcId="{88F79649-DDD5-4082-A5A2-FC9B5731BAC0}" destId="{E7299787-6621-4AD3-935C-2C4B9D9F6A97}" srcOrd="1" destOrd="0" presId="urn:microsoft.com/office/officeart/2005/8/layout/cycle4"/>
    <dgm:cxn modelId="{B0C1CBC1-A73E-433B-BEEE-DAC33007463D}" srcId="{AC11AC20-EB36-4FD3-ADA0-717B1D092F18}" destId="{46335361-98A6-4C5A-8C75-C70787E1447B}" srcOrd="2" destOrd="0" parTransId="{B6A7B2A1-1EEB-425B-85A6-F22A206FD511}" sibTransId="{0DDF7B39-2BB6-4962-82FE-E27C99F1F9AE}"/>
    <dgm:cxn modelId="{2BED6A05-4F52-4655-A8EE-6FACFE90B321}" type="presOf" srcId="{5EBD6266-4AD1-4A4A-8794-33E5BF910BD6}" destId="{37729616-28CD-4CDB-96D8-713F4BCB8E0B}" srcOrd="0" destOrd="1" presId="urn:microsoft.com/office/officeart/2005/8/layout/cycle4"/>
    <dgm:cxn modelId="{C0AD2FCC-0CB4-45E5-A57F-1CCFC24D77C1}" type="presOf" srcId="{8284C03F-63A8-4ADF-A24C-573D35CE15FF}" destId="{69B1F039-4D15-4E29-917D-60D30D4CE2C7}" srcOrd="0" destOrd="5" presId="urn:microsoft.com/office/officeart/2005/8/layout/cycle4"/>
    <dgm:cxn modelId="{01AA180D-1DC0-47A4-B499-DAADF1952510}" type="presOf" srcId="{88F79649-DDD5-4082-A5A2-FC9B5731BAC0}" destId="{456195E7-5870-43DE-B2ED-CF6B189C2D95}" srcOrd="0" destOrd="0" presId="urn:microsoft.com/office/officeart/2005/8/layout/cycle4"/>
    <dgm:cxn modelId="{5D0CB569-3D96-4ACD-87CC-1E4819375FD7}" srcId="{6874709C-D228-4583-9637-C76AE8BDA056}" destId="{A10446D5-B062-4499-B4BA-7BA4737A4A68}" srcOrd="3" destOrd="0" parTransId="{556119F4-212D-4CD7-BD9A-77B5CA7E558B}" sibTransId="{FB64F19F-44E4-41FD-852B-0671350CCD78}"/>
    <dgm:cxn modelId="{C0DF95B8-304C-4788-B9E6-D06973A53C7C}" srcId="{9A6A59D8-86EC-4DBC-BE1A-97157E0777F5}" destId="{AC11AC20-EB36-4FD3-ADA0-717B1D092F18}" srcOrd="0" destOrd="0" parTransId="{29E85DD0-8A1B-4D9A-984B-08D653E4F6F4}" sibTransId="{FF2BAF3D-A0B0-48B0-A643-925E650A0518}"/>
    <dgm:cxn modelId="{1D3D8B7D-EF4F-4714-BB73-FBDA1CCFB378}" type="presOf" srcId="{810BD9E4-2094-4CEF-900A-21685EA49178}" destId="{1B8CCA74-B8B7-46F3-8050-299B3B68826E}" srcOrd="1" destOrd="6" presId="urn:microsoft.com/office/officeart/2005/8/layout/cycle4"/>
    <dgm:cxn modelId="{E55F5B88-D8BA-4638-B224-2B60E4E021AA}" type="presOf" srcId="{097571E6-E4F3-4492-B648-72DC11756B1E}" destId="{37729616-28CD-4CDB-96D8-713F4BCB8E0B}" srcOrd="0" destOrd="2" presId="urn:microsoft.com/office/officeart/2005/8/layout/cycle4"/>
    <dgm:cxn modelId="{606B9E84-4204-46DD-A4FB-3949A3F80995}" type="presOf" srcId="{4989CFF8-9C28-48F3-8138-AEB461462318}" destId="{37729616-28CD-4CDB-96D8-713F4BCB8E0B}" srcOrd="0" destOrd="3" presId="urn:microsoft.com/office/officeart/2005/8/layout/cycle4"/>
    <dgm:cxn modelId="{78F2805F-6319-4874-8BFC-3CA94BE92B50}" type="presOf" srcId="{C30C3F1A-CB55-4DC2-AA1D-166FA3466811}" destId="{1B8CCA74-B8B7-46F3-8050-299B3B68826E}" srcOrd="1" destOrd="2" presId="urn:microsoft.com/office/officeart/2005/8/layout/cycle4"/>
    <dgm:cxn modelId="{B820BBB3-1093-4727-91B1-79B90A88BA19}" srcId="{6874709C-D228-4583-9637-C76AE8BDA056}" destId="{1798E29C-CB3D-436E-B9A5-A85F55846C04}" srcOrd="2" destOrd="0" parTransId="{E6858A7C-AACE-48A3-BAD7-746E3D19CB4B}" sibTransId="{18C5C42A-FD79-4A72-B694-5A92BA9995B3}"/>
    <dgm:cxn modelId="{E49457C6-0F86-40E8-B72F-C1530319917B}" type="presOf" srcId="{9521DECF-C011-4919-A5B2-4E5BE5665779}" destId="{F260EE6F-CBFA-401C-B199-9D19CC5F77AE}" srcOrd="0" destOrd="0" presId="urn:microsoft.com/office/officeart/2005/8/layout/cycle4"/>
    <dgm:cxn modelId="{08EEC967-68A1-4D93-B5FB-47F647A13DCA}" type="presOf" srcId="{F1956F51-BBC9-4B4B-9A02-3D37F2351A7F}" destId="{69B1F039-4D15-4E29-917D-60D30D4CE2C7}" srcOrd="0" destOrd="4" presId="urn:microsoft.com/office/officeart/2005/8/layout/cycle4"/>
    <dgm:cxn modelId="{3EF9D7EA-CC98-4A21-831B-3782BF82F008}" type="presOf" srcId="{4E131DF9-4DCF-4B8B-B532-5450F5A31C14}" destId="{456195E7-5870-43DE-B2ED-CF6B189C2D95}" srcOrd="0" destOrd="4" presId="urn:microsoft.com/office/officeart/2005/8/layout/cycle4"/>
    <dgm:cxn modelId="{D4BA0655-8C11-4AF6-B483-9AA0F333A33C}" srcId="{9A6A59D8-86EC-4DBC-BE1A-97157E0777F5}" destId="{9521DECF-C011-4919-A5B2-4E5BE5665779}" srcOrd="2" destOrd="0" parTransId="{CBB435CB-4221-473E-804C-50B41E8186D4}" sibTransId="{768439EB-ECB4-45BA-A994-A59FE47EA996}"/>
    <dgm:cxn modelId="{74BC9CA4-865F-4A71-9844-54333BB508A9}" type="presOf" srcId="{0F10E618-057E-43F3-BE5E-E3FEBFDA1C99}" destId="{34CC37E9-ABC0-4A35-B351-3AD021F6B515}" srcOrd="1" destOrd="1" presId="urn:microsoft.com/office/officeart/2005/8/layout/cycle4"/>
    <dgm:cxn modelId="{1E057A81-A251-4C1A-9C37-A95D3091D88B}" srcId="{F958137E-47C3-49C6-80E7-C0254F7717D0}" destId="{C7E774E5-A9A4-4DBB-A168-6AAC3949896D}" srcOrd="5" destOrd="0" parTransId="{F39C965D-8509-4F8D-B865-39B4CBAF704E}" sibTransId="{F5A78A4A-3D7D-47F9-B3FB-C79D63822547}"/>
    <dgm:cxn modelId="{7F07DEA2-CD4B-4FC2-959E-6D14A990CDB9}" type="presOf" srcId="{5E497F18-39C0-4E0E-A803-BEDD2D9EBF05}" destId="{456195E7-5870-43DE-B2ED-CF6B189C2D95}" srcOrd="0" destOrd="1" presId="urn:microsoft.com/office/officeart/2005/8/layout/cycle4"/>
    <dgm:cxn modelId="{047F1569-29B5-457C-B9B5-FDFD703FBDB5}" type="presParOf" srcId="{29E91FB8-FCA5-4128-A5B6-91ECF586C10D}" destId="{9BDF6BB7-0D66-4751-A612-0A5F4059EB51}" srcOrd="0" destOrd="0" presId="urn:microsoft.com/office/officeart/2005/8/layout/cycle4"/>
    <dgm:cxn modelId="{3F4B3453-4A4C-46FC-B0C6-308F0C45756A}" type="presParOf" srcId="{9BDF6BB7-0D66-4751-A612-0A5F4059EB51}" destId="{D960F6F4-FB95-4E7F-AD05-DA6C717EC929}" srcOrd="0" destOrd="0" presId="urn:microsoft.com/office/officeart/2005/8/layout/cycle4"/>
    <dgm:cxn modelId="{A1A86604-41AF-4FFE-A954-A48161E8F81B}" type="presParOf" srcId="{D960F6F4-FB95-4E7F-AD05-DA6C717EC929}" destId="{69B1F039-4D15-4E29-917D-60D30D4CE2C7}" srcOrd="0" destOrd="0" presId="urn:microsoft.com/office/officeart/2005/8/layout/cycle4"/>
    <dgm:cxn modelId="{FF2A99C8-066C-4D40-AAF9-AC5DF378B162}" type="presParOf" srcId="{D960F6F4-FB95-4E7F-AD05-DA6C717EC929}" destId="{34CC37E9-ABC0-4A35-B351-3AD021F6B515}" srcOrd="1" destOrd="0" presId="urn:microsoft.com/office/officeart/2005/8/layout/cycle4"/>
    <dgm:cxn modelId="{7ACFDB9F-36ED-4353-963E-C4C668D78863}" type="presParOf" srcId="{9BDF6BB7-0D66-4751-A612-0A5F4059EB51}" destId="{95EB11A4-D22D-49A1-8275-8A802526E1B6}" srcOrd="1" destOrd="0" presId="urn:microsoft.com/office/officeart/2005/8/layout/cycle4"/>
    <dgm:cxn modelId="{D19125C9-5C7F-4F69-8062-76E65AC3C9D6}" type="presParOf" srcId="{95EB11A4-D22D-49A1-8275-8A802526E1B6}" destId="{BBA477C2-D443-4190-A04A-61022F007C1D}" srcOrd="0" destOrd="0" presId="urn:microsoft.com/office/officeart/2005/8/layout/cycle4"/>
    <dgm:cxn modelId="{252B4B62-14D7-4FB6-953D-27C0FFE81EBB}" type="presParOf" srcId="{95EB11A4-D22D-49A1-8275-8A802526E1B6}" destId="{1B8CCA74-B8B7-46F3-8050-299B3B68826E}" srcOrd="1" destOrd="0" presId="urn:microsoft.com/office/officeart/2005/8/layout/cycle4"/>
    <dgm:cxn modelId="{D3EB45F0-2CA5-4830-B636-99C7E7725A93}" type="presParOf" srcId="{9BDF6BB7-0D66-4751-A612-0A5F4059EB51}" destId="{D8AB3E1F-D61C-4ED0-8672-60036F0C3607}" srcOrd="2" destOrd="0" presId="urn:microsoft.com/office/officeart/2005/8/layout/cycle4"/>
    <dgm:cxn modelId="{096FD474-D595-4586-835A-AE1FDE933DA0}" type="presParOf" srcId="{D8AB3E1F-D61C-4ED0-8672-60036F0C3607}" destId="{37729616-28CD-4CDB-96D8-713F4BCB8E0B}" srcOrd="0" destOrd="0" presId="urn:microsoft.com/office/officeart/2005/8/layout/cycle4"/>
    <dgm:cxn modelId="{23868DA5-EBD5-4D27-9F4E-2A079E44F692}" type="presParOf" srcId="{D8AB3E1F-D61C-4ED0-8672-60036F0C3607}" destId="{63946D39-494B-4D56-BA74-40F16CBA07FD}" srcOrd="1" destOrd="0" presId="urn:microsoft.com/office/officeart/2005/8/layout/cycle4"/>
    <dgm:cxn modelId="{2111A29B-C5FC-41D2-8E9A-85AA0973DC27}" type="presParOf" srcId="{9BDF6BB7-0D66-4751-A612-0A5F4059EB51}" destId="{99785AD8-7BC9-40E0-9CCF-C36347AA666C}" srcOrd="3" destOrd="0" presId="urn:microsoft.com/office/officeart/2005/8/layout/cycle4"/>
    <dgm:cxn modelId="{F2A9B17D-FBD5-4076-A237-B23E9C2271F8}" type="presParOf" srcId="{99785AD8-7BC9-40E0-9CCF-C36347AA666C}" destId="{456195E7-5870-43DE-B2ED-CF6B189C2D95}" srcOrd="0" destOrd="0" presId="urn:microsoft.com/office/officeart/2005/8/layout/cycle4"/>
    <dgm:cxn modelId="{E2975D39-2EA0-4186-9410-BD6B8186C642}" type="presParOf" srcId="{99785AD8-7BC9-40E0-9CCF-C36347AA666C}" destId="{E7299787-6621-4AD3-935C-2C4B9D9F6A97}" srcOrd="1" destOrd="0" presId="urn:microsoft.com/office/officeart/2005/8/layout/cycle4"/>
    <dgm:cxn modelId="{E9FE4ADB-EAC7-47F1-AA84-93BE9B540DA0}" type="presParOf" srcId="{9BDF6BB7-0D66-4751-A612-0A5F4059EB51}" destId="{E71CDE8A-F077-4157-AE33-806F8FF207E1}" srcOrd="4" destOrd="0" presId="urn:microsoft.com/office/officeart/2005/8/layout/cycle4"/>
    <dgm:cxn modelId="{FFFB288D-23A3-4E11-AC29-A19101F1DB70}" type="presParOf" srcId="{29E91FB8-FCA5-4128-A5B6-91ECF586C10D}" destId="{DD81926C-FF32-4B8A-BA34-064F0BAA50FE}" srcOrd="1" destOrd="0" presId="urn:microsoft.com/office/officeart/2005/8/layout/cycle4"/>
    <dgm:cxn modelId="{546431F1-0FAE-46E7-A662-5BEBE5FBAC36}" type="presParOf" srcId="{DD81926C-FF32-4B8A-BA34-064F0BAA50FE}" destId="{78BDC8DF-4844-4C42-AC53-0471FF6ADF98}" srcOrd="0" destOrd="0" presId="urn:microsoft.com/office/officeart/2005/8/layout/cycle4"/>
    <dgm:cxn modelId="{815C11DD-3702-4DFB-9CF0-7573C721444C}" type="presParOf" srcId="{DD81926C-FF32-4B8A-BA34-064F0BAA50FE}" destId="{9A8EDBBC-DD19-46AE-8813-9D029BA54A03}" srcOrd="1" destOrd="0" presId="urn:microsoft.com/office/officeart/2005/8/layout/cycle4"/>
    <dgm:cxn modelId="{0A08A7CD-94CF-45E9-9518-C50D4295DEC4}" type="presParOf" srcId="{DD81926C-FF32-4B8A-BA34-064F0BAA50FE}" destId="{F260EE6F-CBFA-401C-B199-9D19CC5F77AE}" srcOrd="2" destOrd="0" presId="urn:microsoft.com/office/officeart/2005/8/layout/cycle4"/>
    <dgm:cxn modelId="{7B4B5442-FC78-444C-93EB-57269FA38BCA}" type="presParOf" srcId="{DD81926C-FF32-4B8A-BA34-064F0BAA50FE}" destId="{0C7C74C5-E5EC-40C0-A867-060311011D43}" srcOrd="3" destOrd="0" presId="urn:microsoft.com/office/officeart/2005/8/layout/cycle4"/>
    <dgm:cxn modelId="{79921536-A697-4B84-884B-4D9B2EC8C226}" type="presParOf" srcId="{DD81926C-FF32-4B8A-BA34-064F0BAA50FE}" destId="{AF3EA7A0-62E7-4BAC-9B71-BFDA08F15C5C}" srcOrd="4" destOrd="0" presId="urn:microsoft.com/office/officeart/2005/8/layout/cycle4"/>
    <dgm:cxn modelId="{720C6691-0E4D-41F1-AAF5-BD309780B100}" type="presParOf" srcId="{29E91FB8-FCA5-4128-A5B6-91ECF586C10D}" destId="{336B4AC3-E4DE-408E-ADFF-19AB4A5B121D}" srcOrd="2" destOrd="0" presId="urn:microsoft.com/office/officeart/2005/8/layout/cycle4"/>
    <dgm:cxn modelId="{9D85E4CB-4ED5-4C61-895B-1B62F86A789B}" type="presParOf" srcId="{29E91FB8-FCA5-4128-A5B6-91ECF586C10D}" destId="{A633BC1B-4CCB-4E31-A4C9-267B0BA5F7DB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5AD414-A693-4F05-8296-262AAE50B7BC}">
      <dsp:nvSpPr>
        <dsp:cNvPr id="0" name=""/>
        <dsp:cNvSpPr/>
      </dsp:nvSpPr>
      <dsp:spPr>
        <a:xfrm>
          <a:off x="215080" y="981508"/>
          <a:ext cx="2660444" cy="3579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SCOPO</a:t>
          </a:r>
          <a:r>
            <a:rPr lang="it-IT" sz="1200" kern="1200" dirty="0" smtClean="0"/>
            <a:t>: realizzare integrazione dei soggetti disabili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i="0" kern="1200" dirty="0" smtClean="0">
              <a:solidFill>
                <a:srgbClr val="7030A0"/>
              </a:solidFill>
            </a:rPr>
            <a:t>EVENTO RUMORE </a:t>
          </a:r>
          <a:r>
            <a:rPr lang="it-IT" sz="1200" i="0" kern="1200" dirty="0" smtClean="0"/>
            <a:t>come occasione di lavoro educativo</a:t>
          </a:r>
          <a:endParaRPr lang="it-IT" sz="1200" i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b="0" i="0" kern="1200" dirty="0" smtClean="0">
              <a:solidFill>
                <a:srgbClr val="7030A0"/>
              </a:solidFill>
            </a:rPr>
            <a:t>SFONDO</a:t>
          </a:r>
          <a:r>
            <a:rPr lang="it-IT" sz="1200" b="1" i="0" kern="1200" dirty="0" smtClean="0"/>
            <a:t> </a:t>
          </a:r>
          <a:r>
            <a:rPr lang="it-IT" sz="1200" b="0" i="0" kern="1200" dirty="0" smtClean="0"/>
            <a:t>come riferimento per alunni disabili</a:t>
          </a:r>
          <a:endParaRPr lang="it-IT" sz="1200" b="1" i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b="0" i="0" kern="1200" dirty="0" smtClean="0">
              <a:solidFill>
                <a:srgbClr val="7030A0"/>
              </a:solidFill>
            </a:rPr>
            <a:t>SFONDO </a:t>
          </a:r>
          <a:r>
            <a:rPr lang="it-IT" sz="1200" b="0" i="0" kern="1200" dirty="0" smtClean="0"/>
            <a:t>come strumento per integrare linguaggi, strategie, competenze e percorsi di tutti</a:t>
          </a:r>
          <a:endParaRPr lang="it-IT" sz="1200" b="1" i="0" kern="1200" dirty="0"/>
        </a:p>
      </dsp:txBody>
      <dsp:txXfrm>
        <a:off x="215080" y="981508"/>
        <a:ext cx="2660444" cy="2812836"/>
      </dsp:txXfrm>
    </dsp:sp>
    <dsp:sp modelId="{93550B00-7FE6-4A77-9F7D-47AC798914D5}">
      <dsp:nvSpPr>
        <dsp:cNvPr id="0" name=""/>
        <dsp:cNvSpPr/>
      </dsp:nvSpPr>
      <dsp:spPr>
        <a:xfrm rot="957266">
          <a:off x="1106044" y="2685546"/>
          <a:ext cx="3424776" cy="3363725"/>
        </a:xfrm>
        <a:prstGeom prst="leftCircularArrow">
          <a:avLst>
            <a:gd name="adj1" fmla="val 1817"/>
            <a:gd name="adj2" fmla="val 216832"/>
            <a:gd name="adj3" fmla="val 543925"/>
            <a:gd name="adj4" fmla="val 7576071"/>
            <a:gd name="adj5" fmla="val 212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CF11F5-15AD-4F6F-88EC-813BD511F1C6}">
      <dsp:nvSpPr>
        <dsp:cNvPr id="0" name=""/>
        <dsp:cNvSpPr/>
      </dsp:nvSpPr>
      <dsp:spPr>
        <a:xfrm>
          <a:off x="484692" y="4139812"/>
          <a:ext cx="2334042" cy="12129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RICERCHE PEDAGOGICHE con la DISABILIT</a:t>
          </a:r>
          <a:r>
            <a:rPr lang="it-IT" sz="1400" b="0" kern="1200" dirty="0" smtClean="0">
              <a:latin typeface="Gill Sans MT"/>
            </a:rPr>
            <a:t>À a cura di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1400" b="1" kern="1200" dirty="0" smtClean="0">
              <a:latin typeface="Gill Sans MT"/>
            </a:rPr>
            <a:t>PAOLO ZANELLI</a:t>
          </a:r>
          <a:endParaRPr lang="it-IT" sz="1400" b="1" kern="1200" dirty="0"/>
        </a:p>
      </dsp:txBody>
      <dsp:txXfrm>
        <a:off x="484692" y="4139812"/>
        <a:ext cx="2334042" cy="1212952"/>
      </dsp:txXfrm>
    </dsp:sp>
    <dsp:sp modelId="{A6EE921E-45E7-4A93-877B-0D39A387657D}">
      <dsp:nvSpPr>
        <dsp:cNvPr id="0" name=""/>
        <dsp:cNvSpPr/>
      </dsp:nvSpPr>
      <dsp:spPr>
        <a:xfrm>
          <a:off x="3333792" y="1025469"/>
          <a:ext cx="2708253" cy="3760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617659"/>
              <a:satOff val="-11976"/>
              <a:lumOff val="-431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PEDAGOGIA DELLA COMPLESSIT</a:t>
          </a:r>
          <a:r>
            <a:rPr lang="it-IT" sz="1200" kern="1200" dirty="0" smtClean="0">
              <a:solidFill>
                <a:srgbClr val="7030A0"/>
              </a:solidFill>
              <a:latin typeface="Gill Sans MT"/>
            </a:rPr>
            <a:t>À </a:t>
          </a:r>
          <a:r>
            <a:rPr lang="it-IT" sz="1200" kern="1200" dirty="0" smtClean="0"/>
            <a:t>relativa ai singoli rapporti educativi e alla struttura dell’organizzazione educativa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ISTITUZIONE</a:t>
          </a:r>
          <a:r>
            <a:rPr lang="it-IT" sz="1200" kern="1200" dirty="0" smtClean="0"/>
            <a:t>:  strumento mediatore condiviso che si modifica attraverso le relazioni sociali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RUOLO ATTIVO </a:t>
          </a:r>
          <a:r>
            <a:rPr lang="it-IT" sz="1200" kern="1200" dirty="0" smtClean="0">
              <a:solidFill>
                <a:schemeClr val="tx1"/>
              </a:solidFill>
            </a:rPr>
            <a:t>e</a:t>
          </a:r>
          <a:r>
            <a:rPr lang="it-IT" sz="1200" kern="1200" dirty="0" smtClean="0">
              <a:solidFill>
                <a:srgbClr val="7030A0"/>
              </a:solidFill>
            </a:rPr>
            <a:t> PARTECIPE </a:t>
          </a:r>
          <a:r>
            <a:rPr lang="it-IT" sz="1200" kern="1200" dirty="0" smtClean="0"/>
            <a:t>del bambino, nella sua globalità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200" kern="1200" dirty="0"/>
        </a:p>
      </dsp:txBody>
      <dsp:txXfrm>
        <a:off x="3333792" y="1831343"/>
        <a:ext cx="2708253" cy="2954869"/>
      </dsp:txXfrm>
    </dsp:sp>
    <dsp:sp modelId="{0932F807-507D-469C-907F-FE72877D5519}">
      <dsp:nvSpPr>
        <dsp:cNvPr id="0" name=""/>
        <dsp:cNvSpPr/>
      </dsp:nvSpPr>
      <dsp:spPr>
        <a:xfrm rot="20554266">
          <a:off x="4075414" y="-285168"/>
          <a:ext cx="3562289" cy="3652094"/>
        </a:xfrm>
        <a:prstGeom prst="circularArrow">
          <a:avLst>
            <a:gd name="adj1" fmla="val 1747"/>
            <a:gd name="adj2" fmla="val 208151"/>
            <a:gd name="adj3" fmla="val 20983669"/>
            <a:gd name="adj4" fmla="val 13942842"/>
            <a:gd name="adj5" fmla="val 2039"/>
          </a:avLst>
        </a:prstGeom>
        <a:gradFill rotWithShape="0">
          <a:gsLst>
            <a:gs pos="0">
              <a:schemeClr val="accent5">
                <a:hueOff val="-1235318"/>
                <a:satOff val="-23953"/>
                <a:lumOff val="-8627"/>
                <a:alphaOff val="0"/>
                <a:tint val="10000"/>
                <a:satMod val="300000"/>
              </a:schemeClr>
            </a:gs>
            <a:gs pos="34000">
              <a:schemeClr val="accent5">
                <a:hueOff val="-1235318"/>
                <a:satOff val="-23953"/>
                <a:lumOff val="-8627"/>
                <a:alphaOff val="0"/>
                <a:tint val="13500"/>
                <a:satMod val="250000"/>
              </a:schemeClr>
            </a:gs>
            <a:gs pos="100000">
              <a:schemeClr val="accent5">
                <a:hueOff val="-1235318"/>
                <a:satOff val="-23953"/>
                <a:lumOff val="-8627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7CDC96-8D4E-49D5-AD34-8BD292B62ECC}">
      <dsp:nvSpPr>
        <dsp:cNvPr id="0" name=""/>
        <dsp:cNvSpPr/>
      </dsp:nvSpPr>
      <dsp:spPr>
        <a:xfrm>
          <a:off x="3625648" y="475156"/>
          <a:ext cx="2264234" cy="12446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17659"/>
                <a:satOff val="-11976"/>
                <a:lumOff val="-4313"/>
                <a:alphaOff val="0"/>
                <a:tint val="10000"/>
                <a:satMod val="300000"/>
              </a:schemeClr>
            </a:gs>
            <a:gs pos="34000">
              <a:schemeClr val="accent5">
                <a:hueOff val="-617659"/>
                <a:satOff val="-11976"/>
                <a:lumOff val="-4313"/>
                <a:alphaOff val="0"/>
                <a:tint val="13500"/>
                <a:satMod val="250000"/>
              </a:schemeClr>
            </a:gs>
            <a:gs pos="100000">
              <a:schemeClr val="accent5">
                <a:hueOff val="-617659"/>
                <a:satOff val="-11976"/>
                <a:lumOff val="-4313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PEDAGOGIA ISTITUZIONALE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concepita da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ANDREA CANEVARO</a:t>
          </a:r>
        </a:p>
      </dsp:txBody>
      <dsp:txXfrm>
        <a:off x="3625648" y="475156"/>
        <a:ext cx="2264234" cy="1244625"/>
      </dsp:txXfrm>
    </dsp:sp>
    <dsp:sp modelId="{0C9C390B-A63C-40CC-B352-B89980464889}">
      <dsp:nvSpPr>
        <dsp:cNvPr id="0" name=""/>
        <dsp:cNvSpPr/>
      </dsp:nvSpPr>
      <dsp:spPr>
        <a:xfrm>
          <a:off x="6336583" y="944017"/>
          <a:ext cx="2699319" cy="3927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235318"/>
              <a:satOff val="-23953"/>
              <a:lumOff val="-862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Prospettiva sociologica che </a:t>
          </a:r>
          <a:r>
            <a:rPr lang="it-IT" sz="1200" kern="1200" dirty="0" smtClean="0">
              <a:solidFill>
                <a:srgbClr val="7030A0"/>
              </a:solidFill>
            </a:rPr>
            <a:t>ANALIZZA </a:t>
          </a:r>
          <a:r>
            <a:rPr lang="it-IT" sz="1200" i="0" kern="1200" dirty="0" smtClean="0">
              <a:solidFill>
                <a:schemeClr val="tx1"/>
              </a:solidFill>
            </a:rPr>
            <a:t>la </a:t>
          </a:r>
          <a:r>
            <a:rPr lang="it-IT" sz="1200" kern="1200" dirty="0" smtClean="0">
              <a:solidFill>
                <a:srgbClr val="7030A0"/>
              </a:solidFill>
            </a:rPr>
            <a:t>PRATICA EDUCATIVA </a:t>
          </a:r>
          <a:r>
            <a:rPr lang="it-IT" sz="1200" kern="1200" dirty="0" smtClean="0"/>
            <a:t>introducendovi miglioramenti;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L’educatore promuove la </a:t>
          </a:r>
          <a:r>
            <a:rPr lang="it-IT" sz="1200" kern="1200" dirty="0" smtClean="0">
              <a:solidFill>
                <a:srgbClr val="7030A0"/>
              </a:solidFill>
            </a:rPr>
            <a:t>CONSAPEVOLEZZA </a:t>
          </a:r>
          <a:r>
            <a:rPr lang="it-IT" sz="1200" kern="1200" dirty="0" smtClean="0">
              <a:solidFill>
                <a:schemeClr val="tx1"/>
              </a:solidFill>
            </a:rPr>
            <a:t>negli</a:t>
          </a:r>
          <a:r>
            <a:rPr lang="it-IT" sz="1200" kern="1200" dirty="0" smtClean="0">
              <a:solidFill>
                <a:srgbClr val="7030A0"/>
              </a:solidFill>
            </a:rPr>
            <a:t> ATTORI </a:t>
          </a:r>
          <a:r>
            <a:rPr lang="it-IT" sz="1200" kern="1200" dirty="0" smtClean="0"/>
            <a:t>della loro pratica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ATTORI </a:t>
          </a:r>
          <a:r>
            <a:rPr lang="it-IT" sz="1200" kern="1200" dirty="0" smtClean="0">
              <a:solidFill>
                <a:schemeClr val="tx1"/>
              </a:solidFill>
            </a:rPr>
            <a:t>e</a:t>
          </a:r>
          <a:r>
            <a:rPr lang="it-IT" sz="1200" kern="1200" dirty="0" smtClean="0">
              <a:solidFill>
                <a:srgbClr val="7030A0"/>
              </a:solidFill>
            </a:rPr>
            <a:t> FORMATORI </a:t>
          </a:r>
          <a:r>
            <a:rPr lang="it-IT" sz="1200" kern="1200" dirty="0" smtClean="0"/>
            <a:t>sono impegnati nell’ apprendimento,  nella ricerca e valutazione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Favorisce l’</a:t>
          </a:r>
          <a:r>
            <a:rPr lang="it-IT" sz="1200" kern="1200" dirty="0" smtClean="0">
              <a:solidFill>
                <a:srgbClr val="7030A0"/>
              </a:solidFill>
            </a:rPr>
            <a:t>AUTOREGOLAZIONE</a:t>
          </a:r>
          <a:r>
            <a:rPr lang="it-IT" sz="1200" kern="1200" dirty="0" smtClean="0"/>
            <a:t> e la crescita professionale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400" kern="1200" dirty="0"/>
        </a:p>
      </dsp:txBody>
      <dsp:txXfrm>
        <a:off x="6336583" y="944017"/>
        <a:ext cx="2699319" cy="3086029"/>
      </dsp:txXfrm>
    </dsp:sp>
    <dsp:sp modelId="{F0A9AA3D-E1A3-4863-9868-68EBBD1D29F1}">
      <dsp:nvSpPr>
        <dsp:cNvPr id="0" name=""/>
        <dsp:cNvSpPr/>
      </dsp:nvSpPr>
      <dsp:spPr>
        <a:xfrm>
          <a:off x="6716503" y="4430836"/>
          <a:ext cx="2261794" cy="11089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235318"/>
                <a:satOff val="-23953"/>
                <a:lumOff val="-8627"/>
                <a:alphaOff val="0"/>
                <a:tint val="10000"/>
                <a:satMod val="300000"/>
              </a:schemeClr>
            </a:gs>
            <a:gs pos="34000">
              <a:schemeClr val="accent5">
                <a:hueOff val="-1235318"/>
                <a:satOff val="-23953"/>
                <a:lumOff val="-8627"/>
                <a:alphaOff val="0"/>
                <a:tint val="13500"/>
                <a:satMod val="250000"/>
              </a:schemeClr>
            </a:gs>
            <a:gs pos="100000">
              <a:schemeClr val="accent5">
                <a:hueOff val="-1235318"/>
                <a:satOff val="-23953"/>
                <a:lumOff val="-8627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RICERCA-AZIONE</a:t>
          </a:r>
          <a:endParaRPr lang="it-IT" sz="1400" kern="1200" dirty="0"/>
        </a:p>
      </dsp:txBody>
      <dsp:txXfrm>
        <a:off x="6716503" y="4430836"/>
        <a:ext cx="2261794" cy="110894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729616-28CD-4CDB-96D8-713F4BCB8E0B}">
      <dsp:nvSpPr>
        <dsp:cNvPr id="0" name=""/>
        <dsp:cNvSpPr/>
      </dsp:nvSpPr>
      <dsp:spPr>
        <a:xfrm>
          <a:off x="5852740" y="3196909"/>
          <a:ext cx="2910626" cy="2419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1" indent="-11430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200" kern="1200" dirty="0" smtClean="0"/>
            <a:t>Mediazione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Negoziazione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Co-progettazione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Co-costruzione</a:t>
          </a:r>
          <a:r>
            <a:rPr lang="it-IT" sz="1200" kern="1200" dirty="0" smtClean="0"/>
            <a:t> della </a:t>
          </a:r>
          <a:r>
            <a:rPr lang="it-IT" sz="1200" i="1" kern="1200" dirty="0" smtClean="0"/>
            <a:t>trama narrativa</a:t>
          </a:r>
          <a:r>
            <a:rPr lang="it-IT" sz="1200" i="0" kern="1200" dirty="0" smtClean="0"/>
            <a:t> e del contesto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Co-evoluzione</a:t>
          </a:r>
          <a:r>
            <a:rPr lang="it-IT" sz="1200" kern="1200" dirty="0" smtClean="0"/>
            <a:t> delle direzionalità in gioco</a:t>
          </a:r>
          <a:endParaRPr lang="it-IT" sz="1200" kern="1200" dirty="0"/>
        </a:p>
      </dsp:txBody>
      <dsp:txXfrm>
        <a:off x="6725928" y="3801838"/>
        <a:ext cx="2037438" cy="1814786"/>
      </dsp:txXfrm>
    </dsp:sp>
    <dsp:sp modelId="{456195E7-5870-43DE-B2ED-CF6B189C2D95}">
      <dsp:nvSpPr>
        <dsp:cNvPr id="0" name=""/>
        <dsp:cNvSpPr/>
      </dsp:nvSpPr>
      <dsp:spPr>
        <a:xfrm>
          <a:off x="433276" y="3130162"/>
          <a:ext cx="3009895" cy="24339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Che cosa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Perché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Come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 chi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Cosa valutare?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Quando valutare?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Perché valutare?</a:t>
          </a:r>
          <a:endParaRPr lang="it-IT" sz="1200" kern="1200" dirty="0"/>
        </a:p>
      </dsp:txBody>
      <dsp:txXfrm>
        <a:off x="433276" y="3738640"/>
        <a:ext cx="2106926" cy="1825434"/>
      </dsp:txXfrm>
    </dsp:sp>
    <dsp:sp modelId="{BBA477C2-D443-4190-A04A-61022F007C1D}">
      <dsp:nvSpPr>
        <dsp:cNvPr id="0" name=""/>
        <dsp:cNvSpPr/>
      </dsp:nvSpPr>
      <dsp:spPr>
        <a:xfrm>
          <a:off x="5953139" y="-255193"/>
          <a:ext cx="2797390" cy="27143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Confronto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mirata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Individuazione delle </a:t>
          </a:r>
          <a:r>
            <a:rPr lang="it-IT" sz="1200" i="1" kern="1200" dirty="0" smtClean="0"/>
            <a:t>tracce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Individuazione dei </a:t>
          </a:r>
          <a:r>
            <a:rPr lang="it-IT" sz="1200" i="1" kern="1200" dirty="0" smtClean="0"/>
            <a:t>bisogn</a:t>
          </a:r>
          <a:r>
            <a:rPr lang="it-IT" sz="1200" kern="1200" dirty="0" smtClean="0"/>
            <a:t>i e degli</a:t>
          </a:r>
          <a:r>
            <a:rPr lang="it-IT" sz="1200" i="1" kern="1200" dirty="0" smtClean="0"/>
            <a:t> interessi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Elaborazione </a:t>
          </a:r>
          <a:r>
            <a:rPr lang="it-IT" sz="1200" i="1" u="none" kern="1200" dirty="0" smtClean="0"/>
            <a:t>mappa nodale</a:t>
          </a:r>
          <a:endParaRPr lang="it-IT" sz="1200" i="1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Conversazione</a:t>
          </a:r>
          <a:endParaRPr lang="it-IT" sz="1200" i="0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Provocazione</a:t>
          </a:r>
          <a:endParaRPr lang="it-IT" sz="1200" i="0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Ri-osservazione</a:t>
          </a:r>
          <a:endParaRPr lang="it-IT" sz="1200" i="0" u="none" kern="1200" dirty="0"/>
        </a:p>
      </dsp:txBody>
      <dsp:txXfrm>
        <a:off x="6792356" y="-255193"/>
        <a:ext cx="1958173" cy="2035740"/>
      </dsp:txXfrm>
    </dsp:sp>
    <dsp:sp modelId="{69B1F039-4D15-4E29-917D-60D30D4CE2C7}">
      <dsp:nvSpPr>
        <dsp:cNvPr id="0" name=""/>
        <dsp:cNvSpPr/>
      </dsp:nvSpPr>
      <dsp:spPr>
        <a:xfrm>
          <a:off x="514738" y="1598"/>
          <a:ext cx="2859168" cy="2182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generalizzata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occasionale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Sistematica e regolare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Qualitativa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Confrontabile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Registrazione audio, video, scritta</a:t>
          </a:r>
          <a:endParaRPr lang="it-IT" sz="1200" kern="1200" dirty="0"/>
        </a:p>
      </dsp:txBody>
      <dsp:txXfrm>
        <a:off x="514738" y="1598"/>
        <a:ext cx="2001417" cy="1637007"/>
      </dsp:txXfrm>
    </dsp:sp>
    <dsp:sp modelId="{78BDC8DF-4844-4C42-AC53-0471FF6ADF98}">
      <dsp:nvSpPr>
        <dsp:cNvPr id="0" name=""/>
        <dsp:cNvSpPr/>
      </dsp:nvSpPr>
      <dsp:spPr>
        <a:xfrm>
          <a:off x="2076654" y="349206"/>
          <a:ext cx="2386478" cy="2386478"/>
        </a:xfrm>
        <a:prstGeom prst="pieWedge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OSSERVAZIONE o CO-OSSERVAZIONE NARRATIVA DIRETTA</a:t>
          </a:r>
          <a:endParaRPr lang="it-IT" sz="1200" kern="1200" dirty="0"/>
        </a:p>
      </dsp:txBody>
      <dsp:txXfrm>
        <a:off x="2076654" y="349206"/>
        <a:ext cx="2386478" cy="2386478"/>
      </dsp:txXfrm>
    </dsp:sp>
    <dsp:sp modelId="{9A8EDBBC-DD19-46AE-8813-9D029BA54A03}">
      <dsp:nvSpPr>
        <dsp:cNvPr id="0" name=""/>
        <dsp:cNvSpPr/>
      </dsp:nvSpPr>
      <dsp:spPr>
        <a:xfrm rot="5400000">
          <a:off x="4573362" y="349206"/>
          <a:ext cx="2386478" cy="2386478"/>
        </a:xfrm>
        <a:prstGeom prst="pieWedge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ANALISI DEI PROTOCOLLI ed ELEMENTO ANALIZZATORE</a:t>
          </a:r>
          <a:endParaRPr lang="it-IT" sz="1200" kern="1200" dirty="0"/>
        </a:p>
      </dsp:txBody>
      <dsp:txXfrm rot="5400000">
        <a:off x="4573362" y="349206"/>
        <a:ext cx="2386478" cy="2386478"/>
      </dsp:txXfrm>
    </dsp:sp>
    <dsp:sp modelId="{F260EE6F-CBFA-401C-B199-9D19CC5F77AE}">
      <dsp:nvSpPr>
        <dsp:cNvPr id="0" name=""/>
        <dsp:cNvSpPr/>
      </dsp:nvSpPr>
      <dsp:spPr>
        <a:xfrm rot="10800000">
          <a:off x="4573362" y="2845914"/>
          <a:ext cx="2386478" cy="2386478"/>
        </a:xfrm>
        <a:prstGeom prst="pieWedg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CO-PROGETTAZIONE</a:t>
          </a:r>
          <a:endParaRPr lang="it-IT" sz="1200" kern="1200" dirty="0"/>
        </a:p>
      </dsp:txBody>
      <dsp:txXfrm rot="10800000">
        <a:off x="4573362" y="2845914"/>
        <a:ext cx="2386478" cy="2386478"/>
      </dsp:txXfrm>
    </dsp:sp>
    <dsp:sp modelId="{0C7C74C5-E5EC-40C0-A867-060311011D43}">
      <dsp:nvSpPr>
        <dsp:cNvPr id="0" name=""/>
        <dsp:cNvSpPr/>
      </dsp:nvSpPr>
      <dsp:spPr>
        <a:xfrm rot="16200000">
          <a:off x="2076654" y="2845914"/>
          <a:ext cx="2386478" cy="2386478"/>
        </a:xfrm>
        <a:prstGeom prst="pieWedg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DOCUMENTAZIONE e VALUTAZIONE</a:t>
          </a:r>
          <a:endParaRPr lang="it-IT" sz="1200" kern="1200" dirty="0"/>
        </a:p>
      </dsp:txBody>
      <dsp:txXfrm rot="16200000">
        <a:off x="2076654" y="2845914"/>
        <a:ext cx="2386478" cy="2386478"/>
      </dsp:txXfrm>
    </dsp:sp>
    <dsp:sp modelId="{336B4AC3-E4DE-408E-ADFF-19AB4A5B121D}">
      <dsp:nvSpPr>
        <dsp:cNvPr id="0" name=""/>
        <dsp:cNvSpPr/>
      </dsp:nvSpPr>
      <dsp:spPr>
        <a:xfrm>
          <a:off x="4106263" y="2294765"/>
          <a:ext cx="823968" cy="716494"/>
        </a:xfrm>
        <a:prstGeom prst="circularArrow">
          <a:avLst/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6">
                <a:tint val="4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A633BC1B-4CCB-4E31-A4C9-267B0BA5F7DB}">
      <dsp:nvSpPr>
        <dsp:cNvPr id="0" name=""/>
        <dsp:cNvSpPr/>
      </dsp:nvSpPr>
      <dsp:spPr>
        <a:xfrm rot="10800000">
          <a:off x="4106263" y="2570340"/>
          <a:ext cx="823968" cy="716494"/>
        </a:xfrm>
        <a:prstGeom prst="circularArrow">
          <a:avLst/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6">
                <a:tint val="40000"/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fr-FR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fr-FR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SDF Macerata 2008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Patrizia Magnoler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AA3F9-CE7D-48D5-BF49-2171072D4E0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F5A787E-FD73-4C6F-8D99-6B4DD761BC28}" type="datetimeFigureOut">
              <a:rPr lang="fr-FR" smtClean="0"/>
              <a:t>08/11/2011</a:t>
            </a:fld>
            <a:endParaRPr lang="fr-FR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7A4BA3D-5544-4772-BD45-AACCE59E1CD2}" type="slidenum">
              <a:rPr lang="fr-FR" smtClean="0"/>
              <a:t>‹N›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Lo </a:t>
            </a:r>
            <a:r>
              <a:rPr lang="fr-FR" dirty="0" err="1" smtClean="0"/>
              <a:t>sfondo</a:t>
            </a:r>
            <a:r>
              <a:rPr lang="fr-FR" dirty="0" smtClean="0"/>
              <a:t> </a:t>
            </a:r>
            <a:r>
              <a:rPr lang="fr-FR" dirty="0" err="1" smtClean="0"/>
              <a:t>integratore</a:t>
            </a:r>
            <a:endParaRPr lang="fr-FR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9 novembre 2011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Tracce</a:t>
            </a:r>
            <a:r>
              <a:rPr lang="fr-FR" dirty="0" smtClean="0"/>
              <a:t> </a:t>
            </a:r>
            <a:r>
              <a:rPr lang="fr-FR" dirty="0" err="1" smtClean="0"/>
              <a:t>teoriche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Winnicott: </a:t>
            </a:r>
            <a:r>
              <a:rPr lang="fr-FR" i="1" dirty="0" smtClean="0"/>
              <a:t>l’</a:t>
            </a:r>
            <a:r>
              <a:rPr lang="fr-FR" i="1" dirty="0" err="1" smtClean="0"/>
              <a:t>ambiente</a:t>
            </a:r>
            <a:r>
              <a:rPr lang="fr-FR" i="1" dirty="0" smtClean="0"/>
              <a:t> </a:t>
            </a:r>
            <a:r>
              <a:rPr lang="fr-FR" i="1" dirty="0" err="1" smtClean="0"/>
              <a:t>attendibile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che</a:t>
            </a:r>
            <a:r>
              <a:rPr lang="fr-FR" dirty="0" smtClean="0"/>
              <a:t> </a:t>
            </a:r>
            <a:r>
              <a:rPr lang="fr-FR" dirty="0" err="1" smtClean="0"/>
              <a:t>sostiene</a:t>
            </a:r>
            <a:r>
              <a:rPr lang="fr-FR" dirty="0" smtClean="0"/>
              <a:t>) e </a:t>
            </a:r>
            <a:r>
              <a:rPr lang="fr-FR" dirty="0" err="1" smtClean="0"/>
              <a:t>lo</a:t>
            </a:r>
            <a:r>
              <a:rPr lang="fr-FR" dirty="0" smtClean="0"/>
              <a:t> </a:t>
            </a:r>
            <a:r>
              <a:rPr lang="fr-FR" i="1" dirty="0" err="1" smtClean="0"/>
              <a:t>spazio</a:t>
            </a:r>
            <a:r>
              <a:rPr lang="fr-FR" i="1" dirty="0" smtClean="0"/>
              <a:t> </a:t>
            </a:r>
            <a:r>
              <a:rPr lang="fr-FR" i="1" dirty="0" err="1" smtClean="0"/>
              <a:t>potenziale</a:t>
            </a:r>
            <a:r>
              <a:rPr lang="fr-FR" i="1" dirty="0" smtClean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significati</a:t>
            </a:r>
            <a:r>
              <a:rPr lang="fr-FR" dirty="0" smtClean="0"/>
              <a:t> </a:t>
            </a:r>
            <a:r>
              <a:rPr lang="fr-FR" dirty="0" err="1" smtClean="0"/>
              <a:t>condivisi</a:t>
            </a:r>
            <a:r>
              <a:rPr lang="fr-FR" dirty="0" smtClean="0"/>
              <a:t> </a:t>
            </a:r>
            <a:r>
              <a:rPr lang="fr-FR" dirty="0" err="1" smtClean="0"/>
              <a:t>che</a:t>
            </a:r>
            <a:r>
              <a:rPr lang="fr-FR" dirty="0" smtClean="0"/>
              <a:t> </a:t>
            </a:r>
            <a:r>
              <a:rPr lang="fr-FR" dirty="0" err="1" smtClean="0"/>
              <a:t>servono</a:t>
            </a:r>
            <a:r>
              <a:rPr lang="fr-FR" dirty="0" smtClean="0"/>
              <a:t> da </a:t>
            </a:r>
            <a:r>
              <a:rPr lang="fr-FR" dirty="0" err="1" smtClean="0"/>
              <a:t>mediazione</a:t>
            </a:r>
            <a:r>
              <a:rPr lang="fr-FR" dirty="0" smtClean="0"/>
              <a:t>).</a:t>
            </a:r>
          </a:p>
          <a:p>
            <a:r>
              <a:rPr lang="fr-FR" dirty="0" smtClean="0"/>
              <a:t>La </a:t>
            </a:r>
            <a:r>
              <a:rPr lang="fr-FR" dirty="0" err="1" smtClean="0"/>
              <a:t>pedagogia</a:t>
            </a:r>
            <a:r>
              <a:rPr lang="fr-FR" dirty="0" smtClean="0"/>
              <a:t> di Freinet e le « </a:t>
            </a:r>
            <a:r>
              <a:rPr lang="fr-FR" dirty="0" err="1" smtClean="0"/>
              <a:t>istituzioni</a:t>
            </a:r>
            <a:r>
              <a:rPr lang="fr-FR" dirty="0" smtClean="0"/>
              <a:t> » (</a:t>
            </a:r>
            <a:r>
              <a:rPr lang="fr-FR" dirty="0" err="1" smtClean="0"/>
              <a:t>tecniche</a:t>
            </a:r>
            <a:r>
              <a:rPr lang="fr-FR" dirty="0" smtClean="0"/>
              <a:t> e </a:t>
            </a:r>
            <a:r>
              <a:rPr lang="fr-FR" dirty="0" err="1" smtClean="0"/>
              <a:t>scambi</a:t>
            </a:r>
            <a:r>
              <a:rPr lang="fr-FR" dirty="0" smtClean="0"/>
              <a:t> </a:t>
            </a:r>
            <a:r>
              <a:rPr lang="fr-FR" dirty="0" err="1" smtClean="0"/>
              <a:t>pedagogici</a:t>
            </a:r>
            <a:r>
              <a:rPr lang="fr-FR" dirty="0" smtClean="0"/>
              <a:t>).</a:t>
            </a:r>
          </a:p>
          <a:p>
            <a:r>
              <a:rPr lang="fr-FR" dirty="0" err="1" smtClean="0"/>
              <a:t>Lapassade</a:t>
            </a:r>
            <a:r>
              <a:rPr lang="fr-FR" dirty="0" smtClean="0"/>
              <a:t> e l’</a:t>
            </a:r>
            <a:r>
              <a:rPr lang="fr-FR" dirty="0" err="1" smtClean="0"/>
              <a:t>autogestione</a:t>
            </a:r>
            <a:r>
              <a:rPr lang="fr-FR" dirty="0" smtClean="0"/>
              <a:t> </a:t>
            </a:r>
            <a:r>
              <a:rPr lang="fr-FR" dirty="0" err="1" smtClean="0"/>
              <a:t>pedagogica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97" name="Picture 13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solidFill>
            <a:srgbClr val="F0F8FA"/>
          </a:solidFill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1" name="CasellaDiTesto 4"/>
          <p:cNvSpPr txBox="1">
            <a:spLocks noChangeArrowheads="1"/>
          </p:cNvSpPr>
          <p:nvPr/>
        </p:nvSpPr>
        <p:spPr bwMode="auto">
          <a:xfrm>
            <a:off x="7215188" y="6357938"/>
            <a:ext cx="1714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Baldacci,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La pedagogia istituzionale</a:t>
            </a:r>
          </a:p>
        </p:txBody>
      </p:sp>
      <p:sp>
        <p:nvSpPr>
          <p:cNvPr id="16387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2032"/>
          </a:xfrm>
        </p:spPr>
        <p:txBody>
          <a:bodyPr>
            <a:normAutofit fontScale="92500" lnSpcReduction="20000"/>
          </a:bodyPr>
          <a:lstStyle/>
          <a:p>
            <a:pPr>
              <a:buFont typeface="Wingdings 2" pitchFamily="18" charset="2"/>
              <a:buNone/>
            </a:pPr>
            <a:r>
              <a:rPr lang="it-IT" dirty="0" smtClean="0"/>
              <a:t>Pedagogia istituzionale (</a:t>
            </a:r>
            <a:r>
              <a:rPr lang="it-IT" dirty="0" err="1" smtClean="0"/>
              <a:t>Oury</a:t>
            </a:r>
            <a:r>
              <a:rPr lang="it-IT" dirty="0" smtClean="0"/>
              <a:t>, 1958). Attenzione alla complessità del contesto e alla globalità dello studente). </a:t>
            </a:r>
            <a:endParaRPr lang="it-IT" dirty="0" smtClean="0"/>
          </a:p>
          <a:p>
            <a:pPr>
              <a:buFont typeface="Wingdings 2" pitchFamily="18" charset="2"/>
              <a:buNone/>
            </a:pPr>
            <a:r>
              <a:rPr lang="it-IT" dirty="0" smtClean="0"/>
              <a:t>Il </a:t>
            </a:r>
            <a:r>
              <a:rPr lang="it-IT" dirty="0" smtClean="0"/>
              <a:t>riconoscimento dei bisogni soggettivi deve indurre un cambiamento delle istituzioni intese anche in senso </a:t>
            </a:r>
            <a:r>
              <a:rPr lang="it-IT" dirty="0" err="1" smtClean="0"/>
              <a:t>antropologico-culturale</a:t>
            </a:r>
            <a:r>
              <a:rPr lang="it-IT" dirty="0" smtClean="0"/>
              <a:t>. L’istituzione può cambiare le sue regole in base a diverse azioni e situazioni</a:t>
            </a:r>
            <a:r>
              <a:rPr lang="it-IT" dirty="0" smtClean="0"/>
              <a:t>.</a:t>
            </a:r>
          </a:p>
          <a:p>
            <a:pPr>
              <a:buFont typeface="Wingdings 2" pitchFamily="18" charset="2"/>
              <a:buNone/>
            </a:pPr>
            <a:endParaRPr lang="it-IT" dirty="0" smtClean="0"/>
          </a:p>
          <a:p>
            <a:r>
              <a:rPr lang="it-IT" dirty="0" smtClean="0"/>
              <a:t>Progettare insieme.</a:t>
            </a:r>
          </a:p>
          <a:p>
            <a:r>
              <a:rPr lang="it-IT" dirty="0" smtClean="0"/>
              <a:t>Affrontare insieme.</a:t>
            </a:r>
          </a:p>
          <a:p>
            <a:r>
              <a:rPr lang="it-IT" dirty="0" smtClean="0"/>
              <a:t>Più figure di riferimento (adulti e coetanei).</a:t>
            </a:r>
          </a:p>
          <a:p>
            <a:endParaRPr lang="it-IT" dirty="0" smtClean="0"/>
          </a:p>
          <a:p>
            <a:endParaRPr lang="it-IT" dirty="0" smtClean="0"/>
          </a:p>
        </p:txBody>
      </p:sp>
      <p:pic>
        <p:nvPicPr>
          <p:cNvPr id="16388" name="Immagine 3" descr="man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0"/>
            <a:ext cx="1571625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8028384" cy="1143000"/>
          </a:xfrm>
        </p:spPr>
        <p:txBody>
          <a:bodyPr>
            <a:normAutofit/>
          </a:bodyPr>
          <a:lstStyle/>
          <a:p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LE ORIGINI DELLO SFONDO INTEGRATORE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</p:nvPr>
        </p:nvGraphicFramePr>
        <p:xfrm>
          <a:off x="0" y="980728"/>
          <a:ext cx="914400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CCF11F5-15AD-4F6F-88EC-813BD511F1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graphicEl>
                                              <a:dgm id="{3CCF11F5-15AD-4F6F-88EC-813BD511F1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05AD414-A693-4F05-8296-262AAE50B7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graphicEl>
                                              <a:dgm id="{605AD414-A693-4F05-8296-262AAE50B7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3550B00-7FE6-4A77-9F7D-47AC79891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graphicEl>
                                              <a:dgm id="{93550B00-7FE6-4A77-9F7D-47AC798914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27CDC96-8D4E-49D5-AD34-8BD292B62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>
                                            <p:graphicEl>
                                              <a:dgm id="{A27CDC96-8D4E-49D5-AD34-8BD292B62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6EE921E-45E7-4A93-877B-0D39A3876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graphicEl>
                                              <a:dgm id="{A6EE921E-45E7-4A93-877B-0D39A3876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32F807-507D-469C-907F-FE72877D5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graphicEl>
                                              <a:dgm id="{0932F807-507D-469C-907F-FE72877D55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A9AA3D-E1A3-4863-9868-68EBBD1D29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>
                                            <p:graphicEl>
                                              <a:dgm id="{F0A9AA3D-E1A3-4863-9868-68EBBD1D29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C9C390B-A63C-40CC-B352-B89980464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>
                                            <p:graphicEl>
                                              <a:dgm id="{0C9C390B-A63C-40CC-B352-B899804648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Sfondo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600" dirty="0" err="1" smtClean="0"/>
              <a:t>Sfondo</a:t>
            </a:r>
            <a:r>
              <a:rPr lang="fr-FR" sz="3600" dirty="0" smtClean="0"/>
              <a:t> </a:t>
            </a:r>
            <a:r>
              <a:rPr lang="fr-FR" sz="3600" dirty="0" err="1" smtClean="0"/>
              <a:t>istituzionale</a:t>
            </a:r>
            <a:r>
              <a:rPr lang="fr-FR" sz="3600" dirty="0" smtClean="0"/>
              <a:t> (</a:t>
            </a:r>
            <a:r>
              <a:rPr lang="fr-FR" sz="3600" dirty="0" err="1" smtClean="0"/>
              <a:t>interno</a:t>
            </a:r>
            <a:r>
              <a:rPr lang="fr-FR" sz="3600" dirty="0" smtClean="0"/>
              <a:t>): </a:t>
            </a:r>
            <a:r>
              <a:rPr lang="fr-FR" sz="3600" dirty="0" err="1" smtClean="0"/>
              <a:t>particolare</a:t>
            </a:r>
            <a:r>
              <a:rPr lang="fr-FR" sz="3600" dirty="0" smtClean="0"/>
              <a:t> </a:t>
            </a:r>
            <a:r>
              <a:rPr lang="fr-FR" sz="3600" dirty="0" err="1" smtClean="0"/>
              <a:t>organizzazione</a:t>
            </a:r>
            <a:r>
              <a:rPr lang="fr-FR" sz="3600" dirty="0" smtClean="0"/>
              <a:t> di </a:t>
            </a:r>
            <a:r>
              <a:rPr lang="fr-FR" sz="3600" dirty="0" err="1" smtClean="0"/>
              <a:t>spazi</a:t>
            </a:r>
            <a:r>
              <a:rPr lang="fr-FR" sz="3600" dirty="0" smtClean="0"/>
              <a:t>, tempi, </a:t>
            </a:r>
            <a:r>
              <a:rPr lang="fr-FR" sz="3600" dirty="0" err="1" smtClean="0"/>
              <a:t>meditori</a:t>
            </a:r>
            <a:r>
              <a:rPr lang="fr-FR" sz="3600" dirty="0" smtClean="0"/>
              <a:t>, </a:t>
            </a:r>
            <a:r>
              <a:rPr lang="fr-FR" sz="3600" dirty="0" err="1" smtClean="0"/>
              <a:t>regole</a:t>
            </a:r>
            <a:r>
              <a:rPr lang="fr-FR" sz="3600" dirty="0" smtClean="0"/>
              <a:t> di </a:t>
            </a:r>
            <a:r>
              <a:rPr lang="fr-FR" sz="3600" dirty="0" err="1" smtClean="0"/>
              <a:t>comunicazione</a:t>
            </a:r>
            <a:r>
              <a:rPr lang="fr-FR" sz="3600" dirty="0" smtClean="0"/>
              <a:t>…</a:t>
            </a:r>
          </a:p>
          <a:p>
            <a:endParaRPr lang="fr-FR" sz="3600" dirty="0" smtClean="0"/>
          </a:p>
          <a:p>
            <a:r>
              <a:rPr lang="fr-FR" sz="3600" dirty="0" err="1" smtClean="0"/>
              <a:t>Struttura</a:t>
            </a:r>
            <a:r>
              <a:rPr lang="fr-FR" sz="3600" dirty="0" smtClean="0"/>
              <a:t> di </a:t>
            </a:r>
            <a:r>
              <a:rPr lang="fr-FR" sz="3600" dirty="0" err="1" smtClean="0"/>
              <a:t>connessione</a:t>
            </a:r>
            <a:r>
              <a:rPr lang="fr-FR" sz="3600" dirty="0" smtClean="0"/>
              <a:t> </a:t>
            </a:r>
            <a:r>
              <a:rPr lang="fr-FR" sz="3600" dirty="0" err="1" smtClean="0"/>
              <a:t>narrativa</a:t>
            </a:r>
            <a:r>
              <a:rPr lang="fr-FR" sz="3600" dirty="0" smtClean="0"/>
              <a:t>: la </a:t>
            </a:r>
            <a:r>
              <a:rPr lang="fr-FR" sz="3600" dirty="0" err="1" smtClean="0"/>
              <a:t>storia</a:t>
            </a:r>
            <a:r>
              <a:rPr lang="fr-FR" sz="3600" dirty="0" smtClean="0"/>
              <a:t> </a:t>
            </a:r>
            <a:r>
              <a:rPr lang="fr-FR" sz="3600" dirty="0" err="1" smtClean="0"/>
              <a:t>educativa</a:t>
            </a:r>
            <a:r>
              <a:rPr lang="fr-FR" sz="3600" dirty="0" smtClean="0"/>
              <a:t> </a:t>
            </a:r>
            <a:r>
              <a:rPr lang="fr-FR" sz="3600" dirty="0" err="1" smtClean="0"/>
              <a:t>innanzitutto</a:t>
            </a:r>
            <a:r>
              <a:rPr lang="fr-FR" sz="3600" dirty="0" smtClean="0"/>
              <a:t>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Ricerca</a:t>
            </a:r>
            <a:r>
              <a:rPr lang="fr-FR" dirty="0" smtClean="0"/>
              <a:t>-</a:t>
            </a:r>
            <a:r>
              <a:rPr lang="fr-FR" dirty="0" err="1" smtClean="0"/>
              <a:t>azione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1800" dirty="0" smtClean="0"/>
              <a:t>(</a:t>
            </a:r>
            <a:r>
              <a:rPr lang="fr-FR" sz="1800" dirty="0" err="1" smtClean="0"/>
              <a:t>modalità</a:t>
            </a:r>
            <a:r>
              <a:rPr lang="fr-FR" sz="1800" dirty="0" smtClean="0"/>
              <a:t> </a:t>
            </a:r>
            <a:r>
              <a:rPr lang="fr-FR" sz="1800" dirty="0" err="1" smtClean="0"/>
              <a:t>formativa</a:t>
            </a:r>
            <a:r>
              <a:rPr lang="fr-FR" sz="1800" dirty="0" smtClean="0"/>
              <a:t> </a:t>
            </a:r>
            <a:r>
              <a:rPr lang="fr-FR" sz="1800" dirty="0" smtClean="0"/>
              <a:t>per </a:t>
            </a:r>
            <a:r>
              <a:rPr lang="fr-FR" sz="1800" dirty="0" err="1" smtClean="0"/>
              <a:t>gli</a:t>
            </a:r>
            <a:r>
              <a:rPr lang="fr-FR" sz="1800" dirty="0" smtClean="0"/>
              <a:t> </a:t>
            </a:r>
            <a:r>
              <a:rPr lang="fr-FR" sz="1800" dirty="0" err="1" smtClean="0"/>
              <a:t>insegnanti</a:t>
            </a:r>
            <a:r>
              <a:rPr lang="fr-FR" sz="1800" dirty="0" smtClean="0"/>
              <a:t>)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Per </a:t>
            </a:r>
            <a:r>
              <a:rPr lang="fr-FR" dirty="0" err="1" smtClean="0"/>
              <a:t>affrontare</a:t>
            </a:r>
            <a:r>
              <a:rPr lang="fr-FR" dirty="0" smtClean="0"/>
              <a:t> un </a:t>
            </a:r>
            <a:r>
              <a:rPr lang="fr-FR" dirty="0" err="1" smtClean="0"/>
              <a:t>problema</a:t>
            </a:r>
            <a:endParaRPr lang="fr-FR" dirty="0" smtClean="0"/>
          </a:p>
          <a:p>
            <a:pPr lvl="1"/>
            <a:r>
              <a:rPr lang="fr-FR" dirty="0" err="1" smtClean="0"/>
              <a:t>Attraverso</a:t>
            </a:r>
            <a:r>
              <a:rPr lang="fr-FR" dirty="0" smtClean="0"/>
              <a:t> la </a:t>
            </a:r>
            <a:r>
              <a:rPr lang="fr-FR" dirty="0" err="1" smtClean="0"/>
              <a:t>ricerca</a:t>
            </a:r>
            <a:r>
              <a:rPr lang="fr-FR" dirty="0" smtClean="0"/>
              <a:t> </a:t>
            </a:r>
            <a:r>
              <a:rPr lang="fr-FR" dirty="0" err="1" smtClean="0"/>
              <a:t>tra</a:t>
            </a:r>
            <a:r>
              <a:rPr lang="fr-FR" dirty="0" smtClean="0"/>
              <a:t> </a:t>
            </a:r>
            <a:r>
              <a:rPr lang="fr-FR" dirty="0" err="1" smtClean="0"/>
              <a:t>pratici</a:t>
            </a:r>
            <a:r>
              <a:rPr lang="fr-FR" dirty="0" smtClean="0"/>
              <a:t> e </a:t>
            </a:r>
            <a:r>
              <a:rPr lang="fr-FR" dirty="0" err="1" smtClean="0"/>
              <a:t>ricercatori</a:t>
            </a:r>
            <a:endParaRPr lang="fr-FR" dirty="0" smtClean="0"/>
          </a:p>
          <a:p>
            <a:pPr lvl="1"/>
            <a:r>
              <a:rPr lang="fr-FR" dirty="0" err="1" smtClean="0"/>
              <a:t>Sperimentando</a:t>
            </a:r>
            <a:r>
              <a:rPr lang="fr-FR" dirty="0" smtClean="0"/>
              <a:t> </a:t>
            </a:r>
            <a:r>
              <a:rPr lang="fr-FR" dirty="0" err="1" smtClean="0"/>
              <a:t>nuove</a:t>
            </a:r>
            <a:r>
              <a:rPr lang="fr-FR" dirty="0" smtClean="0"/>
              <a:t> </a:t>
            </a:r>
            <a:r>
              <a:rPr lang="fr-FR" dirty="0" err="1" smtClean="0"/>
              <a:t>strategie</a:t>
            </a:r>
            <a:endParaRPr lang="fr-FR" dirty="0" smtClean="0"/>
          </a:p>
          <a:p>
            <a:pPr lvl="1"/>
            <a:r>
              <a:rPr lang="fr-FR" dirty="0" err="1" smtClean="0"/>
              <a:t>Raccogliendo</a:t>
            </a:r>
            <a:r>
              <a:rPr lang="fr-FR" dirty="0" smtClean="0"/>
              <a:t> </a:t>
            </a:r>
            <a:r>
              <a:rPr lang="fr-FR" dirty="0" err="1" smtClean="0"/>
              <a:t>dati</a:t>
            </a:r>
            <a:r>
              <a:rPr lang="fr-FR" dirty="0" smtClean="0"/>
              <a:t> e </a:t>
            </a:r>
            <a:r>
              <a:rPr lang="fr-FR" dirty="0" err="1" smtClean="0"/>
              <a:t>discutendo</a:t>
            </a:r>
            <a:r>
              <a:rPr lang="fr-FR" dirty="0" smtClean="0"/>
              <a:t> </a:t>
            </a:r>
            <a:r>
              <a:rPr lang="fr-FR" dirty="0" err="1" smtClean="0"/>
              <a:t>sulle</a:t>
            </a:r>
            <a:r>
              <a:rPr lang="fr-FR" dirty="0" smtClean="0"/>
              <a:t> </a:t>
            </a:r>
            <a:r>
              <a:rPr lang="fr-FR" dirty="0" err="1" smtClean="0"/>
              <a:t>interpretazioni</a:t>
            </a:r>
            <a:endParaRPr lang="fr-FR" dirty="0" smtClean="0"/>
          </a:p>
          <a:p>
            <a:pPr lvl="1">
              <a:buNone/>
            </a:pPr>
            <a:r>
              <a:rPr lang="fr-FR" dirty="0" smtClean="0"/>
              <a:t>FASI</a:t>
            </a:r>
            <a:br>
              <a:rPr lang="fr-FR" dirty="0" smtClean="0"/>
            </a:br>
            <a:r>
              <a:rPr lang="fr-FR" dirty="0" smtClean="0"/>
              <a:t>- </a:t>
            </a:r>
            <a:r>
              <a:rPr lang="fr-FR" dirty="0" err="1" smtClean="0"/>
              <a:t>identificazione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</a:t>
            </a:r>
            <a:r>
              <a:rPr lang="fr-FR" dirty="0" err="1" smtClean="0"/>
              <a:t>problema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</a:t>
            </a:r>
            <a:r>
              <a:rPr lang="fr-FR" dirty="0" err="1" smtClean="0"/>
              <a:t>ipotesi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prima </a:t>
            </a:r>
            <a:r>
              <a:rPr lang="fr-FR" dirty="0" err="1" smtClean="0"/>
              <a:t>raccolta</a:t>
            </a:r>
            <a:r>
              <a:rPr lang="fr-FR" dirty="0" smtClean="0"/>
              <a:t> </a:t>
            </a:r>
            <a:r>
              <a:rPr lang="fr-FR" dirty="0" err="1" smtClean="0"/>
              <a:t>dati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</a:t>
            </a:r>
            <a:r>
              <a:rPr lang="fr-FR" dirty="0" err="1" smtClean="0"/>
              <a:t>analisi</a:t>
            </a:r>
            <a:r>
              <a:rPr lang="fr-FR" dirty="0" smtClean="0"/>
              <a:t> e </a:t>
            </a:r>
            <a:r>
              <a:rPr lang="fr-FR" dirty="0" err="1" smtClean="0"/>
              <a:t>riformulazione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</a:t>
            </a:r>
            <a:r>
              <a:rPr lang="fr-FR" dirty="0" err="1" smtClean="0"/>
              <a:t>problema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</a:t>
            </a:r>
            <a:r>
              <a:rPr lang="fr-FR" dirty="0" err="1" smtClean="0"/>
              <a:t>sperimentazione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 </a:t>
            </a:r>
            <a:r>
              <a:rPr lang="fr-FR" dirty="0" err="1" smtClean="0"/>
              <a:t>riflessione</a:t>
            </a:r>
            <a:r>
              <a:rPr lang="fr-FR" dirty="0" smtClean="0"/>
              <a:t> finale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Uno sfondo per integrare</a:t>
            </a:r>
          </a:p>
        </p:txBody>
      </p:sp>
      <p:sp>
        <p:nvSpPr>
          <p:cNvPr id="1536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Costruire uno sfondo che attivi l’</a:t>
            </a:r>
            <a:r>
              <a:rPr lang="it-IT" dirty="0" err="1" smtClean="0"/>
              <a:t>autoorganizzazione</a:t>
            </a:r>
            <a:r>
              <a:rPr lang="it-IT" dirty="0" smtClean="0"/>
              <a:t> cognitiva degli studenti.</a:t>
            </a:r>
          </a:p>
          <a:p>
            <a:r>
              <a:rPr lang="it-IT" dirty="0" smtClean="0"/>
              <a:t>L’insegnante opera come “regista” che opera soprattutto di negoziazione (tempi, spazi, argomenti), mediazione, connessione.</a:t>
            </a:r>
          </a:p>
          <a:p>
            <a:r>
              <a:rPr lang="it-IT" dirty="0" smtClean="0"/>
              <a:t>Rimando </a:t>
            </a:r>
            <a:r>
              <a:rPr lang="it-IT" dirty="0" smtClean="0"/>
              <a:t>alla</a:t>
            </a:r>
            <a:endParaRPr lang="it-IT" dirty="0" smtClean="0"/>
          </a:p>
        </p:txBody>
      </p:sp>
      <p:pic>
        <p:nvPicPr>
          <p:cNvPr id="15364" name="Immagine 3" descr="sfond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0950" y="0"/>
            <a:ext cx="15430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Caratteristiche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Imprevedibilità dello sviluppo </a:t>
            </a:r>
          </a:p>
          <a:p>
            <a:pPr lvl="1">
              <a:buFont typeface="Wingdings 2" pitchFamily="18" charset="2"/>
              <a:buNone/>
            </a:pPr>
            <a:r>
              <a:rPr lang="it-IT" smtClean="0"/>
              <a:t>del percorso (coevoluzione)</a:t>
            </a:r>
          </a:p>
          <a:p>
            <a:r>
              <a:rPr lang="it-IT" smtClean="0"/>
              <a:t>Incertezza dei risultati</a:t>
            </a:r>
          </a:p>
          <a:p>
            <a:r>
              <a:rPr lang="it-IT" smtClean="0"/>
              <a:t>Apprendimento prodotto dall’ esplorazione, dalla scoperta, dalla riflessione, dalla revisione, è costruzione di un continuum (la storia di apprendimento in un contesto)</a:t>
            </a:r>
          </a:p>
          <a:p>
            <a:endParaRPr lang="it-IT" smtClean="0"/>
          </a:p>
        </p:txBody>
      </p:sp>
      <p:pic>
        <p:nvPicPr>
          <p:cNvPr id="17412" name="Immagine 3" descr="intrecci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0"/>
            <a:ext cx="1714500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Fasi</a:t>
            </a:r>
          </a:p>
        </p:txBody>
      </p:sp>
      <p:sp>
        <p:nvSpPr>
          <p:cNvPr id="18435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smtClean="0"/>
              <a:t>L’osservazione iniziale degli studenti (le tracce)</a:t>
            </a:r>
          </a:p>
          <a:p>
            <a:r>
              <a:rPr lang="it-IT" smtClean="0"/>
              <a:t>La predisposizione di uno sfondo narrativo, le storie per recuperare l’esperienza, le storie durante l’esperienza</a:t>
            </a:r>
          </a:p>
          <a:p>
            <a:r>
              <a:rPr lang="it-IT" smtClean="0"/>
              <a:t>La co-progettazione</a:t>
            </a:r>
          </a:p>
          <a:p>
            <a:endParaRPr lang="it-IT" smtClean="0"/>
          </a:p>
          <a:p>
            <a:pPr>
              <a:buFont typeface="Wingdings 2" pitchFamily="18" charset="2"/>
              <a:buNone/>
            </a:pPr>
            <a:r>
              <a:rPr lang="it-IT" b="1" smtClean="0"/>
              <a:t>La continua connessione </a:t>
            </a:r>
          </a:p>
          <a:p>
            <a:pPr>
              <a:buFont typeface="Wingdings 2" pitchFamily="18" charset="2"/>
              <a:buNone/>
            </a:pPr>
            <a:r>
              <a:rPr lang="it-IT" b="1" smtClean="0"/>
              <a:t>operata dal docente</a:t>
            </a:r>
          </a:p>
        </p:txBody>
      </p:sp>
      <p:pic>
        <p:nvPicPr>
          <p:cNvPr id="18436" name="Immagine 3" descr="connession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4572000"/>
            <a:ext cx="235743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94224" cy="1143000"/>
          </a:xfrm>
        </p:spPr>
        <p:txBody>
          <a:bodyPr>
            <a:no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FASI DELLA DIDATTICA </a:t>
            </a:r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 PER </a:t>
            </a:r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SFONDO INTEGRATORE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</p:nvPr>
        </p:nvGraphicFramePr>
        <p:xfrm>
          <a:off x="0" y="1052736"/>
          <a:ext cx="9036496" cy="55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BDC8DF-4844-4C42-AC53-0471FF6AD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78BDC8DF-4844-4C42-AC53-0471FF6ADF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B1F039-4D15-4E29-917D-60D30D4CE2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69B1F039-4D15-4E29-917D-60D30D4CE2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A8EDBBC-DD19-46AE-8813-9D029BA54A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9A8EDBBC-DD19-46AE-8813-9D029BA54A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BA477C2-D443-4190-A04A-61022F007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BBA477C2-D443-4190-A04A-61022F007C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60EE6F-CBFA-401C-B199-9D19CC5F7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F260EE6F-CBFA-401C-B199-9D19CC5F77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729616-28CD-4CDB-96D8-713F4BCB8E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37729616-28CD-4CDB-96D8-713F4BCB8E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7C74C5-E5EC-40C0-A867-060311011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dgm id="{0C7C74C5-E5EC-40C0-A867-060311011D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6195E7-5870-43DE-B2ED-CF6B189C2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456195E7-5870-43DE-B2ED-CF6B189C2D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33BC1B-4CCB-4E31-A4C9-267B0BA5F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graphicEl>
                                              <a:dgm id="{A633BC1B-4CCB-4E31-A4C9-267B0BA5F7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36B4AC3-E4DE-408E-ADFF-19AB4A5B1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graphicEl>
                                              <a:dgm id="{336B4AC3-E4DE-408E-ADFF-19AB4A5B1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Graphic spid="6" grpId="1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Non e’…</a:t>
            </a:r>
          </a:p>
        </p:txBody>
      </p:sp>
      <p:sp>
        <p:nvSpPr>
          <p:cNvPr id="19459" name="Segnaposto contenut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b="1" dirty="0" smtClean="0"/>
              <a:t>Un filo conduttore</a:t>
            </a:r>
            <a:r>
              <a:rPr lang="it-IT" dirty="0" smtClean="0"/>
              <a:t>: questa metodologia si limita ad individuare un </a:t>
            </a:r>
            <a:r>
              <a:rPr lang="it-IT" dirty="0" smtClean="0"/>
              <a:t>personaggio, un tema </a:t>
            </a:r>
            <a:r>
              <a:rPr lang="it-IT" dirty="0" smtClean="0"/>
              <a:t>che guida, attraverso diverse proposte, verso lo sviluppo di obiettivi definiti dall’insegnante.</a:t>
            </a:r>
          </a:p>
          <a:p>
            <a:pPr>
              <a:buFont typeface="Wingdings 2" pitchFamily="18" charset="2"/>
              <a:buNone/>
            </a:pPr>
            <a:endParaRPr lang="it-IT" dirty="0" smtClean="0"/>
          </a:p>
          <a:p>
            <a:pPr>
              <a:buFont typeface="Wingdings 2" pitchFamily="18" charset="2"/>
              <a:buNone/>
            </a:pPr>
            <a:endParaRPr lang="it-IT" dirty="0" smtClean="0"/>
          </a:p>
          <a:p>
            <a:pPr>
              <a:buFont typeface="Wingdings 2" pitchFamily="18" charset="2"/>
              <a:buNone/>
            </a:pPr>
            <a:endParaRPr lang="it-IT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285875" y="3786188"/>
          <a:ext cx="6096000" cy="2357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357454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La storia di Alberto Mago Esperto funge da sfondo integratore alla presentazione di tutte le letterine.</a:t>
                      </a:r>
                    </a:p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68" name="Immagine 4" descr="filo conduttor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3786188"/>
            <a:ext cx="30734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Cosa fa l’insegnante</a:t>
            </a:r>
          </a:p>
        </p:txBody>
      </p:sp>
      <p:sp>
        <p:nvSpPr>
          <p:cNvPr id="2048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3600" smtClean="0"/>
              <a:t>Osservazione dei giochi spontanei</a:t>
            </a:r>
          </a:p>
          <a:p>
            <a:r>
              <a:rPr lang="it-IT" sz="3600" smtClean="0"/>
              <a:t>La registrazione dei colloqui tra bambini</a:t>
            </a:r>
          </a:p>
          <a:p>
            <a:r>
              <a:rPr lang="it-IT" sz="3600" smtClean="0"/>
              <a:t>La negoziazione di un progetto da realizzare</a:t>
            </a:r>
          </a:p>
          <a:p>
            <a:r>
              <a:rPr lang="it-IT" sz="3600" smtClean="0"/>
              <a:t>La predisposizione dell’ambiente con i bambini</a:t>
            </a:r>
          </a:p>
          <a:p>
            <a:r>
              <a:rPr lang="it-IT" sz="3600" smtClean="0"/>
              <a:t>Osservazione dei comportamenti</a:t>
            </a:r>
          </a:p>
          <a:p>
            <a:pPr>
              <a:buFont typeface="Wingdings 2" pitchFamily="18" charset="2"/>
              <a:buNone/>
            </a:pPr>
            <a:endParaRPr lang="it-IT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Un percorso da analizzare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Osservazione dei giochi spontanei: nasce l’idea di costruire una barca per fare un viaggio (p.71)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L’idea del viaggio (p.72)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co-progettazione e il coinvolgimento (p.78-9)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costruzione della nave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preparazione della valigia (p.102)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partenza (p.111)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smtClean="0"/>
              <a:t>E poi?????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pptt">
      <a:dk1>
        <a:sysClr val="windowText" lastClr="000000"/>
      </a:dk1>
      <a:lt1>
        <a:srgbClr val="9FD2E0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1271</TotalTime>
  <Words>624</Words>
  <Application>Microsoft Office PowerPoint</Application>
  <PresentationFormat>Presentazione su schermo (4:3)</PresentationFormat>
  <Paragraphs>107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Verve</vt:lpstr>
      <vt:lpstr>Lo sfondo integratore</vt:lpstr>
      <vt:lpstr>Tracce teoriche</vt:lpstr>
      <vt:lpstr>Diapositiva 3</vt:lpstr>
      <vt:lpstr>La pedagogia istituzionale</vt:lpstr>
      <vt:lpstr>LE ORIGINI DELLO SFONDO INTEGRATORE</vt:lpstr>
      <vt:lpstr>Sfondo </vt:lpstr>
      <vt:lpstr>Ricerca-azione  (modalità formativa per gli insegnanti)</vt:lpstr>
      <vt:lpstr>Uno sfondo per integrare</vt:lpstr>
      <vt:lpstr>Caratteristiche</vt:lpstr>
      <vt:lpstr>Fasi</vt:lpstr>
      <vt:lpstr>FASI DELLA DIDATTICA  PER SFONDO INTEGRATORE</vt:lpstr>
      <vt:lpstr>Non e’…</vt:lpstr>
      <vt:lpstr>Cosa fa l’insegnante</vt:lpstr>
      <vt:lpstr>Un percorso da analizzare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 sfondo integratore</dc:title>
  <dc:creator>Patrizia</dc:creator>
  <cp:lastModifiedBy>Patrizia</cp:lastModifiedBy>
  <cp:revision>32</cp:revision>
  <dcterms:created xsi:type="dcterms:W3CDTF">2011-11-08T15:17:43Z</dcterms:created>
  <dcterms:modified xsi:type="dcterms:W3CDTF">2011-11-09T12:29:04Z</dcterms:modified>
</cp:coreProperties>
</file>