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2"/>
  </p:notesMasterIdLst>
  <p:sldIdLst>
    <p:sldId id="256" r:id="rId2"/>
    <p:sldId id="258" r:id="rId3"/>
    <p:sldId id="301" r:id="rId4"/>
    <p:sldId id="309" r:id="rId5"/>
    <p:sldId id="259" r:id="rId6"/>
    <p:sldId id="303" r:id="rId7"/>
    <p:sldId id="329" r:id="rId8"/>
    <p:sldId id="337" r:id="rId9"/>
    <p:sldId id="338" r:id="rId10"/>
    <p:sldId id="339" r:id="rId11"/>
    <p:sldId id="304" r:id="rId12"/>
    <p:sldId id="315" r:id="rId13"/>
    <p:sldId id="313" r:id="rId14"/>
    <p:sldId id="314" r:id="rId15"/>
    <p:sldId id="311" r:id="rId16"/>
    <p:sldId id="312" r:id="rId17"/>
    <p:sldId id="316" r:id="rId18"/>
    <p:sldId id="347" r:id="rId19"/>
    <p:sldId id="348" r:id="rId20"/>
    <p:sldId id="322" r:id="rId21"/>
    <p:sldId id="323" r:id="rId22"/>
    <p:sldId id="324" r:id="rId23"/>
    <p:sldId id="325" r:id="rId24"/>
    <p:sldId id="335" r:id="rId25"/>
    <p:sldId id="345" r:id="rId26"/>
    <p:sldId id="344" r:id="rId27"/>
    <p:sldId id="346" r:id="rId28"/>
    <p:sldId id="326" r:id="rId29"/>
    <p:sldId id="327" r:id="rId30"/>
    <p:sldId id="321" r:id="rId31"/>
    <p:sldId id="328" r:id="rId32"/>
    <p:sldId id="331" r:id="rId33"/>
    <p:sldId id="332" r:id="rId34"/>
    <p:sldId id="333" r:id="rId35"/>
    <p:sldId id="336" r:id="rId36"/>
    <p:sldId id="288" r:id="rId37"/>
    <p:sldId id="350" r:id="rId38"/>
    <p:sldId id="351" r:id="rId39"/>
    <p:sldId id="349" r:id="rId40"/>
    <p:sldId id="401" r:id="rId41"/>
    <p:sldId id="352" r:id="rId42"/>
    <p:sldId id="289" r:id="rId43"/>
    <p:sldId id="353" r:id="rId44"/>
    <p:sldId id="384" r:id="rId45"/>
    <p:sldId id="354" r:id="rId46"/>
    <p:sldId id="385" r:id="rId47"/>
    <p:sldId id="355" r:id="rId48"/>
    <p:sldId id="356" r:id="rId49"/>
    <p:sldId id="357" r:id="rId50"/>
    <p:sldId id="358" r:id="rId51"/>
    <p:sldId id="359" r:id="rId52"/>
    <p:sldId id="386" r:id="rId53"/>
    <p:sldId id="387" r:id="rId54"/>
    <p:sldId id="360" r:id="rId55"/>
    <p:sldId id="361" r:id="rId56"/>
    <p:sldId id="362" r:id="rId57"/>
    <p:sldId id="363" r:id="rId58"/>
    <p:sldId id="364" r:id="rId59"/>
    <p:sldId id="365" r:id="rId60"/>
    <p:sldId id="369" r:id="rId61"/>
    <p:sldId id="402" r:id="rId62"/>
    <p:sldId id="370" r:id="rId63"/>
    <p:sldId id="371" r:id="rId64"/>
    <p:sldId id="372" r:id="rId65"/>
    <p:sldId id="373" r:id="rId66"/>
    <p:sldId id="374" r:id="rId67"/>
    <p:sldId id="375" r:id="rId68"/>
    <p:sldId id="376" r:id="rId69"/>
    <p:sldId id="378" r:id="rId70"/>
    <p:sldId id="388" r:id="rId71"/>
    <p:sldId id="389" r:id="rId72"/>
    <p:sldId id="390" r:id="rId73"/>
    <p:sldId id="391" r:id="rId74"/>
    <p:sldId id="392" r:id="rId75"/>
    <p:sldId id="393" r:id="rId76"/>
    <p:sldId id="394" r:id="rId77"/>
    <p:sldId id="395" r:id="rId78"/>
    <p:sldId id="396" r:id="rId79"/>
    <p:sldId id="397" r:id="rId80"/>
    <p:sldId id="398" r:id="rId81"/>
    <p:sldId id="399" r:id="rId82"/>
    <p:sldId id="400" r:id="rId83"/>
    <p:sldId id="403" r:id="rId84"/>
    <p:sldId id="404" r:id="rId85"/>
    <p:sldId id="405" r:id="rId86"/>
    <p:sldId id="406" r:id="rId87"/>
    <p:sldId id="407" r:id="rId88"/>
    <p:sldId id="408" r:id="rId89"/>
    <p:sldId id="409" r:id="rId90"/>
    <p:sldId id="410" r:id="rId9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91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iagrams/_rels/data5.xml.rels><?xml version="1.0" encoding="UTF-8" standalone="yes"?>
<Relationships xmlns="http://schemas.openxmlformats.org/package/2006/relationships"><Relationship Id="rId1" Type="http://schemas.openxmlformats.org/officeDocument/2006/relationships/image" Target="../media/image8.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B70A0A-8EB4-45D6-BD51-8FB1A59775F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FR"/>
        </a:p>
      </dgm:t>
    </dgm:pt>
    <dgm:pt modelId="{F41E0135-16FA-463E-AEEB-8EEED7688C67}">
      <dgm:prSet phldrT="[Testo]"/>
      <dgm:spPr/>
      <dgm:t>
        <a:bodyPr/>
        <a:lstStyle/>
        <a:p>
          <a:r>
            <a:rPr lang="fr-FR" dirty="0" err="1" smtClean="0">
              <a:solidFill>
                <a:schemeClr val="tx1"/>
              </a:solidFill>
            </a:rPr>
            <a:t>Artefatto</a:t>
          </a:r>
          <a:endParaRPr lang="fr-FR" dirty="0">
            <a:solidFill>
              <a:schemeClr val="tx1"/>
            </a:solidFill>
          </a:endParaRPr>
        </a:p>
      </dgm:t>
    </dgm:pt>
    <dgm:pt modelId="{A30E8805-584E-4E25-ACEC-5F84D1E67D52}" type="parTrans" cxnId="{DD3F86D1-8225-4DC6-8CB4-B8DFEEACF460}">
      <dgm:prSet/>
      <dgm:spPr/>
      <dgm:t>
        <a:bodyPr/>
        <a:lstStyle/>
        <a:p>
          <a:endParaRPr lang="fr-FR"/>
        </a:p>
      </dgm:t>
    </dgm:pt>
    <dgm:pt modelId="{47B20ACE-CE39-4F65-8C8B-8D19814AE3C7}" type="sibTrans" cxnId="{DD3F86D1-8225-4DC6-8CB4-B8DFEEACF460}">
      <dgm:prSet/>
      <dgm:spPr/>
      <dgm:t>
        <a:bodyPr/>
        <a:lstStyle/>
        <a:p>
          <a:endParaRPr lang="fr-FR"/>
        </a:p>
      </dgm:t>
    </dgm:pt>
    <dgm:pt modelId="{CC03CAAE-61C5-41BF-B73A-56A2237B075F}">
      <dgm:prSet phldrT="[Testo]" custT="1"/>
      <dgm:spPr/>
      <dgm:t>
        <a:bodyPr/>
        <a:lstStyle/>
        <a:p>
          <a:r>
            <a:rPr lang="fr-FR" sz="2800" dirty="0" err="1" smtClean="0">
              <a:solidFill>
                <a:schemeClr val="tx1"/>
              </a:solidFill>
            </a:rPr>
            <a:t>oggetto</a:t>
          </a:r>
          <a:endParaRPr lang="fr-FR" sz="2800" dirty="0">
            <a:solidFill>
              <a:schemeClr val="tx1"/>
            </a:solidFill>
          </a:endParaRPr>
        </a:p>
      </dgm:t>
    </dgm:pt>
    <dgm:pt modelId="{23C658EB-CC8D-49DD-BA40-DCE3735877D7}" type="parTrans" cxnId="{A21752DB-F20D-42B1-B425-A61B2950D88A}">
      <dgm:prSet/>
      <dgm:spPr/>
      <dgm:t>
        <a:bodyPr/>
        <a:lstStyle/>
        <a:p>
          <a:endParaRPr lang="fr-FR"/>
        </a:p>
      </dgm:t>
    </dgm:pt>
    <dgm:pt modelId="{16B39D73-9CDE-405A-AC01-B29B573D9A9E}" type="sibTrans" cxnId="{A21752DB-F20D-42B1-B425-A61B2950D88A}">
      <dgm:prSet/>
      <dgm:spPr/>
      <dgm:t>
        <a:bodyPr/>
        <a:lstStyle/>
        <a:p>
          <a:endParaRPr lang="fr-FR"/>
        </a:p>
      </dgm:t>
    </dgm:pt>
    <dgm:pt modelId="{06C4CD71-5A24-49AB-BCB5-45E03F61D5AC}">
      <dgm:prSet phldrT="[Testo]" custT="1"/>
      <dgm:spPr/>
      <dgm:t>
        <a:bodyPr/>
        <a:lstStyle/>
        <a:p>
          <a:r>
            <a:rPr lang="fr-FR" sz="2400" dirty="0" err="1" smtClean="0">
              <a:solidFill>
                <a:schemeClr val="tx1"/>
              </a:solidFill>
            </a:rPr>
            <a:t>processo</a:t>
          </a:r>
          <a:endParaRPr lang="fr-FR" sz="2400" dirty="0">
            <a:solidFill>
              <a:schemeClr val="tx1"/>
            </a:solidFill>
          </a:endParaRPr>
        </a:p>
      </dgm:t>
    </dgm:pt>
    <dgm:pt modelId="{A394487B-3F9E-44AC-A79E-1F3904384C29}" type="parTrans" cxnId="{CE951A5C-906F-4AF0-A5AD-817B8CE10268}">
      <dgm:prSet/>
      <dgm:spPr/>
      <dgm:t>
        <a:bodyPr/>
        <a:lstStyle/>
        <a:p>
          <a:endParaRPr lang="fr-FR"/>
        </a:p>
      </dgm:t>
    </dgm:pt>
    <dgm:pt modelId="{22A12A5C-950F-491F-AC5C-FEF00A299988}" type="sibTrans" cxnId="{CE951A5C-906F-4AF0-A5AD-817B8CE10268}">
      <dgm:prSet/>
      <dgm:spPr/>
      <dgm:t>
        <a:bodyPr/>
        <a:lstStyle/>
        <a:p>
          <a:endParaRPr lang="fr-FR"/>
        </a:p>
      </dgm:t>
    </dgm:pt>
    <dgm:pt modelId="{A05272CD-7878-47C2-A7F4-3734888F9AC0}">
      <dgm:prSet custT="1"/>
      <dgm:spPr/>
      <dgm:t>
        <a:bodyPr/>
        <a:lstStyle/>
        <a:p>
          <a:r>
            <a:rPr lang="fr-FR" sz="2800" dirty="0" err="1" smtClean="0">
              <a:solidFill>
                <a:schemeClr val="tx1"/>
              </a:solidFill>
            </a:rPr>
            <a:t>sistema</a:t>
          </a:r>
          <a:endParaRPr lang="fr-FR" sz="2800" dirty="0">
            <a:solidFill>
              <a:schemeClr val="tx1"/>
            </a:solidFill>
          </a:endParaRPr>
        </a:p>
      </dgm:t>
    </dgm:pt>
    <dgm:pt modelId="{F44D1696-3C15-4C55-B704-D95FD57F7934}" type="parTrans" cxnId="{EE715E33-436D-4118-9915-FA47FEB7F0AF}">
      <dgm:prSet/>
      <dgm:spPr/>
      <dgm:t>
        <a:bodyPr/>
        <a:lstStyle/>
        <a:p>
          <a:endParaRPr lang="fr-FR"/>
        </a:p>
      </dgm:t>
    </dgm:pt>
    <dgm:pt modelId="{C6C7C91A-A69E-45B6-9C24-18CEF9DAEF9A}" type="sibTrans" cxnId="{EE715E33-436D-4118-9915-FA47FEB7F0AF}">
      <dgm:prSet/>
      <dgm:spPr/>
      <dgm:t>
        <a:bodyPr/>
        <a:lstStyle/>
        <a:p>
          <a:endParaRPr lang="fr-FR"/>
        </a:p>
      </dgm:t>
    </dgm:pt>
    <dgm:pt modelId="{93B79034-C96C-49E7-8672-2201BD0838F5}">
      <dgm:prSet phldrT="[Testo]"/>
      <dgm:spPr/>
      <dgm:t>
        <a:bodyPr/>
        <a:lstStyle/>
        <a:p>
          <a:r>
            <a:rPr lang="fr-FR" dirty="0" err="1" smtClean="0">
              <a:solidFill>
                <a:schemeClr val="tx1"/>
              </a:solidFill>
            </a:rPr>
            <a:t>Può</a:t>
          </a:r>
          <a:r>
            <a:rPr lang="fr-FR" dirty="0" smtClean="0">
              <a:solidFill>
                <a:schemeClr val="tx1"/>
              </a:solidFill>
            </a:rPr>
            <a:t> </a:t>
          </a:r>
          <a:r>
            <a:rPr lang="fr-FR" dirty="0" err="1" smtClean="0">
              <a:solidFill>
                <a:schemeClr val="tx1"/>
              </a:solidFill>
            </a:rPr>
            <a:t>cambiare</a:t>
          </a:r>
          <a:endParaRPr lang="fr-FR" dirty="0">
            <a:solidFill>
              <a:schemeClr val="tx1"/>
            </a:solidFill>
          </a:endParaRPr>
        </a:p>
      </dgm:t>
    </dgm:pt>
    <dgm:pt modelId="{AB4CA275-DD32-4AC7-95AB-B52F0522849B}" type="sibTrans" cxnId="{3F1647A7-3DBC-4DA7-B81D-B2159A31BBBD}">
      <dgm:prSet/>
      <dgm:spPr/>
      <dgm:t>
        <a:bodyPr/>
        <a:lstStyle/>
        <a:p>
          <a:endParaRPr lang="fr-FR"/>
        </a:p>
      </dgm:t>
    </dgm:pt>
    <dgm:pt modelId="{270794B1-44BE-48C0-B016-47427D942132}" type="parTrans" cxnId="{3F1647A7-3DBC-4DA7-B81D-B2159A31BBBD}">
      <dgm:prSet/>
      <dgm:spPr/>
      <dgm:t>
        <a:bodyPr/>
        <a:lstStyle/>
        <a:p>
          <a:endParaRPr lang="fr-FR"/>
        </a:p>
      </dgm:t>
    </dgm:pt>
    <dgm:pt modelId="{9C8E3304-9F18-413F-B16E-3BFBD03AA976}">
      <dgm:prSet phldrT="[Testo]"/>
      <dgm:spPr/>
      <dgm:t>
        <a:bodyPr/>
        <a:lstStyle/>
        <a:p>
          <a:r>
            <a:rPr lang="fr-FR" dirty="0" smtClean="0">
              <a:solidFill>
                <a:schemeClr val="tx1"/>
              </a:solidFill>
            </a:rPr>
            <a:t>È </a:t>
          </a:r>
          <a:r>
            <a:rPr lang="fr-FR" dirty="0" err="1" smtClean="0">
              <a:solidFill>
                <a:schemeClr val="tx1"/>
              </a:solidFill>
            </a:rPr>
            <a:t>cambiamento</a:t>
          </a:r>
          <a:endParaRPr lang="fr-FR" dirty="0">
            <a:solidFill>
              <a:schemeClr val="tx1"/>
            </a:solidFill>
          </a:endParaRPr>
        </a:p>
      </dgm:t>
    </dgm:pt>
    <dgm:pt modelId="{64D1192E-71F1-4A02-9E49-E6A39627DB1E}" type="sibTrans" cxnId="{A663DB0A-1FF7-45DA-9730-67B88D8D293D}">
      <dgm:prSet/>
      <dgm:spPr/>
      <dgm:t>
        <a:bodyPr/>
        <a:lstStyle/>
        <a:p>
          <a:endParaRPr lang="fr-FR"/>
        </a:p>
      </dgm:t>
    </dgm:pt>
    <dgm:pt modelId="{64E41360-14F5-4ABE-BCEE-F4E370099A74}" type="parTrans" cxnId="{A663DB0A-1FF7-45DA-9730-67B88D8D293D}">
      <dgm:prSet/>
      <dgm:spPr/>
      <dgm:t>
        <a:bodyPr/>
        <a:lstStyle/>
        <a:p>
          <a:endParaRPr lang="fr-FR"/>
        </a:p>
      </dgm:t>
    </dgm:pt>
    <dgm:pt modelId="{B118C3CA-B363-481C-973C-CA80E09ADA34}">
      <dgm:prSet/>
      <dgm:spPr/>
      <dgm:t>
        <a:bodyPr/>
        <a:lstStyle/>
        <a:p>
          <a:r>
            <a:rPr lang="fr-FR" dirty="0" smtClean="0">
              <a:solidFill>
                <a:schemeClr val="tx1"/>
              </a:solidFill>
            </a:rPr>
            <a:t>Ha </a:t>
          </a:r>
          <a:r>
            <a:rPr lang="fr-FR" dirty="0" err="1" smtClean="0">
              <a:solidFill>
                <a:schemeClr val="tx1"/>
              </a:solidFill>
            </a:rPr>
            <a:t>una</a:t>
          </a:r>
          <a:r>
            <a:rPr lang="fr-FR" dirty="0" smtClean="0">
              <a:solidFill>
                <a:schemeClr val="tx1"/>
              </a:solidFill>
            </a:rPr>
            <a:t> </a:t>
          </a:r>
          <a:r>
            <a:rPr lang="fr-FR" dirty="0" err="1" smtClean="0">
              <a:solidFill>
                <a:schemeClr val="tx1"/>
              </a:solidFill>
            </a:rPr>
            <a:t>struttura</a:t>
          </a:r>
          <a:r>
            <a:rPr lang="fr-FR" dirty="0" smtClean="0">
              <a:solidFill>
                <a:schemeClr val="tx1"/>
              </a:solidFill>
            </a:rPr>
            <a:t>, parti, </a:t>
          </a:r>
          <a:r>
            <a:rPr lang="fr-FR" dirty="0" err="1" smtClean="0">
              <a:solidFill>
                <a:schemeClr val="tx1"/>
              </a:solidFill>
            </a:rPr>
            <a:t>relazioni</a:t>
          </a:r>
          <a:r>
            <a:rPr lang="fr-FR" dirty="0" smtClean="0">
              <a:solidFill>
                <a:schemeClr val="tx1"/>
              </a:solidFill>
            </a:rPr>
            <a:t>. </a:t>
          </a:r>
        </a:p>
        <a:p>
          <a:r>
            <a:rPr lang="fr-FR" dirty="0" err="1" smtClean="0">
              <a:solidFill>
                <a:schemeClr val="tx1"/>
              </a:solidFill>
            </a:rPr>
            <a:t>Inserito</a:t>
          </a:r>
          <a:r>
            <a:rPr lang="fr-FR" dirty="0" smtClean="0">
              <a:solidFill>
                <a:schemeClr val="tx1"/>
              </a:solidFill>
            </a:rPr>
            <a:t> in </a:t>
          </a:r>
          <a:r>
            <a:rPr lang="fr-FR" dirty="0" err="1" smtClean="0">
              <a:solidFill>
                <a:schemeClr val="tx1"/>
              </a:solidFill>
            </a:rPr>
            <a:t>altri</a:t>
          </a:r>
          <a:r>
            <a:rPr lang="fr-FR" dirty="0" smtClean="0">
              <a:solidFill>
                <a:schemeClr val="tx1"/>
              </a:solidFill>
            </a:rPr>
            <a:t> </a:t>
          </a:r>
          <a:r>
            <a:rPr lang="fr-FR" dirty="0" err="1" smtClean="0">
              <a:solidFill>
                <a:schemeClr val="tx1"/>
              </a:solidFill>
            </a:rPr>
            <a:t>sistemi</a:t>
          </a:r>
          <a:endParaRPr lang="fr-FR" dirty="0">
            <a:solidFill>
              <a:schemeClr val="tx1"/>
            </a:solidFill>
          </a:endParaRPr>
        </a:p>
      </dgm:t>
    </dgm:pt>
    <dgm:pt modelId="{B379414D-15EB-4FC5-A927-F93206753C39}" type="parTrans" cxnId="{CB13243F-EBA2-437E-811E-47AE7F64AB44}">
      <dgm:prSet/>
      <dgm:spPr/>
      <dgm:t>
        <a:bodyPr/>
        <a:lstStyle/>
        <a:p>
          <a:endParaRPr lang="fr-FR"/>
        </a:p>
      </dgm:t>
    </dgm:pt>
    <dgm:pt modelId="{4D85FE3E-B768-4A31-9087-A19F0F7390A9}" type="sibTrans" cxnId="{CB13243F-EBA2-437E-811E-47AE7F64AB44}">
      <dgm:prSet/>
      <dgm:spPr/>
      <dgm:t>
        <a:bodyPr/>
        <a:lstStyle/>
        <a:p>
          <a:endParaRPr lang="fr-FR"/>
        </a:p>
      </dgm:t>
    </dgm:pt>
    <dgm:pt modelId="{1D7174CD-0777-41DE-9A0D-7528863FBF8A}" type="pres">
      <dgm:prSet presAssocID="{1CB70A0A-8EB4-45D6-BD51-8FB1A59775F8}" presName="diagram" presStyleCnt="0">
        <dgm:presLayoutVars>
          <dgm:chPref val="1"/>
          <dgm:dir/>
          <dgm:animOne val="branch"/>
          <dgm:animLvl val="lvl"/>
          <dgm:resizeHandles val="exact"/>
        </dgm:presLayoutVars>
      </dgm:prSet>
      <dgm:spPr/>
      <dgm:t>
        <a:bodyPr/>
        <a:lstStyle/>
        <a:p>
          <a:endParaRPr lang="fr-FR"/>
        </a:p>
      </dgm:t>
    </dgm:pt>
    <dgm:pt modelId="{38DD8393-B874-4B8B-B9D7-6FB44E809531}" type="pres">
      <dgm:prSet presAssocID="{F41E0135-16FA-463E-AEEB-8EEED7688C67}" presName="root1" presStyleCnt="0"/>
      <dgm:spPr/>
    </dgm:pt>
    <dgm:pt modelId="{1AE22CAB-4693-4921-997B-E8339B67FB49}" type="pres">
      <dgm:prSet presAssocID="{F41E0135-16FA-463E-AEEB-8EEED7688C67}" presName="LevelOneTextNode" presStyleLbl="node0" presStyleIdx="0" presStyleCnt="1">
        <dgm:presLayoutVars>
          <dgm:chPref val="3"/>
        </dgm:presLayoutVars>
      </dgm:prSet>
      <dgm:spPr/>
      <dgm:t>
        <a:bodyPr/>
        <a:lstStyle/>
        <a:p>
          <a:endParaRPr lang="fr-FR"/>
        </a:p>
      </dgm:t>
    </dgm:pt>
    <dgm:pt modelId="{EAA3A219-FD4D-4520-B0BD-42CA22E59788}" type="pres">
      <dgm:prSet presAssocID="{F41E0135-16FA-463E-AEEB-8EEED7688C67}" presName="level2hierChild" presStyleCnt="0"/>
      <dgm:spPr/>
    </dgm:pt>
    <dgm:pt modelId="{AC5B713F-D2B5-4262-83DC-6209E04A0441}" type="pres">
      <dgm:prSet presAssocID="{23C658EB-CC8D-49DD-BA40-DCE3735877D7}" presName="conn2-1" presStyleLbl="parChTrans1D2" presStyleIdx="0" presStyleCnt="3"/>
      <dgm:spPr/>
      <dgm:t>
        <a:bodyPr/>
        <a:lstStyle/>
        <a:p>
          <a:endParaRPr lang="fr-FR"/>
        </a:p>
      </dgm:t>
    </dgm:pt>
    <dgm:pt modelId="{6C41B9B7-E939-4F59-B78D-98238F97000F}" type="pres">
      <dgm:prSet presAssocID="{23C658EB-CC8D-49DD-BA40-DCE3735877D7}" presName="connTx" presStyleLbl="parChTrans1D2" presStyleIdx="0" presStyleCnt="3"/>
      <dgm:spPr/>
      <dgm:t>
        <a:bodyPr/>
        <a:lstStyle/>
        <a:p>
          <a:endParaRPr lang="fr-FR"/>
        </a:p>
      </dgm:t>
    </dgm:pt>
    <dgm:pt modelId="{59E9426D-1E2D-4ED2-89A9-79799FB17144}" type="pres">
      <dgm:prSet presAssocID="{CC03CAAE-61C5-41BF-B73A-56A2237B075F}" presName="root2" presStyleCnt="0"/>
      <dgm:spPr/>
    </dgm:pt>
    <dgm:pt modelId="{8CB462A1-15EE-4923-A862-FF62F48674C6}" type="pres">
      <dgm:prSet presAssocID="{CC03CAAE-61C5-41BF-B73A-56A2237B075F}" presName="LevelTwoTextNode" presStyleLbl="node2" presStyleIdx="0" presStyleCnt="3">
        <dgm:presLayoutVars>
          <dgm:chPref val="3"/>
        </dgm:presLayoutVars>
      </dgm:prSet>
      <dgm:spPr/>
      <dgm:t>
        <a:bodyPr/>
        <a:lstStyle/>
        <a:p>
          <a:endParaRPr lang="fr-FR"/>
        </a:p>
      </dgm:t>
    </dgm:pt>
    <dgm:pt modelId="{2A17FA0C-D221-4051-A65B-27144F1F3351}" type="pres">
      <dgm:prSet presAssocID="{CC03CAAE-61C5-41BF-B73A-56A2237B075F}" presName="level3hierChild" presStyleCnt="0"/>
      <dgm:spPr/>
    </dgm:pt>
    <dgm:pt modelId="{8C3403DB-CDAC-4B49-AF49-FEE853986495}" type="pres">
      <dgm:prSet presAssocID="{270794B1-44BE-48C0-B016-47427D942132}" presName="conn2-1" presStyleLbl="parChTrans1D3" presStyleIdx="0" presStyleCnt="3"/>
      <dgm:spPr/>
      <dgm:t>
        <a:bodyPr/>
        <a:lstStyle/>
        <a:p>
          <a:endParaRPr lang="fr-FR"/>
        </a:p>
      </dgm:t>
    </dgm:pt>
    <dgm:pt modelId="{ED205E94-6D91-4255-97B9-735442E8804C}" type="pres">
      <dgm:prSet presAssocID="{270794B1-44BE-48C0-B016-47427D942132}" presName="connTx" presStyleLbl="parChTrans1D3" presStyleIdx="0" presStyleCnt="3"/>
      <dgm:spPr/>
      <dgm:t>
        <a:bodyPr/>
        <a:lstStyle/>
        <a:p>
          <a:endParaRPr lang="fr-FR"/>
        </a:p>
      </dgm:t>
    </dgm:pt>
    <dgm:pt modelId="{09AB4ADC-4F41-4AE8-A342-EE20EC576E40}" type="pres">
      <dgm:prSet presAssocID="{93B79034-C96C-49E7-8672-2201BD0838F5}" presName="root2" presStyleCnt="0"/>
      <dgm:spPr/>
    </dgm:pt>
    <dgm:pt modelId="{F33C7FFB-0C88-44EB-85FD-BF567889DB45}" type="pres">
      <dgm:prSet presAssocID="{93B79034-C96C-49E7-8672-2201BD0838F5}" presName="LevelTwoTextNode" presStyleLbl="node3" presStyleIdx="0" presStyleCnt="3">
        <dgm:presLayoutVars>
          <dgm:chPref val="3"/>
        </dgm:presLayoutVars>
      </dgm:prSet>
      <dgm:spPr/>
      <dgm:t>
        <a:bodyPr/>
        <a:lstStyle/>
        <a:p>
          <a:endParaRPr lang="fr-FR"/>
        </a:p>
      </dgm:t>
    </dgm:pt>
    <dgm:pt modelId="{C00A1EB7-9F03-43AB-A81D-CC3124BC0F2D}" type="pres">
      <dgm:prSet presAssocID="{93B79034-C96C-49E7-8672-2201BD0838F5}" presName="level3hierChild" presStyleCnt="0"/>
      <dgm:spPr/>
    </dgm:pt>
    <dgm:pt modelId="{133CBDC5-7A0F-4FAC-AEF8-256E73E85469}" type="pres">
      <dgm:prSet presAssocID="{A394487B-3F9E-44AC-A79E-1F3904384C29}" presName="conn2-1" presStyleLbl="parChTrans1D2" presStyleIdx="1" presStyleCnt="3"/>
      <dgm:spPr/>
      <dgm:t>
        <a:bodyPr/>
        <a:lstStyle/>
        <a:p>
          <a:endParaRPr lang="fr-FR"/>
        </a:p>
      </dgm:t>
    </dgm:pt>
    <dgm:pt modelId="{102259E6-6DD1-4C53-A869-1B4D894104D8}" type="pres">
      <dgm:prSet presAssocID="{A394487B-3F9E-44AC-A79E-1F3904384C29}" presName="connTx" presStyleLbl="parChTrans1D2" presStyleIdx="1" presStyleCnt="3"/>
      <dgm:spPr/>
      <dgm:t>
        <a:bodyPr/>
        <a:lstStyle/>
        <a:p>
          <a:endParaRPr lang="fr-FR"/>
        </a:p>
      </dgm:t>
    </dgm:pt>
    <dgm:pt modelId="{FF90357F-349B-4CBD-8D61-C1B4478D0CB0}" type="pres">
      <dgm:prSet presAssocID="{06C4CD71-5A24-49AB-BCB5-45E03F61D5AC}" presName="root2" presStyleCnt="0"/>
      <dgm:spPr/>
    </dgm:pt>
    <dgm:pt modelId="{DEB44E0F-403F-446D-96FF-3BAEE3D0A74E}" type="pres">
      <dgm:prSet presAssocID="{06C4CD71-5A24-49AB-BCB5-45E03F61D5AC}" presName="LevelTwoTextNode" presStyleLbl="node2" presStyleIdx="1" presStyleCnt="3">
        <dgm:presLayoutVars>
          <dgm:chPref val="3"/>
        </dgm:presLayoutVars>
      </dgm:prSet>
      <dgm:spPr/>
      <dgm:t>
        <a:bodyPr/>
        <a:lstStyle/>
        <a:p>
          <a:endParaRPr lang="fr-FR"/>
        </a:p>
      </dgm:t>
    </dgm:pt>
    <dgm:pt modelId="{6D0B0EAA-111E-4A3D-A4F6-074FD158734F}" type="pres">
      <dgm:prSet presAssocID="{06C4CD71-5A24-49AB-BCB5-45E03F61D5AC}" presName="level3hierChild" presStyleCnt="0"/>
      <dgm:spPr/>
    </dgm:pt>
    <dgm:pt modelId="{1B97F6A3-63E5-4F1F-8DB1-CA16494AE181}" type="pres">
      <dgm:prSet presAssocID="{64E41360-14F5-4ABE-BCEE-F4E370099A74}" presName="conn2-1" presStyleLbl="parChTrans1D3" presStyleIdx="1" presStyleCnt="3"/>
      <dgm:spPr/>
      <dgm:t>
        <a:bodyPr/>
        <a:lstStyle/>
        <a:p>
          <a:endParaRPr lang="fr-FR"/>
        </a:p>
      </dgm:t>
    </dgm:pt>
    <dgm:pt modelId="{F4507384-713A-47D3-B949-413E70F204E6}" type="pres">
      <dgm:prSet presAssocID="{64E41360-14F5-4ABE-BCEE-F4E370099A74}" presName="connTx" presStyleLbl="parChTrans1D3" presStyleIdx="1" presStyleCnt="3"/>
      <dgm:spPr/>
      <dgm:t>
        <a:bodyPr/>
        <a:lstStyle/>
        <a:p>
          <a:endParaRPr lang="fr-FR"/>
        </a:p>
      </dgm:t>
    </dgm:pt>
    <dgm:pt modelId="{56985F0C-FB25-4BA4-9351-422030BD74A4}" type="pres">
      <dgm:prSet presAssocID="{9C8E3304-9F18-413F-B16E-3BFBD03AA976}" presName="root2" presStyleCnt="0"/>
      <dgm:spPr/>
    </dgm:pt>
    <dgm:pt modelId="{C504539C-18DD-42FD-9531-789EBC7CA212}" type="pres">
      <dgm:prSet presAssocID="{9C8E3304-9F18-413F-B16E-3BFBD03AA976}" presName="LevelTwoTextNode" presStyleLbl="node3" presStyleIdx="1" presStyleCnt="3">
        <dgm:presLayoutVars>
          <dgm:chPref val="3"/>
        </dgm:presLayoutVars>
      </dgm:prSet>
      <dgm:spPr/>
      <dgm:t>
        <a:bodyPr/>
        <a:lstStyle/>
        <a:p>
          <a:endParaRPr lang="fr-FR"/>
        </a:p>
      </dgm:t>
    </dgm:pt>
    <dgm:pt modelId="{6DB1758E-0E15-48C8-BF53-3E30923F94CC}" type="pres">
      <dgm:prSet presAssocID="{9C8E3304-9F18-413F-B16E-3BFBD03AA976}" presName="level3hierChild" presStyleCnt="0"/>
      <dgm:spPr/>
    </dgm:pt>
    <dgm:pt modelId="{6F1309BB-99AF-4065-99F0-CD6479E8F7D8}" type="pres">
      <dgm:prSet presAssocID="{F44D1696-3C15-4C55-B704-D95FD57F7934}" presName="conn2-1" presStyleLbl="parChTrans1D2" presStyleIdx="2" presStyleCnt="3"/>
      <dgm:spPr/>
      <dgm:t>
        <a:bodyPr/>
        <a:lstStyle/>
        <a:p>
          <a:endParaRPr lang="fr-FR"/>
        </a:p>
      </dgm:t>
    </dgm:pt>
    <dgm:pt modelId="{A3BEF58E-4B0E-4FEB-A3F7-5AC2EF7D8B04}" type="pres">
      <dgm:prSet presAssocID="{F44D1696-3C15-4C55-B704-D95FD57F7934}" presName="connTx" presStyleLbl="parChTrans1D2" presStyleIdx="2" presStyleCnt="3"/>
      <dgm:spPr/>
      <dgm:t>
        <a:bodyPr/>
        <a:lstStyle/>
        <a:p>
          <a:endParaRPr lang="fr-FR"/>
        </a:p>
      </dgm:t>
    </dgm:pt>
    <dgm:pt modelId="{701538F7-7EC5-44DD-95FE-FF76AF8C895A}" type="pres">
      <dgm:prSet presAssocID="{A05272CD-7878-47C2-A7F4-3734888F9AC0}" presName="root2" presStyleCnt="0"/>
      <dgm:spPr/>
    </dgm:pt>
    <dgm:pt modelId="{FA4EC51A-8E62-4B66-A980-2AE2D931B4B0}" type="pres">
      <dgm:prSet presAssocID="{A05272CD-7878-47C2-A7F4-3734888F9AC0}" presName="LevelTwoTextNode" presStyleLbl="node2" presStyleIdx="2" presStyleCnt="3">
        <dgm:presLayoutVars>
          <dgm:chPref val="3"/>
        </dgm:presLayoutVars>
      </dgm:prSet>
      <dgm:spPr/>
      <dgm:t>
        <a:bodyPr/>
        <a:lstStyle/>
        <a:p>
          <a:endParaRPr lang="fr-FR"/>
        </a:p>
      </dgm:t>
    </dgm:pt>
    <dgm:pt modelId="{1200F0ED-B7F7-4F43-8F82-95E98884C20E}" type="pres">
      <dgm:prSet presAssocID="{A05272CD-7878-47C2-A7F4-3734888F9AC0}" presName="level3hierChild" presStyleCnt="0"/>
      <dgm:spPr/>
    </dgm:pt>
    <dgm:pt modelId="{35B68D21-4D0A-4E76-817B-8129147A3781}" type="pres">
      <dgm:prSet presAssocID="{B379414D-15EB-4FC5-A927-F93206753C39}" presName="conn2-1" presStyleLbl="parChTrans1D3" presStyleIdx="2" presStyleCnt="3"/>
      <dgm:spPr/>
      <dgm:t>
        <a:bodyPr/>
        <a:lstStyle/>
        <a:p>
          <a:endParaRPr lang="fr-FR"/>
        </a:p>
      </dgm:t>
    </dgm:pt>
    <dgm:pt modelId="{157F3F7F-4588-4533-BD5F-6F2AFEC58F66}" type="pres">
      <dgm:prSet presAssocID="{B379414D-15EB-4FC5-A927-F93206753C39}" presName="connTx" presStyleLbl="parChTrans1D3" presStyleIdx="2" presStyleCnt="3"/>
      <dgm:spPr/>
      <dgm:t>
        <a:bodyPr/>
        <a:lstStyle/>
        <a:p>
          <a:endParaRPr lang="fr-FR"/>
        </a:p>
      </dgm:t>
    </dgm:pt>
    <dgm:pt modelId="{8ED49CA5-5D34-4F4A-ABC3-7BCA4281AD83}" type="pres">
      <dgm:prSet presAssocID="{B118C3CA-B363-481C-973C-CA80E09ADA34}" presName="root2" presStyleCnt="0"/>
      <dgm:spPr/>
    </dgm:pt>
    <dgm:pt modelId="{352D68E7-9EBE-4F89-AD37-F363C7F826C0}" type="pres">
      <dgm:prSet presAssocID="{B118C3CA-B363-481C-973C-CA80E09ADA34}" presName="LevelTwoTextNode" presStyleLbl="node3" presStyleIdx="2" presStyleCnt="3" custScaleY="237067">
        <dgm:presLayoutVars>
          <dgm:chPref val="3"/>
        </dgm:presLayoutVars>
      </dgm:prSet>
      <dgm:spPr/>
      <dgm:t>
        <a:bodyPr/>
        <a:lstStyle/>
        <a:p>
          <a:endParaRPr lang="fr-FR"/>
        </a:p>
      </dgm:t>
    </dgm:pt>
    <dgm:pt modelId="{F40918AC-0CF3-4E5F-8763-C623AA5A5F8F}" type="pres">
      <dgm:prSet presAssocID="{B118C3CA-B363-481C-973C-CA80E09ADA34}" presName="level3hierChild" presStyleCnt="0"/>
      <dgm:spPr/>
    </dgm:pt>
  </dgm:ptLst>
  <dgm:cxnLst>
    <dgm:cxn modelId="{B228A075-7134-45D6-97A5-165BE037D22A}" type="presOf" srcId="{06C4CD71-5A24-49AB-BCB5-45E03F61D5AC}" destId="{DEB44E0F-403F-446D-96FF-3BAEE3D0A74E}" srcOrd="0" destOrd="0" presId="urn:microsoft.com/office/officeart/2005/8/layout/hierarchy2"/>
    <dgm:cxn modelId="{EE715E33-436D-4118-9915-FA47FEB7F0AF}" srcId="{F41E0135-16FA-463E-AEEB-8EEED7688C67}" destId="{A05272CD-7878-47C2-A7F4-3734888F9AC0}" srcOrd="2" destOrd="0" parTransId="{F44D1696-3C15-4C55-B704-D95FD57F7934}" sibTransId="{C6C7C91A-A69E-45B6-9C24-18CEF9DAEF9A}"/>
    <dgm:cxn modelId="{A663DB0A-1FF7-45DA-9730-67B88D8D293D}" srcId="{06C4CD71-5A24-49AB-BCB5-45E03F61D5AC}" destId="{9C8E3304-9F18-413F-B16E-3BFBD03AA976}" srcOrd="0" destOrd="0" parTransId="{64E41360-14F5-4ABE-BCEE-F4E370099A74}" sibTransId="{64D1192E-71F1-4A02-9E49-E6A39627DB1E}"/>
    <dgm:cxn modelId="{DD3F86D1-8225-4DC6-8CB4-B8DFEEACF460}" srcId="{1CB70A0A-8EB4-45D6-BD51-8FB1A59775F8}" destId="{F41E0135-16FA-463E-AEEB-8EEED7688C67}" srcOrd="0" destOrd="0" parTransId="{A30E8805-584E-4E25-ACEC-5F84D1E67D52}" sibTransId="{47B20ACE-CE39-4F65-8C8B-8D19814AE3C7}"/>
    <dgm:cxn modelId="{7931D8EC-8EEB-4A92-8C02-EBB7F4E32273}" type="presOf" srcId="{23C658EB-CC8D-49DD-BA40-DCE3735877D7}" destId="{6C41B9B7-E939-4F59-B78D-98238F97000F}" srcOrd="1" destOrd="0" presId="urn:microsoft.com/office/officeart/2005/8/layout/hierarchy2"/>
    <dgm:cxn modelId="{242CEF5A-9385-4026-834C-4AA58F6771DA}" type="presOf" srcId="{F41E0135-16FA-463E-AEEB-8EEED7688C67}" destId="{1AE22CAB-4693-4921-997B-E8339B67FB49}" srcOrd="0" destOrd="0" presId="urn:microsoft.com/office/officeart/2005/8/layout/hierarchy2"/>
    <dgm:cxn modelId="{EE79A1F4-7747-46E5-928A-01C75D834EE0}" type="presOf" srcId="{64E41360-14F5-4ABE-BCEE-F4E370099A74}" destId="{F4507384-713A-47D3-B949-413E70F204E6}" srcOrd="1" destOrd="0" presId="urn:microsoft.com/office/officeart/2005/8/layout/hierarchy2"/>
    <dgm:cxn modelId="{F1AE607D-DAB2-4F58-B5E4-41D9EFBF164D}" type="presOf" srcId="{B379414D-15EB-4FC5-A927-F93206753C39}" destId="{35B68D21-4D0A-4E76-817B-8129147A3781}" srcOrd="0" destOrd="0" presId="urn:microsoft.com/office/officeart/2005/8/layout/hierarchy2"/>
    <dgm:cxn modelId="{7DFF0A3A-5DDE-4B02-931B-6D77A7FAFFEC}" type="presOf" srcId="{23C658EB-CC8D-49DD-BA40-DCE3735877D7}" destId="{AC5B713F-D2B5-4262-83DC-6209E04A0441}" srcOrd="0" destOrd="0" presId="urn:microsoft.com/office/officeart/2005/8/layout/hierarchy2"/>
    <dgm:cxn modelId="{D6A2B091-B797-4C45-9E79-83E3FD290885}" type="presOf" srcId="{CC03CAAE-61C5-41BF-B73A-56A2237B075F}" destId="{8CB462A1-15EE-4923-A862-FF62F48674C6}" srcOrd="0" destOrd="0" presId="urn:microsoft.com/office/officeart/2005/8/layout/hierarchy2"/>
    <dgm:cxn modelId="{3F1647A7-3DBC-4DA7-B81D-B2159A31BBBD}" srcId="{CC03CAAE-61C5-41BF-B73A-56A2237B075F}" destId="{93B79034-C96C-49E7-8672-2201BD0838F5}" srcOrd="0" destOrd="0" parTransId="{270794B1-44BE-48C0-B016-47427D942132}" sibTransId="{AB4CA275-DD32-4AC7-95AB-B52F0522849B}"/>
    <dgm:cxn modelId="{677273CC-B808-4518-870A-D9688123B63E}" type="presOf" srcId="{B379414D-15EB-4FC5-A927-F93206753C39}" destId="{157F3F7F-4588-4533-BD5F-6F2AFEC58F66}" srcOrd="1" destOrd="0" presId="urn:microsoft.com/office/officeart/2005/8/layout/hierarchy2"/>
    <dgm:cxn modelId="{51CB0554-B916-469B-B2CC-E71F648388D7}" type="presOf" srcId="{A394487B-3F9E-44AC-A79E-1F3904384C29}" destId="{133CBDC5-7A0F-4FAC-AEF8-256E73E85469}" srcOrd="0" destOrd="0" presId="urn:microsoft.com/office/officeart/2005/8/layout/hierarchy2"/>
    <dgm:cxn modelId="{106DFA83-5779-4AF6-9976-4FED46932351}" type="presOf" srcId="{F44D1696-3C15-4C55-B704-D95FD57F7934}" destId="{A3BEF58E-4B0E-4FEB-A3F7-5AC2EF7D8B04}" srcOrd="1" destOrd="0" presId="urn:microsoft.com/office/officeart/2005/8/layout/hierarchy2"/>
    <dgm:cxn modelId="{CB13243F-EBA2-437E-811E-47AE7F64AB44}" srcId="{A05272CD-7878-47C2-A7F4-3734888F9AC0}" destId="{B118C3CA-B363-481C-973C-CA80E09ADA34}" srcOrd="0" destOrd="0" parTransId="{B379414D-15EB-4FC5-A927-F93206753C39}" sibTransId="{4D85FE3E-B768-4A31-9087-A19F0F7390A9}"/>
    <dgm:cxn modelId="{A21752DB-F20D-42B1-B425-A61B2950D88A}" srcId="{F41E0135-16FA-463E-AEEB-8EEED7688C67}" destId="{CC03CAAE-61C5-41BF-B73A-56A2237B075F}" srcOrd="0" destOrd="0" parTransId="{23C658EB-CC8D-49DD-BA40-DCE3735877D7}" sibTransId="{16B39D73-9CDE-405A-AC01-B29B573D9A9E}"/>
    <dgm:cxn modelId="{C81D0C84-3FD8-447C-94BD-54D906067EF8}" type="presOf" srcId="{9C8E3304-9F18-413F-B16E-3BFBD03AA976}" destId="{C504539C-18DD-42FD-9531-789EBC7CA212}" srcOrd="0" destOrd="0" presId="urn:microsoft.com/office/officeart/2005/8/layout/hierarchy2"/>
    <dgm:cxn modelId="{7BB7EA5F-52D2-4772-A6EA-951952F5BB95}" type="presOf" srcId="{A05272CD-7878-47C2-A7F4-3734888F9AC0}" destId="{FA4EC51A-8E62-4B66-A980-2AE2D931B4B0}" srcOrd="0" destOrd="0" presId="urn:microsoft.com/office/officeart/2005/8/layout/hierarchy2"/>
    <dgm:cxn modelId="{06C47434-45F6-4C75-8184-8025AAC4C56F}" type="presOf" srcId="{64E41360-14F5-4ABE-BCEE-F4E370099A74}" destId="{1B97F6A3-63E5-4F1F-8DB1-CA16494AE181}" srcOrd="0" destOrd="0" presId="urn:microsoft.com/office/officeart/2005/8/layout/hierarchy2"/>
    <dgm:cxn modelId="{C04D996F-77C5-4FA3-97A6-CB85F0837A0F}" type="presOf" srcId="{F44D1696-3C15-4C55-B704-D95FD57F7934}" destId="{6F1309BB-99AF-4065-99F0-CD6479E8F7D8}" srcOrd="0" destOrd="0" presId="urn:microsoft.com/office/officeart/2005/8/layout/hierarchy2"/>
    <dgm:cxn modelId="{CE951A5C-906F-4AF0-A5AD-817B8CE10268}" srcId="{F41E0135-16FA-463E-AEEB-8EEED7688C67}" destId="{06C4CD71-5A24-49AB-BCB5-45E03F61D5AC}" srcOrd="1" destOrd="0" parTransId="{A394487B-3F9E-44AC-A79E-1F3904384C29}" sibTransId="{22A12A5C-950F-491F-AC5C-FEF00A299988}"/>
    <dgm:cxn modelId="{CC208AED-9A43-4488-8B2F-F89D1121E449}" type="presOf" srcId="{270794B1-44BE-48C0-B016-47427D942132}" destId="{ED205E94-6D91-4255-97B9-735442E8804C}" srcOrd="1" destOrd="0" presId="urn:microsoft.com/office/officeart/2005/8/layout/hierarchy2"/>
    <dgm:cxn modelId="{56830D49-F679-4C93-ABCF-9F64FEE3D118}" type="presOf" srcId="{A394487B-3F9E-44AC-A79E-1F3904384C29}" destId="{102259E6-6DD1-4C53-A869-1B4D894104D8}" srcOrd="1" destOrd="0" presId="urn:microsoft.com/office/officeart/2005/8/layout/hierarchy2"/>
    <dgm:cxn modelId="{94307F5F-9AFD-4CB8-9876-185F8DB953D5}" type="presOf" srcId="{270794B1-44BE-48C0-B016-47427D942132}" destId="{8C3403DB-CDAC-4B49-AF49-FEE853986495}" srcOrd="0" destOrd="0" presId="urn:microsoft.com/office/officeart/2005/8/layout/hierarchy2"/>
    <dgm:cxn modelId="{96A9EF08-92E5-4849-ABA5-D559A9455B45}" type="presOf" srcId="{1CB70A0A-8EB4-45D6-BD51-8FB1A59775F8}" destId="{1D7174CD-0777-41DE-9A0D-7528863FBF8A}" srcOrd="0" destOrd="0" presId="urn:microsoft.com/office/officeart/2005/8/layout/hierarchy2"/>
    <dgm:cxn modelId="{B96FC05D-CE2B-4FCE-B65E-1388ABA2FC39}" type="presOf" srcId="{93B79034-C96C-49E7-8672-2201BD0838F5}" destId="{F33C7FFB-0C88-44EB-85FD-BF567889DB45}" srcOrd="0" destOrd="0" presId="urn:microsoft.com/office/officeart/2005/8/layout/hierarchy2"/>
    <dgm:cxn modelId="{AC3026D7-C584-4055-8592-B8F9D9A13EF0}" type="presOf" srcId="{B118C3CA-B363-481C-973C-CA80E09ADA34}" destId="{352D68E7-9EBE-4F89-AD37-F363C7F826C0}" srcOrd="0" destOrd="0" presId="urn:microsoft.com/office/officeart/2005/8/layout/hierarchy2"/>
    <dgm:cxn modelId="{0826D8CE-FBE6-481B-8D81-58D6EDB4C88A}" type="presParOf" srcId="{1D7174CD-0777-41DE-9A0D-7528863FBF8A}" destId="{38DD8393-B874-4B8B-B9D7-6FB44E809531}" srcOrd="0" destOrd="0" presId="urn:microsoft.com/office/officeart/2005/8/layout/hierarchy2"/>
    <dgm:cxn modelId="{D37ABF46-889D-4753-BBA3-4B1CE41B8E38}" type="presParOf" srcId="{38DD8393-B874-4B8B-B9D7-6FB44E809531}" destId="{1AE22CAB-4693-4921-997B-E8339B67FB49}" srcOrd="0" destOrd="0" presId="urn:microsoft.com/office/officeart/2005/8/layout/hierarchy2"/>
    <dgm:cxn modelId="{2F8AC25B-CEDA-428C-88BD-FFC6C774AABE}" type="presParOf" srcId="{38DD8393-B874-4B8B-B9D7-6FB44E809531}" destId="{EAA3A219-FD4D-4520-B0BD-42CA22E59788}" srcOrd="1" destOrd="0" presId="urn:microsoft.com/office/officeart/2005/8/layout/hierarchy2"/>
    <dgm:cxn modelId="{07562A7C-557F-4507-9E7E-3FBDE54AB2C7}" type="presParOf" srcId="{EAA3A219-FD4D-4520-B0BD-42CA22E59788}" destId="{AC5B713F-D2B5-4262-83DC-6209E04A0441}" srcOrd="0" destOrd="0" presId="urn:microsoft.com/office/officeart/2005/8/layout/hierarchy2"/>
    <dgm:cxn modelId="{56E2AA7A-D22D-48EB-96B0-C06DB6FF7815}" type="presParOf" srcId="{AC5B713F-D2B5-4262-83DC-6209E04A0441}" destId="{6C41B9B7-E939-4F59-B78D-98238F97000F}" srcOrd="0" destOrd="0" presId="urn:microsoft.com/office/officeart/2005/8/layout/hierarchy2"/>
    <dgm:cxn modelId="{452E4A02-9545-42B3-B031-F00652F52E3C}" type="presParOf" srcId="{EAA3A219-FD4D-4520-B0BD-42CA22E59788}" destId="{59E9426D-1E2D-4ED2-89A9-79799FB17144}" srcOrd="1" destOrd="0" presId="urn:microsoft.com/office/officeart/2005/8/layout/hierarchy2"/>
    <dgm:cxn modelId="{C21E5CAA-82AA-4D25-AAE4-410943158535}" type="presParOf" srcId="{59E9426D-1E2D-4ED2-89A9-79799FB17144}" destId="{8CB462A1-15EE-4923-A862-FF62F48674C6}" srcOrd="0" destOrd="0" presId="urn:microsoft.com/office/officeart/2005/8/layout/hierarchy2"/>
    <dgm:cxn modelId="{ED3ECFD8-81FA-4D63-B78C-EA102DA70C83}" type="presParOf" srcId="{59E9426D-1E2D-4ED2-89A9-79799FB17144}" destId="{2A17FA0C-D221-4051-A65B-27144F1F3351}" srcOrd="1" destOrd="0" presId="urn:microsoft.com/office/officeart/2005/8/layout/hierarchy2"/>
    <dgm:cxn modelId="{48340B6D-BBFC-4889-9ABD-9230C941EC1C}" type="presParOf" srcId="{2A17FA0C-D221-4051-A65B-27144F1F3351}" destId="{8C3403DB-CDAC-4B49-AF49-FEE853986495}" srcOrd="0" destOrd="0" presId="urn:microsoft.com/office/officeart/2005/8/layout/hierarchy2"/>
    <dgm:cxn modelId="{EE9C8BA7-D885-42BC-BF8B-40FD306F38E9}" type="presParOf" srcId="{8C3403DB-CDAC-4B49-AF49-FEE853986495}" destId="{ED205E94-6D91-4255-97B9-735442E8804C}" srcOrd="0" destOrd="0" presId="urn:microsoft.com/office/officeart/2005/8/layout/hierarchy2"/>
    <dgm:cxn modelId="{D2A703C2-43E1-4BD9-9C24-43A4AAE86216}" type="presParOf" srcId="{2A17FA0C-D221-4051-A65B-27144F1F3351}" destId="{09AB4ADC-4F41-4AE8-A342-EE20EC576E40}" srcOrd="1" destOrd="0" presId="urn:microsoft.com/office/officeart/2005/8/layout/hierarchy2"/>
    <dgm:cxn modelId="{E2753E34-7B02-488D-9C77-F2DD1404DC0A}" type="presParOf" srcId="{09AB4ADC-4F41-4AE8-A342-EE20EC576E40}" destId="{F33C7FFB-0C88-44EB-85FD-BF567889DB45}" srcOrd="0" destOrd="0" presId="urn:microsoft.com/office/officeart/2005/8/layout/hierarchy2"/>
    <dgm:cxn modelId="{26ACD0DB-1CE8-48A5-8BFE-3E4AA0EDCFCD}" type="presParOf" srcId="{09AB4ADC-4F41-4AE8-A342-EE20EC576E40}" destId="{C00A1EB7-9F03-43AB-A81D-CC3124BC0F2D}" srcOrd="1" destOrd="0" presId="urn:microsoft.com/office/officeart/2005/8/layout/hierarchy2"/>
    <dgm:cxn modelId="{A14DF4CD-2077-495B-8C97-7E070F327223}" type="presParOf" srcId="{EAA3A219-FD4D-4520-B0BD-42CA22E59788}" destId="{133CBDC5-7A0F-4FAC-AEF8-256E73E85469}" srcOrd="2" destOrd="0" presId="urn:microsoft.com/office/officeart/2005/8/layout/hierarchy2"/>
    <dgm:cxn modelId="{D9BE5A79-7A56-4AF7-8082-95BED9E5D5F2}" type="presParOf" srcId="{133CBDC5-7A0F-4FAC-AEF8-256E73E85469}" destId="{102259E6-6DD1-4C53-A869-1B4D894104D8}" srcOrd="0" destOrd="0" presId="urn:microsoft.com/office/officeart/2005/8/layout/hierarchy2"/>
    <dgm:cxn modelId="{22CCA2CE-1DB3-4401-9DDC-ACA50A552198}" type="presParOf" srcId="{EAA3A219-FD4D-4520-B0BD-42CA22E59788}" destId="{FF90357F-349B-4CBD-8D61-C1B4478D0CB0}" srcOrd="3" destOrd="0" presId="urn:microsoft.com/office/officeart/2005/8/layout/hierarchy2"/>
    <dgm:cxn modelId="{F809DD1C-9174-4397-AE82-1398E16C95B1}" type="presParOf" srcId="{FF90357F-349B-4CBD-8D61-C1B4478D0CB0}" destId="{DEB44E0F-403F-446D-96FF-3BAEE3D0A74E}" srcOrd="0" destOrd="0" presId="urn:microsoft.com/office/officeart/2005/8/layout/hierarchy2"/>
    <dgm:cxn modelId="{4A837145-D1E7-4CF0-BA72-5C668B0008B6}" type="presParOf" srcId="{FF90357F-349B-4CBD-8D61-C1B4478D0CB0}" destId="{6D0B0EAA-111E-4A3D-A4F6-074FD158734F}" srcOrd="1" destOrd="0" presId="urn:microsoft.com/office/officeart/2005/8/layout/hierarchy2"/>
    <dgm:cxn modelId="{78139D4B-040D-41DC-A5DD-8D4051FA4F4E}" type="presParOf" srcId="{6D0B0EAA-111E-4A3D-A4F6-074FD158734F}" destId="{1B97F6A3-63E5-4F1F-8DB1-CA16494AE181}" srcOrd="0" destOrd="0" presId="urn:microsoft.com/office/officeart/2005/8/layout/hierarchy2"/>
    <dgm:cxn modelId="{2C29596A-9C81-4392-A663-3EB8E1488B75}" type="presParOf" srcId="{1B97F6A3-63E5-4F1F-8DB1-CA16494AE181}" destId="{F4507384-713A-47D3-B949-413E70F204E6}" srcOrd="0" destOrd="0" presId="urn:microsoft.com/office/officeart/2005/8/layout/hierarchy2"/>
    <dgm:cxn modelId="{F83411F7-B0F5-4E75-9106-53F361AD0416}" type="presParOf" srcId="{6D0B0EAA-111E-4A3D-A4F6-074FD158734F}" destId="{56985F0C-FB25-4BA4-9351-422030BD74A4}" srcOrd="1" destOrd="0" presId="urn:microsoft.com/office/officeart/2005/8/layout/hierarchy2"/>
    <dgm:cxn modelId="{AA5E99D9-0212-4E6B-BDB9-3CBE308B1922}" type="presParOf" srcId="{56985F0C-FB25-4BA4-9351-422030BD74A4}" destId="{C504539C-18DD-42FD-9531-789EBC7CA212}" srcOrd="0" destOrd="0" presId="urn:microsoft.com/office/officeart/2005/8/layout/hierarchy2"/>
    <dgm:cxn modelId="{29D468B3-5FCE-4546-A067-12B997AC2646}" type="presParOf" srcId="{56985F0C-FB25-4BA4-9351-422030BD74A4}" destId="{6DB1758E-0E15-48C8-BF53-3E30923F94CC}" srcOrd="1" destOrd="0" presId="urn:microsoft.com/office/officeart/2005/8/layout/hierarchy2"/>
    <dgm:cxn modelId="{99B85841-2E1F-4CFE-9B90-EA7E32F117B6}" type="presParOf" srcId="{EAA3A219-FD4D-4520-B0BD-42CA22E59788}" destId="{6F1309BB-99AF-4065-99F0-CD6479E8F7D8}" srcOrd="4" destOrd="0" presId="urn:microsoft.com/office/officeart/2005/8/layout/hierarchy2"/>
    <dgm:cxn modelId="{BBB72751-448F-452B-A5F9-800AC8D0E46B}" type="presParOf" srcId="{6F1309BB-99AF-4065-99F0-CD6479E8F7D8}" destId="{A3BEF58E-4B0E-4FEB-A3F7-5AC2EF7D8B04}" srcOrd="0" destOrd="0" presId="urn:microsoft.com/office/officeart/2005/8/layout/hierarchy2"/>
    <dgm:cxn modelId="{482995A3-F1C2-41BA-92DA-F6E391ED969E}" type="presParOf" srcId="{EAA3A219-FD4D-4520-B0BD-42CA22E59788}" destId="{701538F7-7EC5-44DD-95FE-FF76AF8C895A}" srcOrd="5" destOrd="0" presId="urn:microsoft.com/office/officeart/2005/8/layout/hierarchy2"/>
    <dgm:cxn modelId="{63AF0442-0148-4278-B106-B9D3C1B773FA}" type="presParOf" srcId="{701538F7-7EC5-44DD-95FE-FF76AF8C895A}" destId="{FA4EC51A-8E62-4B66-A980-2AE2D931B4B0}" srcOrd="0" destOrd="0" presId="urn:microsoft.com/office/officeart/2005/8/layout/hierarchy2"/>
    <dgm:cxn modelId="{4FE5C6FB-2C62-420D-B552-EFDA572A0C66}" type="presParOf" srcId="{701538F7-7EC5-44DD-95FE-FF76AF8C895A}" destId="{1200F0ED-B7F7-4F43-8F82-95E98884C20E}" srcOrd="1" destOrd="0" presId="urn:microsoft.com/office/officeart/2005/8/layout/hierarchy2"/>
    <dgm:cxn modelId="{69D1A0C4-24BF-434F-91F8-E447BBD79AA8}" type="presParOf" srcId="{1200F0ED-B7F7-4F43-8F82-95E98884C20E}" destId="{35B68D21-4D0A-4E76-817B-8129147A3781}" srcOrd="0" destOrd="0" presId="urn:microsoft.com/office/officeart/2005/8/layout/hierarchy2"/>
    <dgm:cxn modelId="{A3D9C676-8FFA-4083-A1D3-E329C2544D1F}" type="presParOf" srcId="{35B68D21-4D0A-4E76-817B-8129147A3781}" destId="{157F3F7F-4588-4533-BD5F-6F2AFEC58F66}" srcOrd="0" destOrd="0" presId="urn:microsoft.com/office/officeart/2005/8/layout/hierarchy2"/>
    <dgm:cxn modelId="{3F9D478F-666F-4ECD-90D8-2010CF45DFB3}" type="presParOf" srcId="{1200F0ED-B7F7-4F43-8F82-95E98884C20E}" destId="{8ED49CA5-5D34-4F4A-ABC3-7BCA4281AD83}" srcOrd="1" destOrd="0" presId="urn:microsoft.com/office/officeart/2005/8/layout/hierarchy2"/>
    <dgm:cxn modelId="{539FE1DF-2103-4F1C-8D56-FC2D49AF8B68}" type="presParOf" srcId="{8ED49CA5-5D34-4F4A-ABC3-7BCA4281AD83}" destId="{352D68E7-9EBE-4F89-AD37-F363C7F826C0}" srcOrd="0" destOrd="0" presId="urn:microsoft.com/office/officeart/2005/8/layout/hierarchy2"/>
    <dgm:cxn modelId="{6A4F2EE7-D835-4C18-A7D1-F06FA0E5B5F2}" type="presParOf" srcId="{8ED49CA5-5D34-4F4A-ABC3-7BCA4281AD83}" destId="{F40918AC-0CF3-4E5F-8763-C623AA5A5F8F}"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B3B0CB-D4B9-478C-BCC3-65069DBA7D04}"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fr-FR"/>
        </a:p>
      </dgm:t>
    </dgm:pt>
    <dgm:pt modelId="{2BF6518F-DBF0-4B1D-9982-C882D66E0167}">
      <dgm:prSet phldrT="[Testo]"/>
      <dgm:spPr/>
      <dgm:t>
        <a:bodyPr/>
        <a:lstStyle/>
        <a:p>
          <a:r>
            <a:rPr lang="fr-FR" dirty="0" smtClean="0"/>
            <a:t>Come si </a:t>
          </a:r>
          <a:r>
            <a:rPr lang="fr-FR" dirty="0" err="1" smtClean="0"/>
            <a:t>deve</a:t>
          </a:r>
          <a:r>
            <a:rPr lang="fr-FR" dirty="0" smtClean="0"/>
            <a:t> </a:t>
          </a:r>
          <a:r>
            <a:rPr lang="fr-FR" dirty="0" err="1" smtClean="0"/>
            <a:t>fare</a:t>
          </a:r>
          <a:endParaRPr lang="fr-FR" dirty="0"/>
        </a:p>
      </dgm:t>
    </dgm:pt>
    <dgm:pt modelId="{3E52EF01-0C0F-49E2-9431-E70EFFAE1F08}" type="parTrans" cxnId="{6E15C45D-8828-4267-ADA7-A131A4D3DC0C}">
      <dgm:prSet/>
      <dgm:spPr/>
      <dgm:t>
        <a:bodyPr/>
        <a:lstStyle/>
        <a:p>
          <a:endParaRPr lang="fr-FR"/>
        </a:p>
      </dgm:t>
    </dgm:pt>
    <dgm:pt modelId="{80D6EC69-00D0-4AF4-AE69-01DA5A2A2F0A}" type="sibTrans" cxnId="{6E15C45D-8828-4267-ADA7-A131A4D3DC0C}">
      <dgm:prSet/>
      <dgm:spPr/>
      <dgm:t>
        <a:bodyPr/>
        <a:lstStyle/>
        <a:p>
          <a:endParaRPr lang="fr-FR"/>
        </a:p>
      </dgm:t>
    </dgm:pt>
    <dgm:pt modelId="{E7953590-982B-44EA-98A6-F694A9285096}">
      <dgm:prSet phldrT="[Testo]" custT="1"/>
      <dgm:spPr/>
      <dgm:t>
        <a:bodyPr/>
        <a:lstStyle/>
        <a:p>
          <a:r>
            <a:rPr lang="fr-FR" sz="2000" dirty="0" err="1" smtClean="0"/>
            <a:t>Compito</a:t>
          </a:r>
          <a:r>
            <a:rPr lang="fr-FR" sz="2000" dirty="0" smtClean="0"/>
            <a:t> </a:t>
          </a:r>
          <a:r>
            <a:rPr lang="fr-FR" sz="2000" dirty="0" err="1" smtClean="0"/>
            <a:t>prescritto</a:t>
          </a:r>
          <a:r>
            <a:rPr lang="fr-FR" sz="2000" dirty="0" smtClean="0"/>
            <a:t> (dal </a:t>
          </a:r>
          <a:r>
            <a:rPr lang="fr-FR" sz="2000" dirty="0" err="1" smtClean="0"/>
            <a:t>ministero</a:t>
          </a:r>
          <a:r>
            <a:rPr lang="fr-FR" sz="2000" dirty="0" smtClean="0"/>
            <a:t>, </a:t>
          </a:r>
          <a:r>
            <a:rPr lang="fr-FR" sz="2000" dirty="0" err="1" smtClean="0"/>
            <a:t>dai</a:t>
          </a:r>
          <a:r>
            <a:rPr lang="fr-FR" sz="2000" dirty="0" smtClean="0"/>
            <a:t> </a:t>
          </a:r>
          <a:r>
            <a:rPr lang="fr-FR" sz="2000" dirty="0" err="1" smtClean="0"/>
            <a:t>profili</a:t>
          </a:r>
          <a:r>
            <a:rPr lang="fr-FR" sz="2000" dirty="0" smtClean="0"/>
            <a:t> </a:t>
          </a:r>
          <a:r>
            <a:rPr lang="fr-FR" sz="2000" dirty="0" err="1" smtClean="0"/>
            <a:t>professionali</a:t>
          </a:r>
          <a:r>
            <a:rPr lang="fr-FR" sz="2000" dirty="0" smtClean="0"/>
            <a:t>, dalla </a:t>
          </a:r>
          <a:r>
            <a:rPr lang="fr-FR" sz="2000" dirty="0" err="1" smtClean="0"/>
            <a:t>didattica</a:t>
          </a:r>
          <a:r>
            <a:rPr lang="fr-FR" sz="2000" dirty="0" smtClean="0"/>
            <a:t>)</a:t>
          </a:r>
          <a:endParaRPr lang="fr-FR" sz="2000" dirty="0"/>
        </a:p>
      </dgm:t>
    </dgm:pt>
    <dgm:pt modelId="{8F4CF255-8A16-4526-8B47-268721FA84E3}" type="parTrans" cxnId="{6A4A52AC-10C1-465D-8065-0C2BD5A5D319}">
      <dgm:prSet/>
      <dgm:spPr/>
      <dgm:t>
        <a:bodyPr/>
        <a:lstStyle/>
        <a:p>
          <a:endParaRPr lang="fr-FR"/>
        </a:p>
      </dgm:t>
    </dgm:pt>
    <dgm:pt modelId="{31F85F17-D460-4524-9193-5CEBD2C7791A}" type="sibTrans" cxnId="{6A4A52AC-10C1-465D-8065-0C2BD5A5D319}">
      <dgm:prSet/>
      <dgm:spPr/>
      <dgm:t>
        <a:bodyPr/>
        <a:lstStyle/>
        <a:p>
          <a:endParaRPr lang="fr-FR"/>
        </a:p>
      </dgm:t>
    </dgm:pt>
    <dgm:pt modelId="{734815AD-C3EA-4377-9459-4D974234DEC1}">
      <dgm:prSet phldrT="[Testo]"/>
      <dgm:spPr/>
      <dgm:t>
        <a:bodyPr/>
        <a:lstStyle/>
        <a:p>
          <a:r>
            <a:rPr lang="fr-FR" dirty="0" smtClean="0"/>
            <a:t>Il </a:t>
          </a:r>
          <a:r>
            <a:rPr lang="fr-FR" dirty="0" err="1" smtClean="0"/>
            <a:t>compito</a:t>
          </a:r>
          <a:r>
            <a:rPr lang="fr-FR" dirty="0" smtClean="0"/>
            <a:t> </a:t>
          </a:r>
          <a:r>
            <a:rPr lang="fr-FR" dirty="0" err="1" smtClean="0"/>
            <a:t>rappresentato</a:t>
          </a:r>
          <a:r>
            <a:rPr lang="fr-FR" dirty="0" smtClean="0"/>
            <a:t> </a:t>
          </a:r>
          <a:endParaRPr lang="fr-FR" dirty="0"/>
        </a:p>
      </dgm:t>
    </dgm:pt>
    <dgm:pt modelId="{5C058FD4-DC7C-4DA3-B451-4320B71D29A9}" type="parTrans" cxnId="{22839AAE-27C8-4C4E-AB09-62D7C0DEC0BE}">
      <dgm:prSet/>
      <dgm:spPr/>
      <dgm:t>
        <a:bodyPr/>
        <a:lstStyle/>
        <a:p>
          <a:endParaRPr lang="fr-FR"/>
        </a:p>
      </dgm:t>
    </dgm:pt>
    <dgm:pt modelId="{5CFBEA95-5964-483A-99A1-D84BF1D95929}" type="sibTrans" cxnId="{22839AAE-27C8-4C4E-AB09-62D7C0DEC0BE}">
      <dgm:prSet/>
      <dgm:spPr/>
      <dgm:t>
        <a:bodyPr/>
        <a:lstStyle/>
        <a:p>
          <a:endParaRPr lang="fr-FR"/>
        </a:p>
      </dgm:t>
    </dgm:pt>
    <dgm:pt modelId="{F79DC6D5-E85F-491A-BD40-533251FE64F3}">
      <dgm:prSet phldrT="[Testo]"/>
      <dgm:spPr/>
      <dgm:t>
        <a:bodyPr/>
        <a:lstStyle/>
        <a:p>
          <a:r>
            <a:rPr lang="fr-FR" dirty="0" err="1" smtClean="0"/>
            <a:t>Compito</a:t>
          </a:r>
          <a:r>
            <a:rPr lang="fr-FR" dirty="0" smtClean="0"/>
            <a:t> </a:t>
          </a:r>
          <a:r>
            <a:rPr lang="fr-FR" dirty="0" err="1" smtClean="0"/>
            <a:t>pensato</a:t>
          </a:r>
          <a:r>
            <a:rPr lang="fr-FR" dirty="0" smtClean="0"/>
            <a:t> </a:t>
          </a:r>
          <a:r>
            <a:rPr lang="fr-FR" dirty="0" err="1" smtClean="0"/>
            <a:t>dall’insegnante</a:t>
          </a:r>
          <a:r>
            <a:rPr lang="fr-FR" dirty="0" smtClean="0"/>
            <a:t> </a:t>
          </a:r>
          <a:r>
            <a:rPr lang="fr-FR" dirty="0" err="1" smtClean="0"/>
            <a:t>secondo</a:t>
          </a:r>
          <a:r>
            <a:rPr lang="fr-FR" dirty="0" smtClean="0"/>
            <a:t> il proprio habitus, </a:t>
          </a:r>
          <a:r>
            <a:rPr lang="fr-FR" dirty="0" err="1" smtClean="0"/>
            <a:t>conoscenze</a:t>
          </a:r>
          <a:r>
            <a:rPr lang="fr-FR" dirty="0" smtClean="0"/>
            <a:t> e </a:t>
          </a:r>
          <a:r>
            <a:rPr lang="fr-FR" dirty="0" err="1" smtClean="0"/>
            <a:t>competenze</a:t>
          </a:r>
          <a:endParaRPr lang="fr-FR" dirty="0"/>
        </a:p>
      </dgm:t>
    </dgm:pt>
    <dgm:pt modelId="{F69DB75A-7F89-4915-A3C6-29DE63B31C9E}" type="parTrans" cxnId="{F1E3A694-D5FB-4A60-AACD-A9272663A098}">
      <dgm:prSet/>
      <dgm:spPr/>
      <dgm:t>
        <a:bodyPr/>
        <a:lstStyle/>
        <a:p>
          <a:endParaRPr lang="fr-FR"/>
        </a:p>
      </dgm:t>
    </dgm:pt>
    <dgm:pt modelId="{48A6467A-ECE1-44F8-B6F2-8A0E321F5DAD}" type="sibTrans" cxnId="{F1E3A694-D5FB-4A60-AACD-A9272663A098}">
      <dgm:prSet/>
      <dgm:spPr/>
      <dgm:t>
        <a:bodyPr/>
        <a:lstStyle/>
        <a:p>
          <a:endParaRPr lang="fr-FR"/>
        </a:p>
      </dgm:t>
    </dgm:pt>
    <dgm:pt modelId="{7BB351AC-EFD8-4BD4-871B-561120ED3B35}">
      <dgm:prSet phldrT="[Testo]"/>
      <dgm:spPr/>
      <dgm:t>
        <a:bodyPr/>
        <a:lstStyle/>
        <a:p>
          <a:r>
            <a:rPr lang="fr-FR" dirty="0" smtClean="0"/>
            <a:t>Come si fa </a:t>
          </a:r>
          <a:endParaRPr lang="fr-FR" dirty="0"/>
        </a:p>
      </dgm:t>
    </dgm:pt>
    <dgm:pt modelId="{755C87B4-044A-4457-9FCF-761858E8B8F9}" type="parTrans" cxnId="{2AE78882-8735-4732-B2EB-D45CCD865CB2}">
      <dgm:prSet/>
      <dgm:spPr/>
      <dgm:t>
        <a:bodyPr/>
        <a:lstStyle/>
        <a:p>
          <a:endParaRPr lang="fr-FR"/>
        </a:p>
      </dgm:t>
    </dgm:pt>
    <dgm:pt modelId="{EC00A83E-7CFB-4942-BF49-762D6EFE08C2}" type="sibTrans" cxnId="{2AE78882-8735-4732-B2EB-D45CCD865CB2}">
      <dgm:prSet/>
      <dgm:spPr/>
      <dgm:t>
        <a:bodyPr/>
        <a:lstStyle/>
        <a:p>
          <a:endParaRPr lang="fr-FR"/>
        </a:p>
      </dgm:t>
    </dgm:pt>
    <dgm:pt modelId="{FC490E61-E7AB-4CFD-AC7B-AAC9514FCADE}">
      <dgm:prSet phldrT="[Testo]"/>
      <dgm:spPr/>
      <dgm:t>
        <a:bodyPr/>
        <a:lstStyle/>
        <a:p>
          <a:r>
            <a:rPr lang="fr-FR" dirty="0" err="1" smtClean="0"/>
            <a:t>Attività</a:t>
          </a:r>
          <a:r>
            <a:rPr lang="fr-FR" dirty="0" smtClean="0"/>
            <a:t>, </a:t>
          </a:r>
          <a:r>
            <a:rPr lang="fr-FR" dirty="0" err="1" smtClean="0"/>
            <a:t>ovvero</a:t>
          </a:r>
          <a:r>
            <a:rPr lang="fr-FR" dirty="0" smtClean="0"/>
            <a:t> </a:t>
          </a:r>
          <a:r>
            <a:rPr lang="fr-FR" dirty="0" err="1" smtClean="0"/>
            <a:t>compito</a:t>
          </a:r>
          <a:r>
            <a:rPr lang="fr-FR" dirty="0" smtClean="0"/>
            <a:t> </a:t>
          </a:r>
          <a:r>
            <a:rPr lang="fr-FR" dirty="0" err="1" smtClean="0"/>
            <a:t>effettivo</a:t>
          </a:r>
          <a:r>
            <a:rPr lang="fr-FR" dirty="0" smtClean="0"/>
            <a:t>, </a:t>
          </a:r>
          <a:r>
            <a:rPr lang="fr-FR" dirty="0" err="1" smtClean="0"/>
            <a:t>realizzato</a:t>
          </a:r>
          <a:r>
            <a:rPr lang="fr-FR" dirty="0" smtClean="0"/>
            <a:t>.</a:t>
          </a:r>
          <a:endParaRPr lang="fr-FR" dirty="0"/>
        </a:p>
      </dgm:t>
    </dgm:pt>
    <dgm:pt modelId="{68C8971D-7048-439A-9748-6C9E1CB50E70}" type="parTrans" cxnId="{FD77E20B-0735-401E-A322-60FD9E49C2C5}">
      <dgm:prSet/>
      <dgm:spPr/>
      <dgm:t>
        <a:bodyPr/>
        <a:lstStyle/>
        <a:p>
          <a:endParaRPr lang="fr-FR"/>
        </a:p>
      </dgm:t>
    </dgm:pt>
    <dgm:pt modelId="{30EE6905-6740-4E5C-B20A-B40940FD6404}" type="sibTrans" cxnId="{FD77E20B-0735-401E-A322-60FD9E49C2C5}">
      <dgm:prSet/>
      <dgm:spPr/>
      <dgm:t>
        <a:bodyPr/>
        <a:lstStyle/>
        <a:p>
          <a:endParaRPr lang="fr-FR"/>
        </a:p>
      </dgm:t>
    </dgm:pt>
    <dgm:pt modelId="{546229B9-D025-42C5-B69C-989B266D7B6C}" type="pres">
      <dgm:prSet presAssocID="{81B3B0CB-D4B9-478C-BCC3-65069DBA7D04}" presName="Name0" presStyleCnt="0">
        <dgm:presLayoutVars>
          <dgm:dir/>
          <dgm:animLvl val="lvl"/>
          <dgm:resizeHandles val="exact"/>
        </dgm:presLayoutVars>
      </dgm:prSet>
      <dgm:spPr/>
      <dgm:t>
        <a:bodyPr/>
        <a:lstStyle/>
        <a:p>
          <a:endParaRPr lang="fr-FR"/>
        </a:p>
      </dgm:t>
    </dgm:pt>
    <dgm:pt modelId="{E793CBDC-A586-4988-8DFF-B9828D64D70F}" type="pres">
      <dgm:prSet presAssocID="{81B3B0CB-D4B9-478C-BCC3-65069DBA7D04}" presName="tSp" presStyleCnt="0"/>
      <dgm:spPr/>
    </dgm:pt>
    <dgm:pt modelId="{47ABD472-323A-41BE-8660-3A1BCA1833B7}" type="pres">
      <dgm:prSet presAssocID="{81B3B0CB-D4B9-478C-BCC3-65069DBA7D04}" presName="bSp" presStyleCnt="0"/>
      <dgm:spPr/>
    </dgm:pt>
    <dgm:pt modelId="{17005DBB-9879-4D10-82E3-080C4C00E946}" type="pres">
      <dgm:prSet presAssocID="{81B3B0CB-D4B9-478C-BCC3-65069DBA7D04}" presName="process" presStyleCnt="0"/>
      <dgm:spPr/>
    </dgm:pt>
    <dgm:pt modelId="{4E4FF320-5032-4E8F-BD5C-52D2B8B5FAF4}" type="pres">
      <dgm:prSet presAssocID="{2BF6518F-DBF0-4B1D-9982-C882D66E0167}" presName="composite1" presStyleCnt="0"/>
      <dgm:spPr/>
    </dgm:pt>
    <dgm:pt modelId="{9EEBB78A-7DF1-4CDE-8588-882BE5615E6F}" type="pres">
      <dgm:prSet presAssocID="{2BF6518F-DBF0-4B1D-9982-C882D66E0167}" presName="dummyNode1" presStyleLbl="node1" presStyleIdx="0" presStyleCnt="3"/>
      <dgm:spPr/>
    </dgm:pt>
    <dgm:pt modelId="{F0EF4E82-47D3-4E37-AC1D-7AB6046CE92E}" type="pres">
      <dgm:prSet presAssocID="{2BF6518F-DBF0-4B1D-9982-C882D66E0167}" presName="childNode1" presStyleLbl="bgAcc1" presStyleIdx="0" presStyleCnt="3" custScaleY="157908">
        <dgm:presLayoutVars>
          <dgm:bulletEnabled val="1"/>
        </dgm:presLayoutVars>
      </dgm:prSet>
      <dgm:spPr/>
      <dgm:t>
        <a:bodyPr/>
        <a:lstStyle/>
        <a:p>
          <a:endParaRPr lang="fr-FR"/>
        </a:p>
      </dgm:t>
    </dgm:pt>
    <dgm:pt modelId="{E2272DB3-5412-4E8A-9129-09ADE83B81D9}" type="pres">
      <dgm:prSet presAssocID="{2BF6518F-DBF0-4B1D-9982-C882D66E0167}" presName="childNode1tx" presStyleLbl="bgAcc1" presStyleIdx="0" presStyleCnt="3">
        <dgm:presLayoutVars>
          <dgm:bulletEnabled val="1"/>
        </dgm:presLayoutVars>
      </dgm:prSet>
      <dgm:spPr/>
      <dgm:t>
        <a:bodyPr/>
        <a:lstStyle/>
        <a:p>
          <a:endParaRPr lang="fr-FR"/>
        </a:p>
      </dgm:t>
    </dgm:pt>
    <dgm:pt modelId="{3BC31C88-A5DD-4E03-9D23-08F200113A1E}" type="pres">
      <dgm:prSet presAssocID="{2BF6518F-DBF0-4B1D-9982-C882D66E0167}" presName="parentNode1" presStyleLbl="node1" presStyleIdx="0" presStyleCnt="3">
        <dgm:presLayoutVars>
          <dgm:chMax val="1"/>
          <dgm:bulletEnabled val="1"/>
        </dgm:presLayoutVars>
      </dgm:prSet>
      <dgm:spPr/>
      <dgm:t>
        <a:bodyPr/>
        <a:lstStyle/>
        <a:p>
          <a:endParaRPr lang="fr-FR"/>
        </a:p>
      </dgm:t>
    </dgm:pt>
    <dgm:pt modelId="{FDA539D4-C80A-48C7-8C4D-02C8DB4E2B86}" type="pres">
      <dgm:prSet presAssocID="{2BF6518F-DBF0-4B1D-9982-C882D66E0167}" presName="connSite1" presStyleCnt="0"/>
      <dgm:spPr/>
    </dgm:pt>
    <dgm:pt modelId="{E775E5BB-CF81-489D-8E77-2C1DF55D775A}" type="pres">
      <dgm:prSet presAssocID="{80D6EC69-00D0-4AF4-AE69-01DA5A2A2F0A}" presName="Name9" presStyleLbl="sibTrans2D1" presStyleIdx="0" presStyleCnt="2"/>
      <dgm:spPr/>
      <dgm:t>
        <a:bodyPr/>
        <a:lstStyle/>
        <a:p>
          <a:endParaRPr lang="fr-FR"/>
        </a:p>
      </dgm:t>
    </dgm:pt>
    <dgm:pt modelId="{6517ACEA-9FB2-41E8-A776-DB5FDB9CEB41}" type="pres">
      <dgm:prSet presAssocID="{734815AD-C3EA-4377-9459-4D974234DEC1}" presName="composite2" presStyleCnt="0"/>
      <dgm:spPr/>
    </dgm:pt>
    <dgm:pt modelId="{D30F8065-6119-4925-A938-927A47676C93}" type="pres">
      <dgm:prSet presAssocID="{734815AD-C3EA-4377-9459-4D974234DEC1}" presName="dummyNode2" presStyleLbl="node1" presStyleIdx="0" presStyleCnt="3"/>
      <dgm:spPr/>
    </dgm:pt>
    <dgm:pt modelId="{41F80BBB-786B-4EAE-9B8F-1C19AAA4B9FF}" type="pres">
      <dgm:prSet presAssocID="{734815AD-C3EA-4377-9459-4D974234DEC1}" presName="childNode2" presStyleLbl="bgAcc1" presStyleIdx="1" presStyleCnt="3">
        <dgm:presLayoutVars>
          <dgm:bulletEnabled val="1"/>
        </dgm:presLayoutVars>
      </dgm:prSet>
      <dgm:spPr/>
      <dgm:t>
        <a:bodyPr/>
        <a:lstStyle/>
        <a:p>
          <a:endParaRPr lang="fr-FR"/>
        </a:p>
      </dgm:t>
    </dgm:pt>
    <dgm:pt modelId="{524B0A6C-A3B2-42D8-B0D7-9265D294A720}" type="pres">
      <dgm:prSet presAssocID="{734815AD-C3EA-4377-9459-4D974234DEC1}" presName="childNode2tx" presStyleLbl="bgAcc1" presStyleIdx="1" presStyleCnt="3">
        <dgm:presLayoutVars>
          <dgm:bulletEnabled val="1"/>
        </dgm:presLayoutVars>
      </dgm:prSet>
      <dgm:spPr/>
      <dgm:t>
        <a:bodyPr/>
        <a:lstStyle/>
        <a:p>
          <a:endParaRPr lang="fr-FR"/>
        </a:p>
      </dgm:t>
    </dgm:pt>
    <dgm:pt modelId="{0488590A-1C01-4D47-B027-566B2D1892B6}" type="pres">
      <dgm:prSet presAssocID="{734815AD-C3EA-4377-9459-4D974234DEC1}" presName="parentNode2" presStyleLbl="node1" presStyleIdx="1" presStyleCnt="3">
        <dgm:presLayoutVars>
          <dgm:chMax val="0"/>
          <dgm:bulletEnabled val="1"/>
        </dgm:presLayoutVars>
      </dgm:prSet>
      <dgm:spPr/>
      <dgm:t>
        <a:bodyPr/>
        <a:lstStyle/>
        <a:p>
          <a:endParaRPr lang="fr-FR"/>
        </a:p>
      </dgm:t>
    </dgm:pt>
    <dgm:pt modelId="{1E1A16AC-041B-423B-B76E-48BC576B10B9}" type="pres">
      <dgm:prSet presAssocID="{734815AD-C3EA-4377-9459-4D974234DEC1}" presName="connSite2" presStyleCnt="0"/>
      <dgm:spPr/>
    </dgm:pt>
    <dgm:pt modelId="{063E73F9-54EF-4CDC-BC81-1EB6997C4047}" type="pres">
      <dgm:prSet presAssocID="{5CFBEA95-5964-483A-99A1-D84BF1D95929}" presName="Name18" presStyleLbl="sibTrans2D1" presStyleIdx="1" presStyleCnt="2"/>
      <dgm:spPr/>
      <dgm:t>
        <a:bodyPr/>
        <a:lstStyle/>
        <a:p>
          <a:endParaRPr lang="fr-FR"/>
        </a:p>
      </dgm:t>
    </dgm:pt>
    <dgm:pt modelId="{8BC41575-1B6E-4310-B709-E1C272C650F4}" type="pres">
      <dgm:prSet presAssocID="{7BB351AC-EFD8-4BD4-871B-561120ED3B35}" presName="composite1" presStyleCnt="0"/>
      <dgm:spPr/>
    </dgm:pt>
    <dgm:pt modelId="{76D04DC7-CEA5-4D80-8A3E-548B5015293E}" type="pres">
      <dgm:prSet presAssocID="{7BB351AC-EFD8-4BD4-871B-561120ED3B35}" presName="dummyNode1" presStyleLbl="node1" presStyleIdx="1" presStyleCnt="3"/>
      <dgm:spPr/>
    </dgm:pt>
    <dgm:pt modelId="{866CD851-58F9-442D-A83C-CB0E2C5DF595}" type="pres">
      <dgm:prSet presAssocID="{7BB351AC-EFD8-4BD4-871B-561120ED3B35}" presName="childNode1" presStyleLbl="bgAcc1" presStyleIdx="2" presStyleCnt="3">
        <dgm:presLayoutVars>
          <dgm:bulletEnabled val="1"/>
        </dgm:presLayoutVars>
      </dgm:prSet>
      <dgm:spPr/>
      <dgm:t>
        <a:bodyPr/>
        <a:lstStyle/>
        <a:p>
          <a:endParaRPr lang="fr-FR"/>
        </a:p>
      </dgm:t>
    </dgm:pt>
    <dgm:pt modelId="{3093BC26-EE7F-46D3-8B70-F1C92011A5C3}" type="pres">
      <dgm:prSet presAssocID="{7BB351AC-EFD8-4BD4-871B-561120ED3B35}" presName="childNode1tx" presStyleLbl="bgAcc1" presStyleIdx="2" presStyleCnt="3">
        <dgm:presLayoutVars>
          <dgm:bulletEnabled val="1"/>
        </dgm:presLayoutVars>
      </dgm:prSet>
      <dgm:spPr/>
      <dgm:t>
        <a:bodyPr/>
        <a:lstStyle/>
        <a:p>
          <a:endParaRPr lang="fr-FR"/>
        </a:p>
      </dgm:t>
    </dgm:pt>
    <dgm:pt modelId="{4A30BB01-E894-4E79-A042-C3D3AD1EE0B5}" type="pres">
      <dgm:prSet presAssocID="{7BB351AC-EFD8-4BD4-871B-561120ED3B35}" presName="parentNode1" presStyleLbl="node1" presStyleIdx="2" presStyleCnt="3">
        <dgm:presLayoutVars>
          <dgm:chMax val="1"/>
          <dgm:bulletEnabled val="1"/>
        </dgm:presLayoutVars>
      </dgm:prSet>
      <dgm:spPr/>
      <dgm:t>
        <a:bodyPr/>
        <a:lstStyle/>
        <a:p>
          <a:endParaRPr lang="fr-FR"/>
        </a:p>
      </dgm:t>
    </dgm:pt>
    <dgm:pt modelId="{8EDB81B3-6B17-421C-B0F7-0124DDBF7A2F}" type="pres">
      <dgm:prSet presAssocID="{7BB351AC-EFD8-4BD4-871B-561120ED3B35}" presName="connSite1" presStyleCnt="0"/>
      <dgm:spPr/>
    </dgm:pt>
  </dgm:ptLst>
  <dgm:cxnLst>
    <dgm:cxn modelId="{0E9B0FF0-380A-47C9-9FC8-FCD4819B6BB5}" type="presOf" srcId="{81B3B0CB-D4B9-478C-BCC3-65069DBA7D04}" destId="{546229B9-D025-42C5-B69C-989B266D7B6C}" srcOrd="0" destOrd="0" presId="urn:microsoft.com/office/officeart/2005/8/layout/hProcess4"/>
    <dgm:cxn modelId="{6A4A52AC-10C1-465D-8065-0C2BD5A5D319}" srcId="{2BF6518F-DBF0-4B1D-9982-C882D66E0167}" destId="{E7953590-982B-44EA-98A6-F694A9285096}" srcOrd="0" destOrd="0" parTransId="{8F4CF255-8A16-4526-8B47-268721FA84E3}" sibTransId="{31F85F17-D460-4524-9193-5CEBD2C7791A}"/>
    <dgm:cxn modelId="{7D321770-279D-4239-99A4-169B0060F0CF}" type="presOf" srcId="{734815AD-C3EA-4377-9459-4D974234DEC1}" destId="{0488590A-1C01-4D47-B027-566B2D1892B6}" srcOrd="0" destOrd="0" presId="urn:microsoft.com/office/officeart/2005/8/layout/hProcess4"/>
    <dgm:cxn modelId="{2AE78882-8735-4732-B2EB-D45CCD865CB2}" srcId="{81B3B0CB-D4B9-478C-BCC3-65069DBA7D04}" destId="{7BB351AC-EFD8-4BD4-871B-561120ED3B35}" srcOrd="2" destOrd="0" parTransId="{755C87B4-044A-4457-9FCF-761858E8B8F9}" sibTransId="{EC00A83E-7CFB-4942-BF49-762D6EFE08C2}"/>
    <dgm:cxn modelId="{6E15C45D-8828-4267-ADA7-A131A4D3DC0C}" srcId="{81B3B0CB-D4B9-478C-BCC3-65069DBA7D04}" destId="{2BF6518F-DBF0-4B1D-9982-C882D66E0167}" srcOrd="0" destOrd="0" parTransId="{3E52EF01-0C0F-49E2-9431-E70EFFAE1F08}" sibTransId="{80D6EC69-00D0-4AF4-AE69-01DA5A2A2F0A}"/>
    <dgm:cxn modelId="{2B624A63-B380-4C9D-B244-9C4BF680BA86}" type="presOf" srcId="{F79DC6D5-E85F-491A-BD40-533251FE64F3}" destId="{524B0A6C-A3B2-42D8-B0D7-9265D294A720}" srcOrd="1" destOrd="0" presId="urn:microsoft.com/office/officeart/2005/8/layout/hProcess4"/>
    <dgm:cxn modelId="{FD77E20B-0735-401E-A322-60FD9E49C2C5}" srcId="{7BB351AC-EFD8-4BD4-871B-561120ED3B35}" destId="{FC490E61-E7AB-4CFD-AC7B-AAC9514FCADE}" srcOrd="0" destOrd="0" parTransId="{68C8971D-7048-439A-9748-6C9E1CB50E70}" sibTransId="{30EE6905-6740-4E5C-B20A-B40940FD6404}"/>
    <dgm:cxn modelId="{FAEA9AE3-35D8-4CFD-99D9-4971AF6003D4}" type="presOf" srcId="{FC490E61-E7AB-4CFD-AC7B-AAC9514FCADE}" destId="{3093BC26-EE7F-46D3-8B70-F1C92011A5C3}" srcOrd="1" destOrd="0" presId="urn:microsoft.com/office/officeart/2005/8/layout/hProcess4"/>
    <dgm:cxn modelId="{4C77738D-C613-4643-97F8-B8D17276E5D5}" type="presOf" srcId="{FC490E61-E7AB-4CFD-AC7B-AAC9514FCADE}" destId="{866CD851-58F9-442D-A83C-CB0E2C5DF595}" srcOrd="0" destOrd="0" presId="urn:microsoft.com/office/officeart/2005/8/layout/hProcess4"/>
    <dgm:cxn modelId="{5F3A7C95-CD77-4250-93B5-84DF8C05D00C}" type="presOf" srcId="{E7953590-982B-44EA-98A6-F694A9285096}" destId="{F0EF4E82-47D3-4E37-AC1D-7AB6046CE92E}" srcOrd="0" destOrd="0" presId="urn:microsoft.com/office/officeart/2005/8/layout/hProcess4"/>
    <dgm:cxn modelId="{C7004FBB-143A-4D85-BBEF-41637E68B254}" type="presOf" srcId="{F79DC6D5-E85F-491A-BD40-533251FE64F3}" destId="{41F80BBB-786B-4EAE-9B8F-1C19AAA4B9FF}" srcOrd="0" destOrd="0" presId="urn:microsoft.com/office/officeart/2005/8/layout/hProcess4"/>
    <dgm:cxn modelId="{7EF57466-72BF-403D-952D-6C15538E703B}" type="presOf" srcId="{80D6EC69-00D0-4AF4-AE69-01DA5A2A2F0A}" destId="{E775E5BB-CF81-489D-8E77-2C1DF55D775A}" srcOrd="0" destOrd="0" presId="urn:microsoft.com/office/officeart/2005/8/layout/hProcess4"/>
    <dgm:cxn modelId="{D8A66FDA-8B7F-4172-9086-32708A4773B7}" type="presOf" srcId="{E7953590-982B-44EA-98A6-F694A9285096}" destId="{E2272DB3-5412-4E8A-9129-09ADE83B81D9}" srcOrd="1" destOrd="0" presId="urn:microsoft.com/office/officeart/2005/8/layout/hProcess4"/>
    <dgm:cxn modelId="{22839AAE-27C8-4C4E-AB09-62D7C0DEC0BE}" srcId="{81B3B0CB-D4B9-478C-BCC3-65069DBA7D04}" destId="{734815AD-C3EA-4377-9459-4D974234DEC1}" srcOrd="1" destOrd="0" parTransId="{5C058FD4-DC7C-4DA3-B451-4320B71D29A9}" sibTransId="{5CFBEA95-5964-483A-99A1-D84BF1D95929}"/>
    <dgm:cxn modelId="{A15AC08D-8F94-49FC-98AF-5C2671DEB460}" type="presOf" srcId="{5CFBEA95-5964-483A-99A1-D84BF1D95929}" destId="{063E73F9-54EF-4CDC-BC81-1EB6997C4047}" srcOrd="0" destOrd="0" presId="urn:microsoft.com/office/officeart/2005/8/layout/hProcess4"/>
    <dgm:cxn modelId="{D2AD207B-4C8A-47AF-B9DE-766FDE8DCAA6}" type="presOf" srcId="{7BB351AC-EFD8-4BD4-871B-561120ED3B35}" destId="{4A30BB01-E894-4E79-A042-C3D3AD1EE0B5}" srcOrd="0" destOrd="0" presId="urn:microsoft.com/office/officeart/2005/8/layout/hProcess4"/>
    <dgm:cxn modelId="{F1E3A694-D5FB-4A60-AACD-A9272663A098}" srcId="{734815AD-C3EA-4377-9459-4D974234DEC1}" destId="{F79DC6D5-E85F-491A-BD40-533251FE64F3}" srcOrd="0" destOrd="0" parTransId="{F69DB75A-7F89-4915-A3C6-29DE63B31C9E}" sibTransId="{48A6467A-ECE1-44F8-B6F2-8A0E321F5DAD}"/>
    <dgm:cxn modelId="{FB7BA91B-6756-4304-AD7E-31039CA18CBA}" type="presOf" srcId="{2BF6518F-DBF0-4B1D-9982-C882D66E0167}" destId="{3BC31C88-A5DD-4E03-9D23-08F200113A1E}" srcOrd="0" destOrd="0" presId="urn:microsoft.com/office/officeart/2005/8/layout/hProcess4"/>
    <dgm:cxn modelId="{ABA8D70A-84C9-4EA2-9447-7B63197D97EC}" type="presParOf" srcId="{546229B9-D025-42C5-B69C-989B266D7B6C}" destId="{E793CBDC-A586-4988-8DFF-B9828D64D70F}" srcOrd="0" destOrd="0" presId="urn:microsoft.com/office/officeart/2005/8/layout/hProcess4"/>
    <dgm:cxn modelId="{ECE935E2-296C-4BF9-A602-985119218599}" type="presParOf" srcId="{546229B9-D025-42C5-B69C-989B266D7B6C}" destId="{47ABD472-323A-41BE-8660-3A1BCA1833B7}" srcOrd="1" destOrd="0" presId="urn:microsoft.com/office/officeart/2005/8/layout/hProcess4"/>
    <dgm:cxn modelId="{9943FF0F-4E9F-46F6-A7D3-2F08E3BF016E}" type="presParOf" srcId="{546229B9-D025-42C5-B69C-989B266D7B6C}" destId="{17005DBB-9879-4D10-82E3-080C4C00E946}" srcOrd="2" destOrd="0" presId="urn:microsoft.com/office/officeart/2005/8/layout/hProcess4"/>
    <dgm:cxn modelId="{7E35D6D6-8415-4359-A74C-7FB7208DDA6A}" type="presParOf" srcId="{17005DBB-9879-4D10-82E3-080C4C00E946}" destId="{4E4FF320-5032-4E8F-BD5C-52D2B8B5FAF4}" srcOrd="0" destOrd="0" presId="urn:microsoft.com/office/officeart/2005/8/layout/hProcess4"/>
    <dgm:cxn modelId="{E6A82AD9-EEE2-4F87-82DD-30B983D6CE32}" type="presParOf" srcId="{4E4FF320-5032-4E8F-BD5C-52D2B8B5FAF4}" destId="{9EEBB78A-7DF1-4CDE-8588-882BE5615E6F}" srcOrd="0" destOrd="0" presId="urn:microsoft.com/office/officeart/2005/8/layout/hProcess4"/>
    <dgm:cxn modelId="{739CA106-103A-4082-A5E6-709340202062}" type="presParOf" srcId="{4E4FF320-5032-4E8F-BD5C-52D2B8B5FAF4}" destId="{F0EF4E82-47D3-4E37-AC1D-7AB6046CE92E}" srcOrd="1" destOrd="0" presId="urn:microsoft.com/office/officeart/2005/8/layout/hProcess4"/>
    <dgm:cxn modelId="{75D797D1-74BF-4E1B-B418-5AF2A3E28C42}" type="presParOf" srcId="{4E4FF320-5032-4E8F-BD5C-52D2B8B5FAF4}" destId="{E2272DB3-5412-4E8A-9129-09ADE83B81D9}" srcOrd="2" destOrd="0" presId="urn:microsoft.com/office/officeart/2005/8/layout/hProcess4"/>
    <dgm:cxn modelId="{5BE75384-FC76-4244-9069-6A389FFED9C7}" type="presParOf" srcId="{4E4FF320-5032-4E8F-BD5C-52D2B8B5FAF4}" destId="{3BC31C88-A5DD-4E03-9D23-08F200113A1E}" srcOrd="3" destOrd="0" presId="urn:microsoft.com/office/officeart/2005/8/layout/hProcess4"/>
    <dgm:cxn modelId="{60DC1CC7-37B7-4E6D-8D2E-243279C34816}" type="presParOf" srcId="{4E4FF320-5032-4E8F-BD5C-52D2B8B5FAF4}" destId="{FDA539D4-C80A-48C7-8C4D-02C8DB4E2B86}" srcOrd="4" destOrd="0" presId="urn:microsoft.com/office/officeart/2005/8/layout/hProcess4"/>
    <dgm:cxn modelId="{3A571A19-8CE7-4CA6-B191-F1979B788253}" type="presParOf" srcId="{17005DBB-9879-4D10-82E3-080C4C00E946}" destId="{E775E5BB-CF81-489D-8E77-2C1DF55D775A}" srcOrd="1" destOrd="0" presId="urn:microsoft.com/office/officeart/2005/8/layout/hProcess4"/>
    <dgm:cxn modelId="{A9693A75-225C-408B-9788-30E9FA06D271}" type="presParOf" srcId="{17005DBB-9879-4D10-82E3-080C4C00E946}" destId="{6517ACEA-9FB2-41E8-A776-DB5FDB9CEB41}" srcOrd="2" destOrd="0" presId="urn:microsoft.com/office/officeart/2005/8/layout/hProcess4"/>
    <dgm:cxn modelId="{5C3F4155-2828-40DF-B940-54C3006CF8CB}" type="presParOf" srcId="{6517ACEA-9FB2-41E8-A776-DB5FDB9CEB41}" destId="{D30F8065-6119-4925-A938-927A47676C93}" srcOrd="0" destOrd="0" presId="urn:microsoft.com/office/officeart/2005/8/layout/hProcess4"/>
    <dgm:cxn modelId="{B8E6F78C-1B4B-4674-94AF-BD527FBCB718}" type="presParOf" srcId="{6517ACEA-9FB2-41E8-A776-DB5FDB9CEB41}" destId="{41F80BBB-786B-4EAE-9B8F-1C19AAA4B9FF}" srcOrd="1" destOrd="0" presId="urn:microsoft.com/office/officeart/2005/8/layout/hProcess4"/>
    <dgm:cxn modelId="{9D3607B9-E442-430A-8C6A-363528A0F6B1}" type="presParOf" srcId="{6517ACEA-9FB2-41E8-A776-DB5FDB9CEB41}" destId="{524B0A6C-A3B2-42D8-B0D7-9265D294A720}" srcOrd="2" destOrd="0" presId="urn:microsoft.com/office/officeart/2005/8/layout/hProcess4"/>
    <dgm:cxn modelId="{B315684C-85F8-4E8B-B936-0521E66F42A8}" type="presParOf" srcId="{6517ACEA-9FB2-41E8-A776-DB5FDB9CEB41}" destId="{0488590A-1C01-4D47-B027-566B2D1892B6}" srcOrd="3" destOrd="0" presId="urn:microsoft.com/office/officeart/2005/8/layout/hProcess4"/>
    <dgm:cxn modelId="{4A5A6F2D-69CE-48CB-A350-638F87FC822E}" type="presParOf" srcId="{6517ACEA-9FB2-41E8-A776-DB5FDB9CEB41}" destId="{1E1A16AC-041B-423B-B76E-48BC576B10B9}" srcOrd="4" destOrd="0" presId="urn:microsoft.com/office/officeart/2005/8/layout/hProcess4"/>
    <dgm:cxn modelId="{E190F2B0-74C7-478F-8947-1BF3E234D118}" type="presParOf" srcId="{17005DBB-9879-4D10-82E3-080C4C00E946}" destId="{063E73F9-54EF-4CDC-BC81-1EB6997C4047}" srcOrd="3" destOrd="0" presId="urn:microsoft.com/office/officeart/2005/8/layout/hProcess4"/>
    <dgm:cxn modelId="{00FFEFC1-9306-4BDF-9E82-EDE841FBA5CC}" type="presParOf" srcId="{17005DBB-9879-4D10-82E3-080C4C00E946}" destId="{8BC41575-1B6E-4310-B709-E1C272C650F4}" srcOrd="4" destOrd="0" presId="urn:microsoft.com/office/officeart/2005/8/layout/hProcess4"/>
    <dgm:cxn modelId="{35DFD229-DB8E-4EAC-A148-EABFD21CE295}" type="presParOf" srcId="{8BC41575-1B6E-4310-B709-E1C272C650F4}" destId="{76D04DC7-CEA5-4D80-8A3E-548B5015293E}" srcOrd="0" destOrd="0" presId="urn:microsoft.com/office/officeart/2005/8/layout/hProcess4"/>
    <dgm:cxn modelId="{0701AEC5-088B-4D37-B21D-571A7D77BFBB}" type="presParOf" srcId="{8BC41575-1B6E-4310-B709-E1C272C650F4}" destId="{866CD851-58F9-442D-A83C-CB0E2C5DF595}" srcOrd="1" destOrd="0" presId="urn:microsoft.com/office/officeart/2005/8/layout/hProcess4"/>
    <dgm:cxn modelId="{59D4F0C6-5294-4573-AFBF-D032700D1BF1}" type="presParOf" srcId="{8BC41575-1B6E-4310-B709-E1C272C650F4}" destId="{3093BC26-EE7F-46D3-8B70-F1C92011A5C3}" srcOrd="2" destOrd="0" presId="urn:microsoft.com/office/officeart/2005/8/layout/hProcess4"/>
    <dgm:cxn modelId="{8460B1DC-A26C-4C85-B023-5439BD309600}" type="presParOf" srcId="{8BC41575-1B6E-4310-B709-E1C272C650F4}" destId="{4A30BB01-E894-4E79-A042-C3D3AD1EE0B5}" srcOrd="3" destOrd="0" presId="urn:microsoft.com/office/officeart/2005/8/layout/hProcess4"/>
    <dgm:cxn modelId="{5B8D8012-C111-45F3-8EEF-E1E9CF0F1F3A}" type="presParOf" srcId="{8BC41575-1B6E-4310-B709-E1C272C650F4}" destId="{8EDB81B3-6B17-421C-B0F7-0124DDBF7A2F}" srcOrd="4" destOrd="0" presId="urn:microsoft.com/office/officeart/2005/8/layout/h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9B698C-F5E5-402C-AD75-22D05DF5FE30}"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fr-FR"/>
        </a:p>
      </dgm:t>
    </dgm:pt>
    <dgm:pt modelId="{790E8EED-8B0A-4F57-BDBC-D8692911A887}">
      <dgm:prSet phldrT="[Testo]" custT="1"/>
      <dgm:spPr>
        <a:solidFill>
          <a:schemeClr val="bg1"/>
        </a:solidFill>
      </dgm:spPr>
      <dgm:t>
        <a:bodyPr/>
        <a:lstStyle/>
        <a:p>
          <a:r>
            <a:rPr lang="fr-FR" sz="2800" dirty="0" smtClean="0">
              <a:solidFill>
                <a:schemeClr val="accent2">
                  <a:lumMod val="50000"/>
                </a:schemeClr>
              </a:solidFill>
            </a:rPr>
            <a:t>antinomie</a:t>
          </a:r>
          <a:endParaRPr lang="fr-FR" sz="2800" dirty="0">
            <a:solidFill>
              <a:schemeClr val="accent2">
                <a:lumMod val="50000"/>
              </a:schemeClr>
            </a:solidFill>
          </a:endParaRPr>
        </a:p>
      </dgm:t>
    </dgm:pt>
    <dgm:pt modelId="{252FED6E-D6DE-450C-9942-272B2D8BECA0}" type="parTrans" cxnId="{71F4579A-B958-4F8F-B5AA-09E41F2CDCB3}">
      <dgm:prSet/>
      <dgm:spPr/>
      <dgm:t>
        <a:bodyPr/>
        <a:lstStyle/>
        <a:p>
          <a:endParaRPr lang="fr-FR"/>
        </a:p>
      </dgm:t>
    </dgm:pt>
    <dgm:pt modelId="{1735AB91-6E66-4B77-9265-E27632DCE208}" type="sibTrans" cxnId="{71F4579A-B958-4F8F-B5AA-09E41F2CDCB3}">
      <dgm:prSet/>
      <dgm:spPr/>
      <dgm:t>
        <a:bodyPr/>
        <a:lstStyle/>
        <a:p>
          <a:endParaRPr lang="fr-FR"/>
        </a:p>
      </dgm:t>
    </dgm:pt>
    <dgm:pt modelId="{C0FC8010-A95E-4A99-88F6-CD4D1372E589}">
      <dgm:prSet phldrT="[Testo]"/>
      <dgm:spPr/>
      <dgm:t>
        <a:bodyPr/>
        <a:lstStyle/>
        <a:p>
          <a:r>
            <a:rPr lang="fr-FR" dirty="0" err="1" smtClean="0"/>
            <a:t>soggetto</a:t>
          </a:r>
          <a:endParaRPr lang="fr-FR" dirty="0"/>
        </a:p>
      </dgm:t>
    </dgm:pt>
    <dgm:pt modelId="{67D3D04E-293F-4994-A594-E0491447BA85}" type="parTrans" cxnId="{D482A733-4DFE-4085-B905-667C705BF56D}">
      <dgm:prSet/>
      <dgm:spPr>
        <a:ln>
          <a:solidFill>
            <a:schemeClr val="bg1"/>
          </a:solidFill>
        </a:ln>
      </dgm:spPr>
      <dgm:t>
        <a:bodyPr/>
        <a:lstStyle/>
        <a:p>
          <a:endParaRPr lang="fr-FR"/>
        </a:p>
      </dgm:t>
    </dgm:pt>
    <dgm:pt modelId="{F3A8E4B0-589C-46B5-8EE1-3BE97A4D5124}" type="sibTrans" cxnId="{D482A733-4DFE-4085-B905-667C705BF56D}">
      <dgm:prSet/>
      <dgm:spPr/>
      <dgm:t>
        <a:bodyPr/>
        <a:lstStyle/>
        <a:p>
          <a:endParaRPr lang="fr-FR"/>
        </a:p>
      </dgm:t>
    </dgm:pt>
    <dgm:pt modelId="{9B600EB5-9EB0-407B-BEE4-313FBFE49AA8}">
      <dgm:prSet phldrT="[Testo]"/>
      <dgm:spPr>
        <a:solidFill>
          <a:schemeClr val="accent3"/>
        </a:solidFill>
      </dgm:spPr>
      <dgm:t>
        <a:bodyPr/>
        <a:lstStyle/>
        <a:p>
          <a:r>
            <a:rPr lang="fr-FR" dirty="0" err="1" smtClean="0"/>
            <a:t>prodotto</a:t>
          </a:r>
          <a:endParaRPr lang="fr-FR" dirty="0"/>
        </a:p>
      </dgm:t>
    </dgm:pt>
    <dgm:pt modelId="{92846928-5CA8-4F3F-9CD4-499C83F5258E}" type="parTrans" cxnId="{1277C402-09FC-49FE-A453-FBB72BB23555}">
      <dgm:prSet/>
      <dgm:spPr/>
      <dgm:t>
        <a:bodyPr/>
        <a:lstStyle/>
        <a:p>
          <a:endParaRPr lang="fr-FR"/>
        </a:p>
      </dgm:t>
    </dgm:pt>
    <dgm:pt modelId="{A480CE88-2773-4E71-AF29-EE29801A714A}" type="sibTrans" cxnId="{1277C402-09FC-49FE-A453-FBB72BB23555}">
      <dgm:prSet/>
      <dgm:spPr/>
      <dgm:t>
        <a:bodyPr/>
        <a:lstStyle/>
        <a:p>
          <a:endParaRPr lang="fr-FR"/>
        </a:p>
      </dgm:t>
    </dgm:pt>
    <dgm:pt modelId="{2697750F-B21C-4708-976E-F230038FEC18}">
      <dgm:prSet phldrT="[Testo]"/>
      <dgm:spPr/>
      <dgm:t>
        <a:bodyPr/>
        <a:lstStyle/>
        <a:p>
          <a:r>
            <a:rPr lang="fr-FR" dirty="0" err="1" smtClean="0"/>
            <a:t>oggetto</a:t>
          </a:r>
          <a:endParaRPr lang="fr-FR" dirty="0"/>
        </a:p>
      </dgm:t>
    </dgm:pt>
    <dgm:pt modelId="{EAA36EEE-5470-458C-AB3F-D1CA616F6EF3}" type="parTrans" cxnId="{0C5C9983-9DA6-47F5-BE3E-C963CA423B83}">
      <dgm:prSet/>
      <dgm:spPr>
        <a:ln>
          <a:solidFill>
            <a:schemeClr val="bg1"/>
          </a:solidFill>
        </a:ln>
      </dgm:spPr>
      <dgm:t>
        <a:bodyPr/>
        <a:lstStyle/>
        <a:p>
          <a:endParaRPr lang="fr-FR"/>
        </a:p>
      </dgm:t>
    </dgm:pt>
    <dgm:pt modelId="{7B639D44-5DDE-418D-8BC5-284B9A5810E3}" type="sibTrans" cxnId="{0C5C9983-9DA6-47F5-BE3E-C963CA423B83}">
      <dgm:prSet/>
      <dgm:spPr/>
      <dgm:t>
        <a:bodyPr/>
        <a:lstStyle/>
        <a:p>
          <a:endParaRPr lang="fr-FR"/>
        </a:p>
      </dgm:t>
    </dgm:pt>
    <dgm:pt modelId="{0485C742-FC4D-41BA-B4E4-A9595A237F64}">
      <dgm:prSet phldrT="[Testo]"/>
      <dgm:spPr>
        <a:solidFill>
          <a:schemeClr val="accent3"/>
        </a:solidFill>
      </dgm:spPr>
      <dgm:t>
        <a:bodyPr/>
        <a:lstStyle/>
        <a:p>
          <a:r>
            <a:rPr lang="fr-FR" dirty="0" err="1" smtClean="0"/>
            <a:t>processo</a:t>
          </a:r>
          <a:endParaRPr lang="fr-FR" dirty="0"/>
        </a:p>
      </dgm:t>
    </dgm:pt>
    <dgm:pt modelId="{46C8760F-ADFE-4BCB-B278-805495A3E331}" type="parTrans" cxnId="{216BC181-AE6A-4D45-8524-D208AE899D41}">
      <dgm:prSet/>
      <dgm:spPr/>
      <dgm:t>
        <a:bodyPr/>
        <a:lstStyle/>
        <a:p>
          <a:endParaRPr lang="fr-FR"/>
        </a:p>
      </dgm:t>
    </dgm:pt>
    <dgm:pt modelId="{A7C8E917-E5BE-46B7-AB6E-C98AFDEEE139}" type="sibTrans" cxnId="{216BC181-AE6A-4D45-8524-D208AE899D41}">
      <dgm:prSet/>
      <dgm:spPr/>
      <dgm:t>
        <a:bodyPr/>
        <a:lstStyle/>
        <a:p>
          <a:endParaRPr lang="fr-FR"/>
        </a:p>
      </dgm:t>
    </dgm:pt>
    <dgm:pt modelId="{40923E6E-6EA5-4A50-B672-84600D775C3D}" type="pres">
      <dgm:prSet presAssocID="{9C9B698C-F5E5-402C-AD75-22D05DF5FE30}" presName="cycle" presStyleCnt="0">
        <dgm:presLayoutVars>
          <dgm:chMax val="1"/>
          <dgm:dir/>
          <dgm:animLvl val="ctr"/>
          <dgm:resizeHandles val="exact"/>
        </dgm:presLayoutVars>
      </dgm:prSet>
      <dgm:spPr/>
      <dgm:t>
        <a:bodyPr/>
        <a:lstStyle/>
        <a:p>
          <a:endParaRPr lang="fr-FR"/>
        </a:p>
      </dgm:t>
    </dgm:pt>
    <dgm:pt modelId="{039353D4-D78B-4F29-B216-C7A0F65E8CE8}" type="pres">
      <dgm:prSet presAssocID="{790E8EED-8B0A-4F57-BDBC-D8692911A887}" presName="centerShape" presStyleLbl="node0" presStyleIdx="0" presStyleCnt="1" custScaleX="158893"/>
      <dgm:spPr/>
      <dgm:t>
        <a:bodyPr/>
        <a:lstStyle/>
        <a:p>
          <a:endParaRPr lang="fr-FR"/>
        </a:p>
      </dgm:t>
    </dgm:pt>
    <dgm:pt modelId="{355B1DE5-FAC6-4026-B608-0C426A8D5182}" type="pres">
      <dgm:prSet presAssocID="{67D3D04E-293F-4994-A594-E0491447BA85}" presName="Name9" presStyleLbl="parChTrans1D2" presStyleIdx="0" presStyleCnt="4"/>
      <dgm:spPr/>
      <dgm:t>
        <a:bodyPr/>
        <a:lstStyle/>
        <a:p>
          <a:endParaRPr lang="fr-FR"/>
        </a:p>
      </dgm:t>
    </dgm:pt>
    <dgm:pt modelId="{EA744907-37DE-4A4A-B31E-72F7744B5C02}" type="pres">
      <dgm:prSet presAssocID="{67D3D04E-293F-4994-A594-E0491447BA85}" presName="connTx" presStyleLbl="parChTrans1D2" presStyleIdx="0" presStyleCnt="4"/>
      <dgm:spPr/>
      <dgm:t>
        <a:bodyPr/>
        <a:lstStyle/>
        <a:p>
          <a:endParaRPr lang="fr-FR"/>
        </a:p>
      </dgm:t>
    </dgm:pt>
    <dgm:pt modelId="{FBA00B42-5F97-4640-93AF-643A13B9594A}" type="pres">
      <dgm:prSet presAssocID="{C0FC8010-A95E-4A99-88F6-CD4D1372E589}" presName="node" presStyleLbl="node1" presStyleIdx="0" presStyleCnt="4">
        <dgm:presLayoutVars>
          <dgm:bulletEnabled val="1"/>
        </dgm:presLayoutVars>
      </dgm:prSet>
      <dgm:spPr/>
      <dgm:t>
        <a:bodyPr/>
        <a:lstStyle/>
        <a:p>
          <a:endParaRPr lang="fr-FR"/>
        </a:p>
      </dgm:t>
    </dgm:pt>
    <dgm:pt modelId="{61AE8008-C55D-43CA-A60F-C75474AE80A3}" type="pres">
      <dgm:prSet presAssocID="{92846928-5CA8-4F3F-9CD4-499C83F5258E}" presName="Name9" presStyleLbl="parChTrans1D2" presStyleIdx="1" presStyleCnt="4"/>
      <dgm:spPr/>
      <dgm:t>
        <a:bodyPr/>
        <a:lstStyle/>
        <a:p>
          <a:endParaRPr lang="fr-FR"/>
        </a:p>
      </dgm:t>
    </dgm:pt>
    <dgm:pt modelId="{64E924BA-DA69-4F90-8B26-A00170B8755A}" type="pres">
      <dgm:prSet presAssocID="{92846928-5CA8-4F3F-9CD4-499C83F5258E}" presName="connTx" presStyleLbl="parChTrans1D2" presStyleIdx="1" presStyleCnt="4"/>
      <dgm:spPr/>
      <dgm:t>
        <a:bodyPr/>
        <a:lstStyle/>
        <a:p>
          <a:endParaRPr lang="fr-FR"/>
        </a:p>
      </dgm:t>
    </dgm:pt>
    <dgm:pt modelId="{23371F43-D879-4798-8EBF-27B620DFA338}" type="pres">
      <dgm:prSet presAssocID="{9B600EB5-9EB0-407B-BEE4-313FBFE49AA8}" presName="node" presStyleLbl="node1" presStyleIdx="1" presStyleCnt="4">
        <dgm:presLayoutVars>
          <dgm:bulletEnabled val="1"/>
        </dgm:presLayoutVars>
      </dgm:prSet>
      <dgm:spPr/>
      <dgm:t>
        <a:bodyPr/>
        <a:lstStyle/>
        <a:p>
          <a:endParaRPr lang="fr-FR"/>
        </a:p>
      </dgm:t>
    </dgm:pt>
    <dgm:pt modelId="{D707D681-5F0D-4D28-BAC1-9E111F3F4553}" type="pres">
      <dgm:prSet presAssocID="{EAA36EEE-5470-458C-AB3F-D1CA616F6EF3}" presName="Name9" presStyleLbl="parChTrans1D2" presStyleIdx="2" presStyleCnt="4"/>
      <dgm:spPr/>
      <dgm:t>
        <a:bodyPr/>
        <a:lstStyle/>
        <a:p>
          <a:endParaRPr lang="fr-FR"/>
        </a:p>
      </dgm:t>
    </dgm:pt>
    <dgm:pt modelId="{33C49FF7-941D-4DB1-B9DD-E660E06AB57D}" type="pres">
      <dgm:prSet presAssocID="{EAA36EEE-5470-458C-AB3F-D1CA616F6EF3}" presName="connTx" presStyleLbl="parChTrans1D2" presStyleIdx="2" presStyleCnt="4"/>
      <dgm:spPr/>
      <dgm:t>
        <a:bodyPr/>
        <a:lstStyle/>
        <a:p>
          <a:endParaRPr lang="fr-FR"/>
        </a:p>
      </dgm:t>
    </dgm:pt>
    <dgm:pt modelId="{F9B98228-6660-4602-8CE3-949D1AEDBD0A}" type="pres">
      <dgm:prSet presAssocID="{2697750F-B21C-4708-976E-F230038FEC18}" presName="node" presStyleLbl="node1" presStyleIdx="2" presStyleCnt="4">
        <dgm:presLayoutVars>
          <dgm:bulletEnabled val="1"/>
        </dgm:presLayoutVars>
      </dgm:prSet>
      <dgm:spPr/>
      <dgm:t>
        <a:bodyPr/>
        <a:lstStyle/>
        <a:p>
          <a:endParaRPr lang="fr-FR"/>
        </a:p>
      </dgm:t>
    </dgm:pt>
    <dgm:pt modelId="{DB3DA291-9F12-4753-BE02-AD21C2331A22}" type="pres">
      <dgm:prSet presAssocID="{46C8760F-ADFE-4BCB-B278-805495A3E331}" presName="Name9" presStyleLbl="parChTrans1D2" presStyleIdx="3" presStyleCnt="4"/>
      <dgm:spPr/>
      <dgm:t>
        <a:bodyPr/>
        <a:lstStyle/>
        <a:p>
          <a:endParaRPr lang="fr-FR"/>
        </a:p>
      </dgm:t>
    </dgm:pt>
    <dgm:pt modelId="{A0D6CAF1-E65B-48AA-BB3A-89A567B48440}" type="pres">
      <dgm:prSet presAssocID="{46C8760F-ADFE-4BCB-B278-805495A3E331}" presName="connTx" presStyleLbl="parChTrans1D2" presStyleIdx="3" presStyleCnt="4"/>
      <dgm:spPr/>
      <dgm:t>
        <a:bodyPr/>
        <a:lstStyle/>
        <a:p>
          <a:endParaRPr lang="fr-FR"/>
        </a:p>
      </dgm:t>
    </dgm:pt>
    <dgm:pt modelId="{5FA9CCCB-A224-4B03-8118-A06A8FD2EEA5}" type="pres">
      <dgm:prSet presAssocID="{0485C742-FC4D-41BA-B4E4-A9595A237F64}" presName="node" presStyleLbl="node1" presStyleIdx="3" presStyleCnt="4">
        <dgm:presLayoutVars>
          <dgm:bulletEnabled val="1"/>
        </dgm:presLayoutVars>
      </dgm:prSet>
      <dgm:spPr/>
      <dgm:t>
        <a:bodyPr/>
        <a:lstStyle/>
        <a:p>
          <a:endParaRPr lang="fr-FR"/>
        </a:p>
      </dgm:t>
    </dgm:pt>
  </dgm:ptLst>
  <dgm:cxnLst>
    <dgm:cxn modelId="{E07A760A-2980-4869-AD2A-BFFC18743B66}" type="presOf" srcId="{EAA36EEE-5470-458C-AB3F-D1CA616F6EF3}" destId="{D707D681-5F0D-4D28-BAC1-9E111F3F4553}" srcOrd="0" destOrd="0" presId="urn:microsoft.com/office/officeart/2005/8/layout/radial1"/>
    <dgm:cxn modelId="{0FEF58C5-1B7F-4C31-8668-C6839D2EB059}" type="presOf" srcId="{EAA36EEE-5470-458C-AB3F-D1CA616F6EF3}" destId="{33C49FF7-941D-4DB1-B9DD-E660E06AB57D}" srcOrd="1" destOrd="0" presId="urn:microsoft.com/office/officeart/2005/8/layout/radial1"/>
    <dgm:cxn modelId="{216BC181-AE6A-4D45-8524-D208AE899D41}" srcId="{790E8EED-8B0A-4F57-BDBC-D8692911A887}" destId="{0485C742-FC4D-41BA-B4E4-A9595A237F64}" srcOrd="3" destOrd="0" parTransId="{46C8760F-ADFE-4BCB-B278-805495A3E331}" sibTransId="{A7C8E917-E5BE-46B7-AB6E-C98AFDEEE139}"/>
    <dgm:cxn modelId="{1277C402-09FC-49FE-A453-FBB72BB23555}" srcId="{790E8EED-8B0A-4F57-BDBC-D8692911A887}" destId="{9B600EB5-9EB0-407B-BEE4-313FBFE49AA8}" srcOrd="1" destOrd="0" parTransId="{92846928-5CA8-4F3F-9CD4-499C83F5258E}" sibTransId="{A480CE88-2773-4E71-AF29-EE29801A714A}"/>
    <dgm:cxn modelId="{B38B36F9-2347-432A-B012-312BB1419D24}" type="presOf" srcId="{67D3D04E-293F-4994-A594-E0491447BA85}" destId="{EA744907-37DE-4A4A-B31E-72F7744B5C02}" srcOrd="1" destOrd="0" presId="urn:microsoft.com/office/officeart/2005/8/layout/radial1"/>
    <dgm:cxn modelId="{71F4579A-B958-4F8F-B5AA-09E41F2CDCB3}" srcId="{9C9B698C-F5E5-402C-AD75-22D05DF5FE30}" destId="{790E8EED-8B0A-4F57-BDBC-D8692911A887}" srcOrd="0" destOrd="0" parTransId="{252FED6E-D6DE-450C-9942-272B2D8BECA0}" sibTransId="{1735AB91-6E66-4B77-9265-E27632DCE208}"/>
    <dgm:cxn modelId="{A041FD68-F3CA-4738-ABE7-DE62F57912C0}" type="presOf" srcId="{9C9B698C-F5E5-402C-AD75-22D05DF5FE30}" destId="{40923E6E-6EA5-4A50-B672-84600D775C3D}" srcOrd="0" destOrd="0" presId="urn:microsoft.com/office/officeart/2005/8/layout/radial1"/>
    <dgm:cxn modelId="{D712E5E6-BF74-4F8D-B125-A93BF91F4209}" type="presOf" srcId="{46C8760F-ADFE-4BCB-B278-805495A3E331}" destId="{DB3DA291-9F12-4753-BE02-AD21C2331A22}" srcOrd="0" destOrd="0" presId="urn:microsoft.com/office/officeart/2005/8/layout/radial1"/>
    <dgm:cxn modelId="{7227359B-FABD-40DA-81F8-06806FD38DC4}" type="presOf" srcId="{92846928-5CA8-4F3F-9CD4-499C83F5258E}" destId="{64E924BA-DA69-4F90-8B26-A00170B8755A}" srcOrd="1" destOrd="0" presId="urn:microsoft.com/office/officeart/2005/8/layout/radial1"/>
    <dgm:cxn modelId="{C4FD08F5-0998-481D-9F19-72F3949A5F96}" type="presOf" srcId="{C0FC8010-A95E-4A99-88F6-CD4D1372E589}" destId="{FBA00B42-5F97-4640-93AF-643A13B9594A}" srcOrd="0" destOrd="0" presId="urn:microsoft.com/office/officeart/2005/8/layout/radial1"/>
    <dgm:cxn modelId="{301AB15C-B1E2-42F8-8CAD-749140B036EE}" type="presOf" srcId="{2697750F-B21C-4708-976E-F230038FEC18}" destId="{F9B98228-6660-4602-8CE3-949D1AEDBD0A}" srcOrd="0" destOrd="0" presId="urn:microsoft.com/office/officeart/2005/8/layout/radial1"/>
    <dgm:cxn modelId="{0C5C9983-9DA6-47F5-BE3E-C963CA423B83}" srcId="{790E8EED-8B0A-4F57-BDBC-D8692911A887}" destId="{2697750F-B21C-4708-976E-F230038FEC18}" srcOrd="2" destOrd="0" parTransId="{EAA36EEE-5470-458C-AB3F-D1CA616F6EF3}" sibTransId="{7B639D44-5DDE-418D-8BC5-284B9A5810E3}"/>
    <dgm:cxn modelId="{7AE326AB-0F20-43EB-B5BF-3AFE9B6B5D76}" type="presOf" srcId="{9B600EB5-9EB0-407B-BEE4-313FBFE49AA8}" destId="{23371F43-D879-4798-8EBF-27B620DFA338}" srcOrd="0" destOrd="0" presId="urn:microsoft.com/office/officeart/2005/8/layout/radial1"/>
    <dgm:cxn modelId="{D482A733-4DFE-4085-B905-667C705BF56D}" srcId="{790E8EED-8B0A-4F57-BDBC-D8692911A887}" destId="{C0FC8010-A95E-4A99-88F6-CD4D1372E589}" srcOrd="0" destOrd="0" parTransId="{67D3D04E-293F-4994-A594-E0491447BA85}" sibTransId="{F3A8E4B0-589C-46B5-8EE1-3BE97A4D5124}"/>
    <dgm:cxn modelId="{289BC3E4-1E1E-4668-B040-F0C1D80C3316}" type="presOf" srcId="{790E8EED-8B0A-4F57-BDBC-D8692911A887}" destId="{039353D4-D78B-4F29-B216-C7A0F65E8CE8}" srcOrd="0" destOrd="0" presId="urn:microsoft.com/office/officeart/2005/8/layout/radial1"/>
    <dgm:cxn modelId="{67DBF2E3-58FC-4BFC-A0AC-110C94AB2D37}" type="presOf" srcId="{92846928-5CA8-4F3F-9CD4-499C83F5258E}" destId="{61AE8008-C55D-43CA-A60F-C75474AE80A3}" srcOrd="0" destOrd="0" presId="urn:microsoft.com/office/officeart/2005/8/layout/radial1"/>
    <dgm:cxn modelId="{D6B38F78-27C8-40D2-A72D-147997741DDE}" type="presOf" srcId="{67D3D04E-293F-4994-A594-E0491447BA85}" destId="{355B1DE5-FAC6-4026-B608-0C426A8D5182}" srcOrd="0" destOrd="0" presId="urn:microsoft.com/office/officeart/2005/8/layout/radial1"/>
    <dgm:cxn modelId="{88A693D3-139D-460C-97CF-7B44D7658560}" type="presOf" srcId="{0485C742-FC4D-41BA-B4E4-A9595A237F64}" destId="{5FA9CCCB-A224-4B03-8118-A06A8FD2EEA5}" srcOrd="0" destOrd="0" presId="urn:microsoft.com/office/officeart/2005/8/layout/radial1"/>
    <dgm:cxn modelId="{01C19233-F1AE-4920-A77D-1144515BA9A5}" type="presOf" srcId="{46C8760F-ADFE-4BCB-B278-805495A3E331}" destId="{A0D6CAF1-E65B-48AA-BB3A-89A567B48440}" srcOrd="1" destOrd="0" presId="urn:microsoft.com/office/officeart/2005/8/layout/radial1"/>
    <dgm:cxn modelId="{F5F15F14-9E4B-42CC-81F7-AE8E1006054F}" type="presParOf" srcId="{40923E6E-6EA5-4A50-B672-84600D775C3D}" destId="{039353D4-D78B-4F29-B216-C7A0F65E8CE8}" srcOrd="0" destOrd="0" presId="urn:microsoft.com/office/officeart/2005/8/layout/radial1"/>
    <dgm:cxn modelId="{87CFA748-609E-425F-B928-1DD4234EF9DD}" type="presParOf" srcId="{40923E6E-6EA5-4A50-B672-84600D775C3D}" destId="{355B1DE5-FAC6-4026-B608-0C426A8D5182}" srcOrd="1" destOrd="0" presId="urn:microsoft.com/office/officeart/2005/8/layout/radial1"/>
    <dgm:cxn modelId="{06354458-CECE-448D-9763-40B1ED5F59FC}" type="presParOf" srcId="{355B1DE5-FAC6-4026-B608-0C426A8D5182}" destId="{EA744907-37DE-4A4A-B31E-72F7744B5C02}" srcOrd="0" destOrd="0" presId="urn:microsoft.com/office/officeart/2005/8/layout/radial1"/>
    <dgm:cxn modelId="{69CB257D-F9A7-4E9D-98EC-18097F766B20}" type="presParOf" srcId="{40923E6E-6EA5-4A50-B672-84600D775C3D}" destId="{FBA00B42-5F97-4640-93AF-643A13B9594A}" srcOrd="2" destOrd="0" presId="urn:microsoft.com/office/officeart/2005/8/layout/radial1"/>
    <dgm:cxn modelId="{F28CEFD0-306B-40AD-AD32-83E27814B8E2}" type="presParOf" srcId="{40923E6E-6EA5-4A50-B672-84600D775C3D}" destId="{61AE8008-C55D-43CA-A60F-C75474AE80A3}" srcOrd="3" destOrd="0" presId="urn:microsoft.com/office/officeart/2005/8/layout/radial1"/>
    <dgm:cxn modelId="{1A0D80A9-5ABF-4997-ABA6-7C9E7F90D090}" type="presParOf" srcId="{61AE8008-C55D-43CA-A60F-C75474AE80A3}" destId="{64E924BA-DA69-4F90-8B26-A00170B8755A}" srcOrd="0" destOrd="0" presId="urn:microsoft.com/office/officeart/2005/8/layout/radial1"/>
    <dgm:cxn modelId="{AA13DDF8-0871-47C1-86D5-8047776FBD6A}" type="presParOf" srcId="{40923E6E-6EA5-4A50-B672-84600D775C3D}" destId="{23371F43-D879-4798-8EBF-27B620DFA338}" srcOrd="4" destOrd="0" presId="urn:microsoft.com/office/officeart/2005/8/layout/radial1"/>
    <dgm:cxn modelId="{489709BF-0111-4C2E-BB59-A88B093CBB47}" type="presParOf" srcId="{40923E6E-6EA5-4A50-B672-84600D775C3D}" destId="{D707D681-5F0D-4D28-BAC1-9E111F3F4553}" srcOrd="5" destOrd="0" presId="urn:microsoft.com/office/officeart/2005/8/layout/radial1"/>
    <dgm:cxn modelId="{CD86BF71-3DF2-476E-ABF3-BD9836C19E22}" type="presParOf" srcId="{D707D681-5F0D-4D28-BAC1-9E111F3F4553}" destId="{33C49FF7-941D-4DB1-B9DD-E660E06AB57D}" srcOrd="0" destOrd="0" presId="urn:microsoft.com/office/officeart/2005/8/layout/radial1"/>
    <dgm:cxn modelId="{530A8D89-F251-4771-A155-FFE95B4DC8D1}" type="presParOf" srcId="{40923E6E-6EA5-4A50-B672-84600D775C3D}" destId="{F9B98228-6660-4602-8CE3-949D1AEDBD0A}" srcOrd="6" destOrd="0" presId="urn:microsoft.com/office/officeart/2005/8/layout/radial1"/>
    <dgm:cxn modelId="{135FECBF-6878-4F5A-929C-C4BBE6ADEE66}" type="presParOf" srcId="{40923E6E-6EA5-4A50-B672-84600D775C3D}" destId="{DB3DA291-9F12-4753-BE02-AD21C2331A22}" srcOrd="7" destOrd="0" presId="urn:microsoft.com/office/officeart/2005/8/layout/radial1"/>
    <dgm:cxn modelId="{9A88BC28-BB8E-4A0B-B633-88932940E943}" type="presParOf" srcId="{DB3DA291-9F12-4753-BE02-AD21C2331A22}" destId="{A0D6CAF1-E65B-48AA-BB3A-89A567B48440}" srcOrd="0" destOrd="0" presId="urn:microsoft.com/office/officeart/2005/8/layout/radial1"/>
    <dgm:cxn modelId="{658B448A-C9F6-42A3-82B0-AB2FBC39FCC8}" type="presParOf" srcId="{40923E6E-6EA5-4A50-B672-84600D775C3D}" destId="{5FA9CCCB-A224-4B03-8118-A06A8FD2EEA5}" srcOrd="8"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C59B31-B085-48D2-80B9-847C121EBE27}" type="doc">
      <dgm:prSet loTypeId="urn:microsoft.com/office/officeart/2005/8/layout/hList7" loCatId="relationship" qsTypeId="urn:microsoft.com/office/officeart/2005/8/quickstyle/simple1" qsCatId="simple" csTypeId="urn:microsoft.com/office/officeart/2005/8/colors/accent1_2" csCatId="accent1" phldr="1"/>
      <dgm:spPr/>
    </dgm:pt>
    <dgm:pt modelId="{23E99E21-A856-4E33-86A6-F5EF0213D26B}">
      <dgm:prSet phldrT="[Testo]"/>
      <dgm:spPr/>
      <dgm:t>
        <a:bodyPr/>
        <a:lstStyle/>
        <a:p>
          <a:r>
            <a:rPr lang="it-IT" b="1" dirty="0" smtClean="0">
              <a:solidFill>
                <a:schemeClr val="tx1"/>
              </a:solidFill>
            </a:rPr>
            <a:t>Metodo ascendente </a:t>
          </a:r>
          <a:r>
            <a:rPr lang="it-IT" dirty="0" smtClean="0"/>
            <a:t>(dall’osservazione del reale)</a:t>
          </a:r>
          <a:endParaRPr lang="it-IT" dirty="0"/>
        </a:p>
      </dgm:t>
    </dgm:pt>
    <dgm:pt modelId="{D8FEDF4A-6E08-4C5A-8EBB-65DBC4953942}" type="parTrans" cxnId="{99B086A1-6CCE-4163-AD7A-5F483C540091}">
      <dgm:prSet/>
      <dgm:spPr/>
      <dgm:t>
        <a:bodyPr/>
        <a:lstStyle/>
        <a:p>
          <a:endParaRPr lang="it-IT"/>
        </a:p>
      </dgm:t>
    </dgm:pt>
    <dgm:pt modelId="{E2AFC459-56CA-41B6-BC51-0271D1980CB9}" type="sibTrans" cxnId="{99B086A1-6CCE-4163-AD7A-5F483C540091}">
      <dgm:prSet/>
      <dgm:spPr/>
      <dgm:t>
        <a:bodyPr/>
        <a:lstStyle/>
        <a:p>
          <a:endParaRPr lang="it-IT"/>
        </a:p>
      </dgm:t>
    </dgm:pt>
    <dgm:pt modelId="{2CD11EB3-37FE-4AED-9061-372229A24206}">
      <dgm:prSet phldrT="[Testo]"/>
      <dgm:spPr/>
      <dgm:t>
        <a:bodyPr/>
        <a:lstStyle/>
        <a:p>
          <a:r>
            <a:rPr lang="it-IT" b="1" dirty="0" smtClean="0">
              <a:solidFill>
                <a:schemeClr val="tx1"/>
              </a:solidFill>
            </a:rPr>
            <a:t>Metodo discendente </a:t>
          </a:r>
          <a:r>
            <a:rPr lang="it-IT" dirty="0" smtClean="0"/>
            <a:t>(dalle discipline e programmi) – (dai processi cognitivi es. classificare, sintetizzare, analizzare</a:t>
          </a:r>
          <a:endParaRPr lang="it-IT" dirty="0"/>
        </a:p>
      </dgm:t>
    </dgm:pt>
    <dgm:pt modelId="{78BFB928-E9D1-4A9E-BAFF-A85A2E58274A}" type="parTrans" cxnId="{85D23692-9193-4515-884C-D6596DAEB4FF}">
      <dgm:prSet/>
      <dgm:spPr/>
      <dgm:t>
        <a:bodyPr/>
        <a:lstStyle/>
        <a:p>
          <a:endParaRPr lang="it-IT"/>
        </a:p>
      </dgm:t>
    </dgm:pt>
    <dgm:pt modelId="{64F284F9-02E1-410A-B705-694AF24F5418}" type="sibTrans" cxnId="{85D23692-9193-4515-884C-D6596DAEB4FF}">
      <dgm:prSet/>
      <dgm:spPr/>
      <dgm:t>
        <a:bodyPr/>
        <a:lstStyle/>
        <a:p>
          <a:endParaRPr lang="it-IT"/>
        </a:p>
      </dgm:t>
    </dgm:pt>
    <dgm:pt modelId="{2A8C213E-8BB0-4792-9B11-3710DBD71C11}">
      <dgm:prSet phldrT="[Testo]"/>
      <dgm:spPr/>
      <dgm:t>
        <a:bodyPr/>
        <a:lstStyle/>
        <a:p>
          <a:r>
            <a:rPr lang="it-IT" b="1" dirty="0" smtClean="0">
              <a:solidFill>
                <a:schemeClr val="tx1"/>
              </a:solidFill>
            </a:rPr>
            <a:t>Metodo integrato </a:t>
          </a:r>
          <a:r>
            <a:rPr lang="it-IT" dirty="0" smtClean="0"/>
            <a:t>(mediazione fra bisogni e programmi, tra progetto educativo e contestualizzazione nella classe</a:t>
          </a:r>
          <a:endParaRPr lang="it-IT" dirty="0"/>
        </a:p>
      </dgm:t>
    </dgm:pt>
    <dgm:pt modelId="{A71D7B97-8EE8-4160-8636-213D67655FCE}" type="parTrans" cxnId="{3A11B4B9-B697-471E-8793-E2B3293C897D}">
      <dgm:prSet/>
      <dgm:spPr/>
      <dgm:t>
        <a:bodyPr/>
        <a:lstStyle/>
        <a:p>
          <a:endParaRPr lang="it-IT"/>
        </a:p>
      </dgm:t>
    </dgm:pt>
    <dgm:pt modelId="{B9E91479-30C4-4C70-9BA4-8123A18BBFAD}" type="sibTrans" cxnId="{3A11B4B9-B697-471E-8793-E2B3293C897D}">
      <dgm:prSet/>
      <dgm:spPr/>
      <dgm:t>
        <a:bodyPr/>
        <a:lstStyle/>
        <a:p>
          <a:endParaRPr lang="it-IT"/>
        </a:p>
      </dgm:t>
    </dgm:pt>
    <dgm:pt modelId="{B72D44FE-5D58-480F-8A73-87CB039CB813}" type="pres">
      <dgm:prSet presAssocID="{0DC59B31-B085-48D2-80B9-847C121EBE27}" presName="Name0" presStyleCnt="0">
        <dgm:presLayoutVars>
          <dgm:dir/>
          <dgm:resizeHandles val="exact"/>
        </dgm:presLayoutVars>
      </dgm:prSet>
      <dgm:spPr/>
    </dgm:pt>
    <dgm:pt modelId="{D7AE7296-3666-4C3E-A5E4-4623CA33CF71}" type="pres">
      <dgm:prSet presAssocID="{0DC59B31-B085-48D2-80B9-847C121EBE27}" presName="fgShape" presStyleLbl="fgShp" presStyleIdx="0" presStyleCnt="1"/>
      <dgm:spPr/>
    </dgm:pt>
    <dgm:pt modelId="{636E1078-2289-4434-AF49-7AF04E010490}" type="pres">
      <dgm:prSet presAssocID="{0DC59B31-B085-48D2-80B9-847C121EBE27}" presName="linComp" presStyleCnt="0"/>
      <dgm:spPr/>
    </dgm:pt>
    <dgm:pt modelId="{09C781CD-E491-43D9-B069-2E932D34AE0C}" type="pres">
      <dgm:prSet presAssocID="{23E99E21-A856-4E33-86A6-F5EF0213D26B}" presName="compNode" presStyleCnt="0"/>
      <dgm:spPr/>
    </dgm:pt>
    <dgm:pt modelId="{160D8F0A-1DD4-4A53-818C-B9DE8F85DAA9}" type="pres">
      <dgm:prSet presAssocID="{23E99E21-A856-4E33-86A6-F5EF0213D26B}" presName="bkgdShape" presStyleLbl="node1" presStyleIdx="0" presStyleCnt="3"/>
      <dgm:spPr/>
      <dgm:t>
        <a:bodyPr/>
        <a:lstStyle/>
        <a:p>
          <a:endParaRPr lang="it-IT"/>
        </a:p>
      </dgm:t>
    </dgm:pt>
    <dgm:pt modelId="{77190E14-40B2-48D9-8431-2C2367871D65}" type="pres">
      <dgm:prSet presAssocID="{23E99E21-A856-4E33-86A6-F5EF0213D26B}" presName="nodeTx" presStyleLbl="node1" presStyleIdx="0" presStyleCnt="3">
        <dgm:presLayoutVars>
          <dgm:bulletEnabled val="1"/>
        </dgm:presLayoutVars>
      </dgm:prSet>
      <dgm:spPr/>
      <dgm:t>
        <a:bodyPr/>
        <a:lstStyle/>
        <a:p>
          <a:endParaRPr lang="it-IT"/>
        </a:p>
      </dgm:t>
    </dgm:pt>
    <dgm:pt modelId="{7853C338-AF3D-4FD7-B16E-1619A3786B67}" type="pres">
      <dgm:prSet presAssocID="{23E99E21-A856-4E33-86A6-F5EF0213D26B}" presName="invisiNode" presStyleLbl="node1" presStyleIdx="0" presStyleCnt="3"/>
      <dgm:spPr/>
    </dgm:pt>
    <dgm:pt modelId="{0B11B7E3-ADB1-44F8-9389-294DBC89E3F6}" type="pres">
      <dgm:prSet presAssocID="{23E99E21-A856-4E33-86A6-F5EF0213D26B}" presName="imagNode" presStyleLbl="fgImgPlace1" presStyleIdx="0" presStyleCnt="3"/>
      <dgm:spPr/>
    </dgm:pt>
    <dgm:pt modelId="{956C430B-DC3A-4343-9162-A9094AB5AEE2}" type="pres">
      <dgm:prSet presAssocID="{E2AFC459-56CA-41B6-BC51-0271D1980CB9}" presName="sibTrans" presStyleLbl="sibTrans2D1" presStyleIdx="0" presStyleCnt="0"/>
      <dgm:spPr/>
      <dgm:t>
        <a:bodyPr/>
        <a:lstStyle/>
        <a:p>
          <a:endParaRPr lang="it-IT"/>
        </a:p>
      </dgm:t>
    </dgm:pt>
    <dgm:pt modelId="{90752C7D-353D-4BD4-82B8-D7D655BC6D44}" type="pres">
      <dgm:prSet presAssocID="{2CD11EB3-37FE-4AED-9061-372229A24206}" presName="compNode" presStyleCnt="0"/>
      <dgm:spPr/>
    </dgm:pt>
    <dgm:pt modelId="{85C1C7AE-BD0A-4D91-A66D-1733FB8ED450}" type="pres">
      <dgm:prSet presAssocID="{2CD11EB3-37FE-4AED-9061-372229A24206}" presName="bkgdShape" presStyleLbl="node1" presStyleIdx="1" presStyleCnt="3"/>
      <dgm:spPr/>
      <dgm:t>
        <a:bodyPr/>
        <a:lstStyle/>
        <a:p>
          <a:endParaRPr lang="it-IT"/>
        </a:p>
      </dgm:t>
    </dgm:pt>
    <dgm:pt modelId="{8D6B5D1F-2143-498B-A684-F952BA6B4F7C}" type="pres">
      <dgm:prSet presAssocID="{2CD11EB3-37FE-4AED-9061-372229A24206}" presName="nodeTx" presStyleLbl="node1" presStyleIdx="1" presStyleCnt="3">
        <dgm:presLayoutVars>
          <dgm:bulletEnabled val="1"/>
        </dgm:presLayoutVars>
      </dgm:prSet>
      <dgm:spPr/>
      <dgm:t>
        <a:bodyPr/>
        <a:lstStyle/>
        <a:p>
          <a:endParaRPr lang="it-IT"/>
        </a:p>
      </dgm:t>
    </dgm:pt>
    <dgm:pt modelId="{C79568D1-02AC-4230-AF74-A4927A37B585}" type="pres">
      <dgm:prSet presAssocID="{2CD11EB3-37FE-4AED-9061-372229A24206}" presName="invisiNode" presStyleLbl="node1" presStyleIdx="1" presStyleCnt="3"/>
      <dgm:spPr/>
    </dgm:pt>
    <dgm:pt modelId="{641634AA-18B9-464F-AC3D-182BFBC0244C}" type="pres">
      <dgm:prSet presAssocID="{2CD11EB3-37FE-4AED-9061-372229A24206}" presName="imagNode" presStyleLbl="fgImgPlace1" presStyleIdx="1" presStyleCnt="3"/>
      <dgm:spPr/>
    </dgm:pt>
    <dgm:pt modelId="{3A047F42-56DE-4151-BDC7-C721FF3D872A}" type="pres">
      <dgm:prSet presAssocID="{64F284F9-02E1-410A-B705-694AF24F5418}" presName="sibTrans" presStyleLbl="sibTrans2D1" presStyleIdx="0" presStyleCnt="0"/>
      <dgm:spPr/>
      <dgm:t>
        <a:bodyPr/>
        <a:lstStyle/>
        <a:p>
          <a:endParaRPr lang="it-IT"/>
        </a:p>
      </dgm:t>
    </dgm:pt>
    <dgm:pt modelId="{ACA46E5A-5317-4D83-A6E4-35C87E5550BB}" type="pres">
      <dgm:prSet presAssocID="{2A8C213E-8BB0-4792-9B11-3710DBD71C11}" presName="compNode" presStyleCnt="0"/>
      <dgm:spPr/>
    </dgm:pt>
    <dgm:pt modelId="{B2E40260-A85A-45B3-A353-DC0619E591AF}" type="pres">
      <dgm:prSet presAssocID="{2A8C213E-8BB0-4792-9B11-3710DBD71C11}" presName="bkgdShape" presStyleLbl="node1" presStyleIdx="2" presStyleCnt="3"/>
      <dgm:spPr/>
      <dgm:t>
        <a:bodyPr/>
        <a:lstStyle/>
        <a:p>
          <a:endParaRPr lang="it-IT"/>
        </a:p>
      </dgm:t>
    </dgm:pt>
    <dgm:pt modelId="{AB0AEE6E-EA27-4BBF-857F-0A25C405400F}" type="pres">
      <dgm:prSet presAssocID="{2A8C213E-8BB0-4792-9B11-3710DBD71C11}" presName="nodeTx" presStyleLbl="node1" presStyleIdx="2" presStyleCnt="3">
        <dgm:presLayoutVars>
          <dgm:bulletEnabled val="1"/>
        </dgm:presLayoutVars>
      </dgm:prSet>
      <dgm:spPr/>
      <dgm:t>
        <a:bodyPr/>
        <a:lstStyle/>
        <a:p>
          <a:endParaRPr lang="it-IT"/>
        </a:p>
      </dgm:t>
    </dgm:pt>
    <dgm:pt modelId="{21A94DCF-4CAD-444C-A9BF-236BB1A68C36}" type="pres">
      <dgm:prSet presAssocID="{2A8C213E-8BB0-4792-9B11-3710DBD71C11}" presName="invisiNode" presStyleLbl="node1" presStyleIdx="2" presStyleCnt="3"/>
      <dgm:spPr/>
    </dgm:pt>
    <dgm:pt modelId="{A0F0C1AE-DDB8-4209-B9AA-AC19D218B92B}" type="pres">
      <dgm:prSet presAssocID="{2A8C213E-8BB0-4792-9B11-3710DBD71C11}" presName="imagNode" presStyleLbl="fgImgPlace1" presStyleIdx="2" presStyleCnt="3"/>
      <dgm:spPr/>
    </dgm:pt>
  </dgm:ptLst>
  <dgm:cxnLst>
    <dgm:cxn modelId="{B56DE0CE-7BCC-49EE-BF85-F110A9F670C7}" type="presOf" srcId="{2A8C213E-8BB0-4792-9B11-3710DBD71C11}" destId="{AB0AEE6E-EA27-4BBF-857F-0A25C405400F}" srcOrd="1" destOrd="0" presId="urn:microsoft.com/office/officeart/2005/8/layout/hList7"/>
    <dgm:cxn modelId="{608B7038-BE47-4471-BB06-8AD4E33E846E}" type="presOf" srcId="{E2AFC459-56CA-41B6-BC51-0271D1980CB9}" destId="{956C430B-DC3A-4343-9162-A9094AB5AEE2}" srcOrd="0" destOrd="0" presId="urn:microsoft.com/office/officeart/2005/8/layout/hList7"/>
    <dgm:cxn modelId="{26FFB041-136A-42A6-BB6A-B2AD453A5A2E}" type="presOf" srcId="{23E99E21-A856-4E33-86A6-F5EF0213D26B}" destId="{160D8F0A-1DD4-4A53-818C-B9DE8F85DAA9}" srcOrd="0" destOrd="0" presId="urn:microsoft.com/office/officeart/2005/8/layout/hList7"/>
    <dgm:cxn modelId="{E9979F36-E97E-4DD8-A78B-567EE7B60329}" type="presOf" srcId="{2CD11EB3-37FE-4AED-9061-372229A24206}" destId="{85C1C7AE-BD0A-4D91-A66D-1733FB8ED450}" srcOrd="0" destOrd="0" presId="urn:microsoft.com/office/officeart/2005/8/layout/hList7"/>
    <dgm:cxn modelId="{2AA5C44A-9B68-4810-966F-F7050A80F565}" type="presOf" srcId="{23E99E21-A856-4E33-86A6-F5EF0213D26B}" destId="{77190E14-40B2-48D9-8431-2C2367871D65}" srcOrd="1" destOrd="0" presId="urn:microsoft.com/office/officeart/2005/8/layout/hList7"/>
    <dgm:cxn modelId="{6D40AA8C-C134-4A2D-A948-FAAF21FEB62F}" type="presOf" srcId="{2CD11EB3-37FE-4AED-9061-372229A24206}" destId="{8D6B5D1F-2143-498B-A684-F952BA6B4F7C}" srcOrd="1" destOrd="0" presId="urn:microsoft.com/office/officeart/2005/8/layout/hList7"/>
    <dgm:cxn modelId="{3A11B4B9-B697-471E-8793-E2B3293C897D}" srcId="{0DC59B31-B085-48D2-80B9-847C121EBE27}" destId="{2A8C213E-8BB0-4792-9B11-3710DBD71C11}" srcOrd="2" destOrd="0" parTransId="{A71D7B97-8EE8-4160-8636-213D67655FCE}" sibTransId="{B9E91479-30C4-4C70-9BA4-8123A18BBFAD}"/>
    <dgm:cxn modelId="{99B086A1-6CCE-4163-AD7A-5F483C540091}" srcId="{0DC59B31-B085-48D2-80B9-847C121EBE27}" destId="{23E99E21-A856-4E33-86A6-F5EF0213D26B}" srcOrd="0" destOrd="0" parTransId="{D8FEDF4A-6E08-4C5A-8EBB-65DBC4953942}" sibTransId="{E2AFC459-56CA-41B6-BC51-0271D1980CB9}"/>
    <dgm:cxn modelId="{D1AE6088-9BFE-439E-911D-8B068E1C32E2}" type="presOf" srcId="{2A8C213E-8BB0-4792-9B11-3710DBD71C11}" destId="{B2E40260-A85A-45B3-A353-DC0619E591AF}" srcOrd="0" destOrd="0" presId="urn:microsoft.com/office/officeart/2005/8/layout/hList7"/>
    <dgm:cxn modelId="{85D23692-9193-4515-884C-D6596DAEB4FF}" srcId="{0DC59B31-B085-48D2-80B9-847C121EBE27}" destId="{2CD11EB3-37FE-4AED-9061-372229A24206}" srcOrd="1" destOrd="0" parTransId="{78BFB928-E9D1-4A9E-BAFF-A85A2E58274A}" sibTransId="{64F284F9-02E1-410A-B705-694AF24F5418}"/>
    <dgm:cxn modelId="{DBD2CC12-8400-4066-A562-4DDD530A92D9}" type="presOf" srcId="{64F284F9-02E1-410A-B705-694AF24F5418}" destId="{3A047F42-56DE-4151-BDC7-C721FF3D872A}" srcOrd="0" destOrd="0" presId="urn:microsoft.com/office/officeart/2005/8/layout/hList7"/>
    <dgm:cxn modelId="{9E6B9C87-48FF-4AA3-BAFF-33BD56E19118}" type="presOf" srcId="{0DC59B31-B085-48D2-80B9-847C121EBE27}" destId="{B72D44FE-5D58-480F-8A73-87CB039CB813}" srcOrd="0" destOrd="0" presId="urn:microsoft.com/office/officeart/2005/8/layout/hList7"/>
    <dgm:cxn modelId="{B9055960-8789-438E-9BD5-EE5A34132593}" type="presParOf" srcId="{B72D44FE-5D58-480F-8A73-87CB039CB813}" destId="{D7AE7296-3666-4C3E-A5E4-4623CA33CF71}" srcOrd="0" destOrd="0" presId="urn:microsoft.com/office/officeart/2005/8/layout/hList7"/>
    <dgm:cxn modelId="{15D52094-C7F8-49F0-BECC-C4B1C3AF7031}" type="presParOf" srcId="{B72D44FE-5D58-480F-8A73-87CB039CB813}" destId="{636E1078-2289-4434-AF49-7AF04E010490}" srcOrd="1" destOrd="0" presId="urn:microsoft.com/office/officeart/2005/8/layout/hList7"/>
    <dgm:cxn modelId="{7B32D3B7-51C0-444D-ADCF-D1ECC46E40BA}" type="presParOf" srcId="{636E1078-2289-4434-AF49-7AF04E010490}" destId="{09C781CD-E491-43D9-B069-2E932D34AE0C}" srcOrd="0" destOrd="0" presId="urn:microsoft.com/office/officeart/2005/8/layout/hList7"/>
    <dgm:cxn modelId="{0C857E88-F5F7-43C6-85F5-FF00EAC2E1BB}" type="presParOf" srcId="{09C781CD-E491-43D9-B069-2E932D34AE0C}" destId="{160D8F0A-1DD4-4A53-818C-B9DE8F85DAA9}" srcOrd="0" destOrd="0" presId="urn:microsoft.com/office/officeart/2005/8/layout/hList7"/>
    <dgm:cxn modelId="{252239D5-60A0-40FD-ACD4-E9D9840AE16C}" type="presParOf" srcId="{09C781CD-E491-43D9-B069-2E932D34AE0C}" destId="{77190E14-40B2-48D9-8431-2C2367871D65}" srcOrd="1" destOrd="0" presId="urn:microsoft.com/office/officeart/2005/8/layout/hList7"/>
    <dgm:cxn modelId="{B84E7AFE-B58B-415F-A4B4-54EFFFB65DB1}" type="presParOf" srcId="{09C781CD-E491-43D9-B069-2E932D34AE0C}" destId="{7853C338-AF3D-4FD7-B16E-1619A3786B67}" srcOrd="2" destOrd="0" presId="urn:microsoft.com/office/officeart/2005/8/layout/hList7"/>
    <dgm:cxn modelId="{3CDD91E6-ABE1-40E1-B2BA-4DA9BAB0A870}" type="presParOf" srcId="{09C781CD-E491-43D9-B069-2E932D34AE0C}" destId="{0B11B7E3-ADB1-44F8-9389-294DBC89E3F6}" srcOrd="3" destOrd="0" presId="urn:microsoft.com/office/officeart/2005/8/layout/hList7"/>
    <dgm:cxn modelId="{11ED94EE-63F4-4608-A4AC-14FC76F54547}" type="presParOf" srcId="{636E1078-2289-4434-AF49-7AF04E010490}" destId="{956C430B-DC3A-4343-9162-A9094AB5AEE2}" srcOrd="1" destOrd="0" presId="urn:microsoft.com/office/officeart/2005/8/layout/hList7"/>
    <dgm:cxn modelId="{B7705450-0940-4D24-A7F8-C7950F9D8DE9}" type="presParOf" srcId="{636E1078-2289-4434-AF49-7AF04E010490}" destId="{90752C7D-353D-4BD4-82B8-D7D655BC6D44}" srcOrd="2" destOrd="0" presId="urn:microsoft.com/office/officeart/2005/8/layout/hList7"/>
    <dgm:cxn modelId="{155666FC-49F0-467B-AA33-F522056267B6}" type="presParOf" srcId="{90752C7D-353D-4BD4-82B8-D7D655BC6D44}" destId="{85C1C7AE-BD0A-4D91-A66D-1733FB8ED450}" srcOrd="0" destOrd="0" presId="urn:microsoft.com/office/officeart/2005/8/layout/hList7"/>
    <dgm:cxn modelId="{E23C9169-1AF4-4E87-8CA2-A61DE5C064FE}" type="presParOf" srcId="{90752C7D-353D-4BD4-82B8-D7D655BC6D44}" destId="{8D6B5D1F-2143-498B-A684-F952BA6B4F7C}" srcOrd="1" destOrd="0" presId="urn:microsoft.com/office/officeart/2005/8/layout/hList7"/>
    <dgm:cxn modelId="{EF332632-F2E4-4D6B-9AFF-A4649323CBCF}" type="presParOf" srcId="{90752C7D-353D-4BD4-82B8-D7D655BC6D44}" destId="{C79568D1-02AC-4230-AF74-A4927A37B585}" srcOrd="2" destOrd="0" presId="urn:microsoft.com/office/officeart/2005/8/layout/hList7"/>
    <dgm:cxn modelId="{B85CA885-05F2-47D1-B949-5391A3ADA01F}" type="presParOf" srcId="{90752C7D-353D-4BD4-82B8-D7D655BC6D44}" destId="{641634AA-18B9-464F-AC3D-182BFBC0244C}" srcOrd="3" destOrd="0" presId="urn:microsoft.com/office/officeart/2005/8/layout/hList7"/>
    <dgm:cxn modelId="{237D2EB5-849F-4BB2-8B31-1DE172A1A3F0}" type="presParOf" srcId="{636E1078-2289-4434-AF49-7AF04E010490}" destId="{3A047F42-56DE-4151-BDC7-C721FF3D872A}" srcOrd="3" destOrd="0" presId="urn:microsoft.com/office/officeart/2005/8/layout/hList7"/>
    <dgm:cxn modelId="{57C3B86F-4D87-4476-9690-CF4C23363F9D}" type="presParOf" srcId="{636E1078-2289-4434-AF49-7AF04E010490}" destId="{ACA46E5A-5317-4D83-A6E4-35C87E5550BB}" srcOrd="4" destOrd="0" presId="urn:microsoft.com/office/officeart/2005/8/layout/hList7"/>
    <dgm:cxn modelId="{1BDC3C0E-3BB6-4346-841E-39FEABDF0315}" type="presParOf" srcId="{ACA46E5A-5317-4D83-A6E4-35C87E5550BB}" destId="{B2E40260-A85A-45B3-A353-DC0619E591AF}" srcOrd="0" destOrd="0" presId="urn:microsoft.com/office/officeart/2005/8/layout/hList7"/>
    <dgm:cxn modelId="{E9214A88-AF95-4C4B-869C-15B7E073DB19}" type="presParOf" srcId="{ACA46E5A-5317-4D83-A6E4-35C87E5550BB}" destId="{AB0AEE6E-EA27-4BBF-857F-0A25C405400F}" srcOrd="1" destOrd="0" presId="urn:microsoft.com/office/officeart/2005/8/layout/hList7"/>
    <dgm:cxn modelId="{07CC8D65-009C-4A55-85B4-2D8B38A4E524}" type="presParOf" srcId="{ACA46E5A-5317-4D83-A6E4-35C87E5550BB}" destId="{21A94DCF-4CAD-444C-A9BF-236BB1A68C36}" srcOrd="2" destOrd="0" presId="urn:microsoft.com/office/officeart/2005/8/layout/hList7"/>
    <dgm:cxn modelId="{456AFDB4-573E-4334-89A1-E128F7224CAC}" type="presParOf" srcId="{ACA46E5A-5317-4D83-A6E4-35C87E5550BB}" destId="{A0F0C1AE-DDB8-4209-B9AA-AC19D218B92B}" srcOrd="3" destOrd="0" presId="urn:microsoft.com/office/officeart/2005/8/layout/hList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EDE096-1063-4A7A-B004-855B5D8F1E7D}"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it-IT"/>
        </a:p>
      </dgm:t>
    </dgm:pt>
    <dgm:pt modelId="{2BA90972-12FA-4471-A821-04A55975AABB}">
      <dgm:prSet phldrT="[Testo]"/>
      <dgm:spPr/>
      <dgm:t>
        <a:bodyPr/>
        <a:lstStyle/>
        <a:p>
          <a:r>
            <a:rPr lang="it-IT" dirty="0" smtClean="0"/>
            <a:t>B</a:t>
          </a:r>
          <a:endParaRPr lang="it-IT" dirty="0"/>
        </a:p>
      </dgm:t>
    </dgm:pt>
    <dgm:pt modelId="{5B514F3B-318D-4ED5-B988-792F93C18004}" type="parTrans" cxnId="{F5710966-2C28-43FC-A19E-6FE5BCF79B9C}">
      <dgm:prSet/>
      <dgm:spPr/>
      <dgm:t>
        <a:bodyPr/>
        <a:lstStyle/>
        <a:p>
          <a:endParaRPr lang="it-IT"/>
        </a:p>
      </dgm:t>
    </dgm:pt>
    <dgm:pt modelId="{B4CC1EE6-8E98-4A15-BC21-78895D906741}" type="sibTrans" cxnId="{F5710966-2C28-43FC-A19E-6FE5BCF79B9C}">
      <dgm:prSet/>
      <dgm:spPr/>
      <dgm:t>
        <a:bodyPr/>
        <a:lstStyle/>
        <a:p>
          <a:endParaRPr lang="it-IT"/>
        </a:p>
      </dgm:t>
    </dgm:pt>
    <dgm:pt modelId="{489BBDEA-7055-4C3D-AE45-142391DFBC1E}">
      <dgm:prSet phldrT="[Testo]"/>
      <dgm:spPr/>
      <dgm:t>
        <a:bodyPr/>
        <a:lstStyle/>
        <a:p>
          <a:r>
            <a:rPr lang="it-IT" dirty="0" smtClean="0"/>
            <a:t>Bisogni degli alunni</a:t>
          </a:r>
          <a:endParaRPr lang="it-IT" dirty="0"/>
        </a:p>
      </dgm:t>
    </dgm:pt>
    <dgm:pt modelId="{42285F8F-AC14-4CEF-81C9-8A6D1AA4F749}" type="parTrans" cxnId="{F6BE2E0F-9699-4652-B03D-1CEF69C06219}">
      <dgm:prSet/>
      <dgm:spPr/>
      <dgm:t>
        <a:bodyPr/>
        <a:lstStyle/>
        <a:p>
          <a:endParaRPr lang="it-IT"/>
        </a:p>
      </dgm:t>
    </dgm:pt>
    <dgm:pt modelId="{445D9C28-CE38-4C94-BD6A-3F4720F4F139}" type="sibTrans" cxnId="{F6BE2E0F-9699-4652-B03D-1CEF69C06219}">
      <dgm:prSet/>
      <dgm:spPr/>
      <dgm:t>
        <a:bodyPr/>
        <a:lstStyle/>
        <a:p>
          <a:endParaRPr lang="it-IT"/>
        </a:p>
      </dgm:t>
    </dgm:pt>
    <dgm:pt modelId="{7766B00C-1242-4445-AC3E-FACFCED8E71B}">
      <dgm:prSet phldrT="[Testo]"/>
      <dgm:spPr/>
      <dgm:t>
        <a:bodyPr/>
        <a:lstStyle/>
        <a:p>
          <a:r>
            <a:rPr lang="it-IT" dirty="0" smtClean="0"/>
            <a:t>P</a:t>
          </a:r>
          <a:endParaRPr lang="it-IT" dirty="0"/>
        </a:p>
      </dgm:t>
    </dgm:pt>
    <dgm:pt modelId="{DC4220C8-416F-4672-939A-D7B981555C9B}" type="parTrans" cxnId="{C046035A-0343-44E8-811B-48BE5E193C0D}">
      <dgm:prSet/>
      <dgm:spPr/>
      <dgm:t>
        <a:bodyPr/>
        <a:lstStyle/>
        <a:p>
          <a:endParaRPr lang="it-IT"/>
        </a:p>
      </dgm:t>
    </dgm:pt>
    <dgm:pt modelId="{592D030C-7FDE-46D7-9ED8-1874B802A344}" type="sibTrans" cxnId="{C046035A-0343-44E8-811B-48BE5E193C0D}">
      <dgm:prSet/>
      <dgm:spPr/>
      <dgm:t>
        <a:bodyPr/>
        <a:lstStyle/>
        <a:p>
          <a:endParaRPr lang="it-IT"/>
        </a:p>
      </dgm:t>
    </dgm:pt>
    <dgm:pt modelId="{BB6F3158-8609-41F9-8355-BB64C20B1241}">
      <dgm:prSet phldrT="[Testo]"/>
      <dgm:spPr/>
      <dgm:t>
        <a:bodyPr/>
        <a:lstStyle/>
        <a:p>
          <a:r>
            <a:rPr lang="it-IT" dirty="0" smtClean="0"/>
            <a:t>Programmi e discipline</a:t>
          </a:r>
          <a:endParaRPr lang="it-IT" dirty="0"/>
        </a:p>
      </dgm:t>
    </dgm:pt>
    <dgm:pt modelId="{2B5C7882-57E2-433B-A175-0F48E760233E}" type="parTrans" cxnId="{53E5ADE9-3B37-452D-AD4F-4B31DD7C25DE}">
      <dgm:prSet/>
      <dgm:spPr/>
      <dgm:t>
        <a:bodyPr/>
        <a:lstStyle/>
        <a:p>
          <a:endParaRPr lang="it-IT"/>
        </a:p>
      </dgm:t>
    </dgm:pt>
    <dgm:pt modelId="{1274908B-14A4-479C-A6AF-F5A5F65F0287}" type="sibTrans" cxnId="{53E5ADE9-3B37-452D-AD4F-4B31DD7C25DE}">
      <dgm:prSet/>
      <dgm:spPr/>
      <dgm:t>
        <a:bodyPr/>
        <a:lstStyle/>
        <a:p>
          <a:endParaRPr lang="it-IT"/>
        </a:p>
      </dgm:t>
    </dgm:pt>
    <dgm:pt modelId="{A0C103A6-7E07-43C7-B047-E1A9ACDAD0BE}">
      <dgm:prSet phldrT="[Testo]"/>
      <dgm:spPr/>
      <dgm:t>
        <a:bodyPr/>
        <a:lstStyle/>
        <a:p>
          <a:r>
            <a:rPr lang="it-IT" dirty="0" smtClean="0"/>
            <a:t>A</a:t>
          </a:r>
          <a:endParaRPr lang="it-IT" dirty="0"/>
        </a:p>
      </dgm:t>
    </dgm:pt>
    <dgm:pt modelId="{518ABC89-D4B4-460F-BCC4-708D88BA9038}" type="parTrans" cxnId="{B143BE42-D9F5-4A49-B267-DCADA55699FF}">
      <dgm:prSet/>
      <dgm:spPr/>
      <dgm:t>
        <a:bodyPr/>
        <a:lstStyle/>
        <a:p>
          <a:endParaRPr lang="it-IT"/>
        </a:p>
      </dgm:t>
    </dgm:pt>
    <dgm:pt modelId="{51B3DF9D-905C-4515-92E0-300BDD76E61D}" type="sibTrans" cxnId="{B143BE42-D9F5-4A49-B267-DCADA55699FF}">
      <dgm:prSet/>
      <dgm:spPr/>
      <dgm:t>
        <a:bodyPr/>
        <a:lstStyle/>
        <a:p>
          <a:endParaRPr lang="it-IT"/>
        </a:p>
      </dgm:t>
    </dgm:pt>
    <dgm:pt modelId="{BC2C17AA-BA3B-477B-9F50-2B7C736C9D76}">
      <dgm:prSet phldrT="[Testo]"/>
      <dgm:spPr/>
      <dgm:t>
        <a:bodyPr/>
        <a:lstStyle/>
        <a:p>
          <a:r>
            <a:rPr lang="it-IT" dirty="0" smtClean="0"/>
            <a:t>Processi di apprendimento</a:t>
          </a:r>
          <a:endParaRPr lang="it-IT" dirty="0"/>
        </a:p>
      </dgm:t>
    </dgm:pt>
    <dgm:pt modelId="{64A88A2E-FA82-448D-A742-30286A8FD34D}" type="parTrans" cxnId="{4E3022D6-F860-4D93-B841-F8E2629A5EAE}">
      <dgm:prSet/>
      <dgm:spPr/>
      <dgm:t>
        <a:bodyPr/>
        <a:lstStyle/>
        <a:p>
          <a:endParaRPr lang="it-IT"/>
        </a:p>
      </dgm:t>
    </dgm:pt>
    <dgm:pt modelId="{3398DAA4-9B32-407F-ACD3-67CA80DCD71B}" type="sibTrans" cxnId="{4E3022D6-F860-4D93-B841-F8E2629A5EAE}">
      <dgm:prSet/>
      <dgm:spPr/>
      <dgm:t>
        <a:bodyPr/>
        <a:lstStyle/>
        <a:p>
          <a:endParaRPr lang="it-IT"/>
        </a:p>
      </dgm:t>
    </dgm:pt>
    <dgm:pt modelId="{AA34B716-E145-4C4B-ACC2-36B7B6C86DB7}" type="pres">
      <dgm:prSet presAssocID="{26EDE096-1063-4A7A-B004-855B5D8F1E7D}" presName="composite" presStyleCnt="0">
        <dgm:presLayoutVars>
          <dgm:chMax val="5"/>
          <dgm:dir/>
          <dgm:animLvl val="ctr"/>
          <dgm:resizeHandles val="exact"/>
        </dgm:presLayoutVars>
      </dgm:prSet>
      <dgm:spPr/>
      <dgm:t>
        <a:bodyPr/>
        <a:lstStyle/>
        <a:p>
          <a:endParaRPr lang="it-IT"/>
        </a:p>
      </dgm:t>
    </dgm:pt>
    <dgm:pt modelId="{06EE9877-D1FA-4D3F-8EA0-4DEDF57EA911}" type="pres">
      <dgm:prSet presAssocID="{26EDE096-1063-4A7A-B004-855B5D8F1E7D}" presName="cycle" presStyleCnt="0"/>
      <dgm:spPr/>
    </dgm:pt>
    <dgm:pt modelId="{AEF431F5-F242-40B6-B4DC-034C8624510D}" type="pres">
      <dgm:prSet presAssocID="{26EDE096-1063-4A7A-B004-855B5D8F1E7D}" presName="centerShape" presStyleCnt="0"/>
      <dgm:spPr/>
    </dgm:pt>
    <dgm:pt modelId="{45621F95-7075-4023-8CE5-4D363F044E14}" type="pres">
      <dgm:prSet presAssocID="{26EDE096-1063-4A7A-B004-855B5D8F1E7D}" presName="connSite" presStyleLbl="node1" presStyleIdx="0" presStyleCnt="4"/>
      <dgm:spPr/>
    </dgm:pt>
    <dgm:pt modelId="{952D04B9-BC8B-4367-8A1C-D832DB3A41CB}" type="pres">
      <dgm:prSet presAssocID="{26EDE096-1063-4A7A-B004-855B5D8F1E7D}" presName="visible" presStyleLbl="node1" presStyleIdx="0" presStyleCnt="4"/>
      <dgm:spPr>
        <a:blipFill rotWithShape="0">
          <a:blip xmlns:r="http://schemas.openxmlformats.org/officeDocument/2006/relationships" r:embed="rId1"/>
          <a:stretch>
            <a:fillRect/>
          </a:stretch>
        </a:blipFill>
      </dgm:spPr>
    </dgm:pt>
    <dgm:pt modelId="{9552CAB3-DAB4-4592-9398-889ABAD43FAE}" type="pres">
      <dgm:prSet presAssocID="{5B514F3B-318D-4ED5-B988-792F93C18004}" presName="Name25" presStyleLbl="parChTrans1D1" presStyleIdx="0" presStyleCnt="3"/>
      <dgm:spPr/>
      <dgm:t>
        <a:bodyPr/>
        <a:lstStyle/>
        <a:p>
          <a:endParaRPr lang="it-IT"/>
        </a:p>
      </dgm:t>
    </dgm:pt>
    <dgm:pt modelId="{D6D1C844-892A-4BA5-8BB1-2C475E4F2954}" type="pres">
      <dgm:prSet presAssocID="{2BA90972-12FA-4471-A821-04A55975AABB}" presName="node" presStyleCnt="0"/>
      <dgm:spPr/>
    </dgm:pt>
    <dgm:pt modelId="{827C87ED-6FCE-4154-9015-29D2B95E2E9C}" type="pres">
      <dgm:prSet presAssocID="{2BA90972-12FA-4471-A821-04A55975AABB}" presName="parentNode" presStyleLbl="node1" presStyleIdx="1" presStyleCnt="4">
        <dgm:presLayoutVars>
          <dgm:chMax val="1"/>
          <dgm:bulletEnabled val="1"/>
        </dgm:presLayoutVars>
      </dgm:prSet>
      <dgm:spPr/>
      <dgm:t>
        <a:bodyPr/>
        <a:lstStyle/>
        <a:p>
          <a:endParaRPr lang="it-IT"/>
        </a:p>
      </dgm:t>
    </dgm:pt>
    <dgm:pt modelId="{CACF6E49-1D8F-40E5-8968-FFC2298214B3}" type="pres">
      <dgm:prSet presAssocID="{2BA90972-12FA-4471-A821-04A55975AABB}" presName="childNode" presStyleLbl="revTx" presStyleIdx="0" presStyleCnt="3">
        <dgm:presLayoutVars>
          <dgm:bulletEnabled val="1"/>
        </dgm:presLayoutVars>
      </dgm:prSet>
      <dgm:spPr/>
      <dgm:t>
        <a:bodyPr/>
        <a:lstStyle/>
        <a:p>
          <a:endParaRPr lang="it-IT"/>
        </a:p>
      </dgm:t>
    </dgm:pt>
    <dgm:pt modelId="{469E8B0A-79BE-4571-8955-A8053CBCA6D1}" type="pres">
      <dgm:prSet presAssocID="{DC4220C8-416F-4672-939A-D7B981555C9B}" presName="Name25" presStyleLbl="parChTrans1D1" presStyleIdx="1" presStyleCnt="3"/>
      <dgm:spPr/>
      <dgm:t>
        <a:bodyPr/>
        <a:lstStyle/>
        <a:p>
          <a:endParaRPr lang="it-IT"/>
        </a:p>
      </dgm:t>
    </dgm:pt>
    <dgm:pt modelId="{F8FF3A3A-F1BD-4125-A29F-324C1E75BB10}" type="pres">
      <dgm:prSet presAssocID="{7766B00C-1242-4445-AC3E-FACFCED8E71B}" presName="node" presStyleCnt="0"/>
      <dgm:spPr/>
    </dgm:pt>
    <dgm:pt modelId="{0A99F5FA-D879-42DD-A182-6316E50E722D}" type="pres">
      <dgm:prSet presAssocID="{7766B00C-1242-4445-AC3E-FACFCED8E71B}" presName="parentNode" presStyleLbl="node1" presStyleIdx="2" presStyleCnt="4">
        <dgm:presLayoutVars>
          <dgm:chMax val="1"/>
          <dgm:bulletEnabled val="1"/>
        </dgm:presLayoutVars>
      </dgm:prSet>
      <dgm:spPr/>
      <dgm:t>
        <a:bodyPr/>
        <a:lstStyle/>
        <a:p>
          <a:endParaRPr lang="it-IT"/>
        </a:p>
      </dgm:t>
    </dgm:pt>
    <dgm:pt modelId="{7DEE6277-32A9-485A-8867-6FC8D70D763C}" type="pres">
      <dgm:prSet presAssocID="{7766B00C-1242-4445-AC3E-FACFCED8E71B}" presName="childNode" presStyleLbl="revTx" presStyleIdx="1" presStyleCnt="3">
        <dgm:presLayoutVars>
          <dgm:bulletEnabled val="1"/>
        </dgm:presLayoutVars>
      </dgm:prSet>
      <dgm:spPr/>
      <dgm:t>
        <a:bodyPr/>
        <a:lstStyle/>
        <a:p>
          <a:endParaRPr lang="it-IT"/>
        </a:p>
      </dgm:t>
    </dgm:pt>
    <dgm:pt modelId="{7D4B9331-23D8-4F85-9A8A-93F188FC0701}" type="pres">
      <dgm:prSet presAssocID="{518ABC89-D4B4-460F-BCC4-708D88BA9038}" presName="Name25" presStyleLbl="parChTrans1D1" presStyleIdx="2" presStyleCnt="3"/>
      <dgm:spPr/>
      <dgm:t>
        <a:bodyPr/>
        <a:lstStyle/>
        <a:p>
          <a:endParaRPr lang="it-IT"/>
        </a:p>
      </dgm:t>
    </dgm:pt>
    <dgm:pt modelId="{F0B08930-9A44-4199-8F40-25BEE72B9B68}" type="pres">
      <dgm:prSet presAssocID="{A0C103A6-7E07-43C7-B047-E1A9ACDAD0BE}" presName="node" presStyleCnt="0"/>
      <dgm:spPr/>
    </dgm:pt>
    <dgm:pt modelId="{81E4C76D-3868-4E68-AD73-035AEED08B4B}" type="pres">
      <dgm:prSet presAssocID="{A0C103A6-7E07-43C7-B047-E1A9ACDAD0BE}" presName="parentNode" presStyleLbl="node1" presStyleIdx="3" presStyleCnt="4">
        <dgm:presLayoutVars>
          <dgm:chMax val="1"/>
          <dgm:bulletEnabled val="1"/>
        </dgm:presLayoutVars>
      </dgm:prSet>
      <dgm:spPr/>
      <dgm:t>
        <a:bodyPr/>
        <a:lstStyle/>
        <a:p>
          <a:endParaRPr lang="it-IT"/>
        </a:p>
      </dgm:t>
    </dgm:pt>
    <dgm:pt modelId="{C20321D9-347D-4FAF-9E2C-F8CB658A65DA}" type="pres">
      <dgm:prSet presAssocID="{A0C103A6-7E07-43C7-B047-E1A9ACDAD0BE}" presName="childNode" presStyleLbl="revTx" presStyleIdx="2" presStyleCnt="3">
        <dgm:presLayoutVars>
          <dgm:bulletEnabled val="1"/>
        </dgm:presLayoutVars>
      </dgm:prSet>
      <dgm:spPr/>
      <dgm:t>
        <a:bodyPr/>
        <a:lstStyle/>
        <a:p>
          <a:endParaRPr lang="it-IT"/>
        </a:p>
      </dgm:t>
    </dgm:pt>
  </dgm:ptLst>
  <dgm:cxnLst>
    <dgm:cxn modelId="{F6BE2E0F-9699-4652-B03D-1CEF69C06219}" srcId="{2BA90972-12FA-4471-A821-04A55975AABB}" destId="{489BBDEA-7055-4C3D-AE45-142391DFBC1E}" srcOrd="0" destOrd="0" parTransId="{42285F8F-AC14-4CEF-81C9-8A6D1AA4F749}" sibTransId="{445D9C28-CE38-4C94-BD6A-3F4720F4F139}"/>
    <dgm:cxn modelId="{4E3022D6-F860-4D93-B841-F8E2629A5EAE}" srcId="{A0C103A6-7E07-43C7-B047-E1A9ACDAD0BE}" destId="{BC2C17AA-BA3B-477B-9F50-2B7C736C9D76}" srcOrd="0" destOrd="0" parTransId="{64A88A2E-FA82-448D-A742-30286A8FD34D}" sibTransId="{3398DAA4-9B32-407F-ACD3-67CA80DCD71B}"/>
    <dgm:cxn modelId="{3D265F62-6173-4902-9C11-2B945FEFC54F}" type="presOf" srcId="{DC4220C8-416F-4672-939A-D7B981555C9B}" destId="{469E8B0A-79BE-4571-8955-A8053CBCA6D1}" srcOrd="0" destOrd="0" presId="urn:microsoft.com/office/officeart/2005/8/layout/radial2"/>
    <dgm:cxn modelId="{96C57A10-6B31-47B7-A492-684E6532F468}" type="presOf" srcId="{489BBDEA-7055-4C3D-AE45-142391DFBC1E}" destId="{CACF6E49-1D8F-40E5-8968-FFC2298214B3}" srcOrd="0" destOrd="0" presId="urn:microsoft.com/office/officeart/2005/8/layout/radial2"/>
    <dgm:cxn modelId="{9979D2D6-D8FA-4D55-8BE7-78419DF8ED5C}" type="presOf" srcId="{2BA90972-12FA-4471-A821-04A55975AABB}" destId="{827C87ED-6FCE-4154-9015-29D2B95E2E9C}" srcOrd="0" destOrd="0" presId="urn:microsoft.com/office/officeart/2005/8/layout/radial2"/>
    <dgm:cxn modelId="{E2E3179E-A346-467F-A659-BDBD5BC7976F}" type="presOf" srcId="{5B514F3B-318D-4ED5-B988-792F93C18004}" destId="{9552CAB3-DAB4-4592-9398-889ABAD43FAE}" srcOrd="0" destOrd="0" presId="urn:microsoft.com/office/officeart/2005/8/layout/radial2"/>
    <dgm:cxn modelId="{B143BE42-D9F5-4A49-B267-DCADA55699FF}" srcId="{26EDE096-1063-4A7A-B004-855B5D8F1E7D}" destId="{A0C103A6-7E07-43C7-B047-E1A9ACDAD0BE}" srcOrd="2" destOrd="0" parTransId="{518ABC89-D4B4-460F-BCC4-708D88BA9038}" sibTransId="{51B3DF9D-905C-4515-92E0-300BDD76E61D}"/>
    <dgm:cxn modelId="{C046035A-0343-44E8-811B-48BE5E193C0D}" srcId="{26EDE096-1063-4A7A-B004-855B5D8F1E7D}" destId="{7766B00C-1242-4445-AC3E-FACFCED8E71B}" srcOrd="1" destOrd="0" parTransId="{DC4220C8-416F-4672-939A-D7B981555C9B}" sibTransId="{592D030C-7FDE-46D7-9ED8-1874B802A344}"/>
    <dgm:cxn modelId="{4B99AF15-8A4C-4C0D-BC11-A1DF38EB637D}" type="presOf" srcId="{7766B00C-1242-4445-AC3E-FACFCED8E71B}" destId="{0A99F5FA-D879-42DD-A182-6316E50E722D}" srcOrd="0" destOrd="0" presId="urn:microsoft.com/office/officeart/2005/8/layout/radial2"/>
    <dgm:cxn modelId="{75B80D53-E62D-4898-9F03-F157C2903286}" type="presOf" srcId="{BC2C17AA-BA3B-477B-9F50-2B7C736C9D76}" destId="{C20321D9-347D-4FAF-9E2C-F8CB658A65DA}" srcOrd="0" destOrd="0" presId="urn:microsoft.com/office/officeart/2005/8/layout/radial2"/>
    <dgm:cxn modelId="{F9F52128-5251-4B34-AC24-D6EBAA97B159}" type="presOf" srcId="{518ABC89-D4B4-460F-BCC4-708D88BA9038}" destId="{7D4B9331-23D8-4F85-9A8A-93F188FC0701}" srcOrd="0" destOrd="0" presId="urn:microsoft.com/office/officeart/2005/8/layout/radial2"/>
    <dgm:cxn modelId="{53E5ADE9-3B37-452D-AD4F-4B31DD7C25DE}" srcId="{7766B00C-1242-4445-AC3E-FACFCED8E71B}" destId="{BB6F3158-8609-41F9-8355-BB64C20B1241}" srcOrd="0" destOrd="0" parTransId="{2B5C7882-57E2-433B-A175-0F48E760233E}" sibTransId="{1274908B-14A4-479C-A6AF-F5A5F65F0287}"/>
    <dgm:cxn modelId="{0A727B76-F563-49A4-92E9-A92E168C35C5}" type="presOf" srcId="{26EDE096-1063-4A7A-B004-855B5D8F1E7D}" destId="{AA34B716-E145-4C4B-ACC2-36B7B6C86DB7}" srcOrd="0" destOrd="0" presId="urn:microsoft.com/office/officeart/2005/8/layout/radial2"/>
    <dgm:cxn modelId="{BED4311D-C50C-4D7E-8C14-26A7490537BF}" type="presOf" srcId="{BB6F3158-8609-41F9-8355-BB64C20B1241}" destId="{7DEE6277-32A9-485A-8867-6FC8D70D763C}" srcOrd="0" destOrd="0" presId="urn:microsoft.com/office/officeart/2005/8/layout/radial2"/>
    <dgm:cxn modelId="{F5710966-2C28-43FC-A19E-6FE5BCF79B9C}" srcId="{26EDE096-1063-4A7A-B004-855B5D8F1E7D}" destId="{2BA90972-12FA-4471-A821-04A55975AABB}" srcOrd="0" destOrd="0" parTransId="{5B514F3B-318D-4ED5-B988-792F93C18004}" sibTransId="{B4CC1EE6-8E98-4A15-BC21-78895D906741}"/>
    <dgm:cxn modelId="{BA683F0F-2264-4D34-9840-5F397D89A7D0}" type="presOf" srcId="{A0C103A6-7E07-43C7-B047-E1A9ACDAD0BE}" destId="{81E4C76D-3868-4E68-AD73-035AEED08B4B}" srcOrd="0" destOrd="0" presId="urn:microsoft.com/office/officeart/2005/8/layout/radial2"/>
    <dgm:cxn modelId="{A508B471-484B-493B-A582-5EAE112A23E7}" type="presParOf" srcId="{AA34B716-E145-4C4B-ACC2-36B7B6C86DB7}" destId="{06EE9877-D1FA-4D3F-8EA0-4DEDF57EA911}" srcOrd="0" destOrd="0" presId="urn:microsoft.com/office/officeart/2005/8/layout/radial2"/>
    <dgm:cxn modelId="{656906F3-7131-4151-8BB0-1D3009232E80}" type="presParOf" srcId="{06EE9877-D1FA-4D3F-8EA0-4DEDF57EA911}" destId="{AEF431F5-F242-40B6-B4DC-034C8624510D}" srcOrd="0" destOrd="0" presId="urn:microsoft.com/office/officeart/2005/8/layout/radial2"/>
    <dgm:cxn modelId="{CB598DA5-A1A7-46C1-B037-C92BF1163F7B}" type="presParOf" srcId="{AEF431F5-F242-40B6-B4DC-034C8624510D}" destId="{45621F95-7075-4023-8CE5-4D363F044E14}" srcOrd="0" destOrd="0" presId="urn:microsoft.com/office/officeart/2005/8/layout/radial2"/>
    <dgm:cxn modelId="{17FCAF8B-1C9D-4605-B59C-192FAA336428}" type="presParOf" srcId="{AEF431F5-F242-40B6-B4DC-034C8624510D}" destId="{952D04B9-BC8B-4367-8A1C-D832DB3A41CB}" srcOrd="1" destOrd="0" presId="urn:microsoft.com/office/officeart/2005/8/layout/radial2"/>
    <dgm:cxn modelId="{8979E1F8-244D-4648-B4FA-6A5FBDCF32EC}" type="presParOf" srcId="{06EE9877-D1FA-4D3F-8EA0-4DEDF57EA911}" destId="{9552CAB3-DAB4-4592-9398-889ABAD43FAE}" srcOrd="1" destOrd="0" presId="urn:microsoft.com/office/officeart/2005/8/layout/radial2"/>
    <dgm:cxn modelId="{98A04E5C-9B63-4D55-BC3B-3F26AB03D5FB}" type="presParOf" srcId="{06EE9877-D1FA-4D3F-8EA0-4DEDF57EA911}" destId="{D6D1C844-892A-4BA5-8BB1-2C475E4F2954}" srcOrd="2" destOrd="0" presId="urn:microsoft.com/office/officeart/2005/8/layout/radial2"/>
    <dgm:cxn modelId="{206EE920-9F33-44B3-9D3B-C014B777BCAC}" type="presParOf" srcId="{D6D1C844-892A-4BA5-8BB1-2C475E4F2954}" destId="{827C87ED-6FCE-4154-9015-29D2B95E2E9C}" srcOrd="0" destOrd="0" presId="urn:microsoft.com/office/officeart/2005/8/layout/radial2"/>
    <dgm:cxn modelId="{F32D9A2C-A0F6-4374-BE96-94D47639DB60}" type="presParOf" srcId="{D6D1C844-892A-4BA5-8BB1-2C475E4F2954}" destId="{CACF6E49-1D8F-40E5-8968-FFC2298214B3}" srcOrd="1" destOrd="0" presId="urn:microsoft.com/office/officeart/2005/8/layout/radial2"/>
    <dgm:cxn modelId="{A97AB185-7E0F-4923-9226-CE3B929E9FC8}" type="presParOf" srcId="{06EE9877-D1FA-4D3F-8EA0-4DEDF57EA911}" destId="{469E8B0A-79BE-4571-8955-A8053CBCA6D1}" srcOrd="3" destOrd="0" presId="urn:microsoft.com/office/officeart/2005/8/layout/radial2"/>
    <dgm:cxn modelId="{A7789409-1A28-44F3-9B5D-08B54DF5A02C}" type="presParOf" srcId="{06EE9877-D1FA-4D3F-8EA0-4DEDF57EA911}" destId="{F8FF3A3A-F1BD-4125-A29F-324C1E75BB10}" srcOrd="4" destOrd="0" presId="urn:microsoft.com/office/officeart/2005/8/layout/radial2"/>
    <dgm:cxn modelId="{37979A2E-BA1B-4938-9022-31B2EA4EC192}" type="presParOf" srcId="{F8FF3A3A-F1BD-4125-A29F-324C1E75BB10}" destId="{0A99F5FA-D879-42DD-A182-6316E50E722D}" srcOrd="0" destOrd="0" presId="urn:microsoft.com/office/officeart/2005/8/layout/radial2"/>
    <dgm:cxn modelId="{D076E8D1-A711-4452-92C1-F4103D54B0AF}" type="presParOf" srcId="{F8FF3A3A-F1BD-4125-A29F-324C1E75BB10}" destId="{7DEE6277-32A9-485A-8867-6FC8D70D763C}" srcOrd="1" destOrd="0" presId="urn:microsoft.com/office/officeart/2005/8/layout/radial2"/>
    <dgm:cxn modelId="{64DBC051-6942-4AA6-BE8D-6ABAD0FED0E4}" type="presParOf" srcId="{06EE9877-D1FA-4D3F-8EA0-4DEDF57EA911}" destId="{7D4B9331-23D8-4F85-9A8A-93F188FC0701}" srcOrd="5" destOrd="0" presId="urn:microsoft.com/office/officeart/2005/8/layout/radial2"/>
    <dgm:cxn modelId="{E78434DB-70F4-4543-ABF6-AC21793574DE}" type="presParOf" srcId="{06EE9877-D1FA-4D3F-8EA0-4DEDF57EA911}" destId="{F0B08930-9A44-4199-8F40-25BEE72B9B68}" srcOrd="6" destOrd="0" presId="urn:microsoft.com/office/officeart/2005/8/layout/radial2"/>
    <dgm:cxn modelId="{23BC36DC-368E-4DF0-B8B6-846F31892A6D}" type="presParOf" srcId="{F0B08930-9A44-4199-8F40-25BEE72B9B68}" destId="{81E4C76D-3868-4E68-AD73-035AEED08B4B}" srcOrd="0" destOrd="0" presId="urn:microsoft.com/office/officeart/2005/8/layout/radial2"/>
    <dgm:cxn modelId="{569E6C6F-7340-4DA2-BE1B-A0BE32934D6A}" type="presParOf" srcId="{F0B08930-9A44-4199-8F40-25BEE72B9B68}" destId="{C20321D9-347D-4FAF-9E2C-F8CB658A65DA}" srcOrd="1" destOrd="0" presId="urn:microsoft.com/office/officeart/2005/8/layout/radial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CD816D-39CF-46B0-A821-0153039802F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it-IT"/>
        </a:p>
      </dgm:t>
    </dgm:pt>
    <dgm:pt modelId="{A6B768F9-0773-442F-A687-F21C88D0290B}">
      <dgm:prSet phldrT="[Testo]"/>
      <dgm:spPr/>
      <dgm:t>
        <a:bodyPr/>
        <a:lstStyle/>
        <a:p>
          <a:r>
            <a:rPr lang="it-IT" dirty="0" smtClean="0">
              <a:solidFill>
                <a:srgbClr val="FF0000"/>
              </a:solidFill>
            </a:rPr>
            <a:t>Finalità</a:t>
          </a:r>
          <a:r>
            <a:rPr lang="it-IT" dirty="0" smtClean="0"/>
            <a:t> </a:t>
          </a:r>
          <a:endParaRPr lang="it-IT" dirty="0"/>
        </a:p>
      </dgm:t>
    </dgm:pt>
    <dgm:pt modelId="{92FA340E-1863-4069-A0FF-6B87C9F02C59}" type="parTrans" cxnId="{520B3928-5DA8-490A-9223-EE4C82946D7C}">
      <dgm:prSet/>
      <dgm:spPr/>
      <dgm:t>
        <a:bodyPr/>
        <a:lstStyle/>
        <a:p>
          <a:endParaRPr lang="it-IT"/>
        </a:p>
      </dgm:t>
    </dgm:pt>
    <dgm:pt modelId="{14D57D64-F1A4-42D6-834F-42279BFA7F16}" type="sibTrans" cxnId="{520B3928-5DA8-490A-9223-EE4C82946D7C}">
      <dgm:prSet/>
      <dgm:spPr/>
      <dgm:t>
        <a:bodyPr/>
        <a:lstStyle/>
        <a:p>
          <a:endParaRPr lang="it-IT"/>
        </a:p>
      </dgm:t>
    </dgm:pt>
    <dgm:pt modelId="{EA928330-CDF4-4C39-88A3-CC71E11DF2D7}">
      <dgm:prSet phldrT="[Testo]"/>
      <dgm:spPr/>
      <dgm:t>
        <a:bodyPr/>
        <a:lstStyle/>
        <a:p>
          <a:r>
            <a:rPr lang="it-IT" dirty="0" smtClean="0">
              <a:solidFill>
                <a:srgbClr val="FFC000"/>
              </a:solidFill>
            </a:rPr>
            <a:t>Ob. generale</a:t>
          </a:r>
          <a:endParaRPr lang="it-IT" dirty="0">
            <a:solidFill>
              <a:srgbClr val="FFC000"/>
            </a:solidFill>
          </a:endParaRPr>
        </a:p>
      </dgm:t>
    </dgm:pt>
    <dgm:pt modelId="{91674E12-843C-40AB-B730-7FF36C22C669}" type="parTrans" cxnId="{151F5915-7B4D-45A7-A67C-DEE46CDF36AC}">
      <dgm:prSet/>
      <dgm:spPr/>
      <dgm:t>
        <a:bodyPr/>
        <a:lstStyle/>
        <a:p>
          <a:endParaRPr lang="it-IT"/>
        </a:p>
      </dgm:t>
    </dgm:pt>
    <dgm:pt modelId="{8749BC7F-AC43-4EA9-8CC1-082C4CBB9477}" type="sibTrans" cxnId="{151F5915-7B4D-45A7-A67C-DEE46CDF36AC}">
      <dgm:prSet/>
      <dgm:spPr/>
      <dgm:t>
        <a:bodyPr/>
        <a:lstStyle/>
        <a:p>
          <a:endParaRPr lang="it-IT"/>
        </a:p>
      </dgm:t>
    </dgm:pt>
    <dgm:pt modelId="{204B6F1B-D67F-4244-BCF5-2C085101E078}">
      <dgm:prSet phldrT="[Testo]"/>
      <dgm:spPr/>
      <dgm:t>
        <a:bodyPr/>
        <a:lstStyle/>
        <a:p>
          <a:r>
            <a:rPr lang="it-IT" dirty="0" smtClean="0"/>
            <a:t>Ob. specifico</a:t>
          </a:r>
          <a:endParaRPr lang="it-IT" dirty="0"/>
        </a:p>
      </dgm:t>
    </dgm:pt>
    <dgm:pt modelId="{33BE92B8-6B7F-4029-AC5C-76C38D94526D}" type="parTrans" cxnId="{2F37FAC3-2A9F-4CB6-BBEA-7BA9608EDB96}">
      <dgm:prSet/>
      <dgm:spPr/>
      <dgm:t>
        <a:bodyPr/>
        <a:lstStyle/>
        <a:p>
          <a:endParaRPr lang="it-IT"/>
        </a:p>
      </dgm:t>
    </dgm:pt>
    <dgm:pt modelId="{769E8500-4F3F-4CD0-BB75-0FCE2AF6785F}" type="sibTrans" cxnId="{2F37FAC3-2A9F-4CB6-BBEA-7BA9608EDB96}">
      <dgm:prSet/>
      <dgm:spPr/>
      <dgm:t>
        <a:bodyPr/>
        <a:lstStyle/>
        <a:p>
          <a:endParaRPr lang="it-IT"/>
        </a:p>
      </dgm:t>
    </dgm:pt>
    <dgm:pt modelId="{DCA12E75-05D8-4F80-98AB-7A2DA74FEBAD}">
      <dgm:prSet phldrT="[Testo]"/>
      <dgm:spPr/>
      <dgm:t>
        <a:bodyPr/>
        <a:lstStyle/>
        <a:p>
          <a:r>
            <a:rPr lang="it-IT" dirty="0" smtClean="0"/>
            <a:t>Ob. specifico</a:t>
          </a:r>
          <a:endParaRPr lang="it-IT" dirty="0"/>
        </a:p>
      </dgm:t>
    </dgm:pt>
    <dgm:pt modelId="{4B91EDC1-A61A-4C00-89D0-FA20014EC165}" type="parTrans" cxnId="{113679A4-DF0A-40BE-B84A-8F7936A44745}">
      <dgm:prSet/>
      <dgm:spPr/>
      <dgm:t>
        <a:bodyPr/>
        <a:lstStyle/>
        <a:p>
          <a:endParaRPr lang="it-IT"/>
        </a:p>
      </dgm:t>
    </dgm:pt>
    <dgm:pt modelId="{A77A451A-0C71-4A69-8CFD-1BECC967D236}" type="sibTrans" cxnId="{113679A4-DF0A-40BE-B84A-8F7936A44745}">
      <dgm:prSet/>
      <dgm:spPr/>
      <dgm:t>
        <a:bodyPr/>
        <a:lstStyle/>
        <a:p>
          <a:endParaRPr lang="it-IT"/>
        </a:p>
      </dgm:t>
    </dgm:pt>
    <dgm:pt modelId="{634D91C2-8073-432A-9517-44AD7F376039}">
      <dgm:prSet phldrT="[Testo]"/>
      <dgm:spPr/>
      <dgm:t>
        <a:bodyPr/>
        <a:lstStyle/>
        <a:p>
          <a:r>
            <a:rPr lang="it-IT" dirty="0" smtClean="0">
              <a:solidFill>
                <a:srgbClr val="FFC000"/>
              </a:solidFill>
            </a:rPr>
            <a:t>Ob. generale</a:t>
          </a:r>
          <a:endParaRPr lang="it-IT" dirty="0">
            <a:solidFill>
              <a:srgbClr val="FFC000"/>
            </a:solidFill>
          </a:endParaRPr>
        </a:p>
      </dgm:t>
    </dgm:pt>
    <dgm:pt modelId="{4BF27397-28BA-4FBF-8450-FE72E3694DFD}" type="parTrans" cxnId="{F9D81F44-8280-4094-9C26-8FBBF7AB8715}">
      <dgm:prSet/>
      <dgm:spPr/>
      <dgm:t>
        <a:bodyPr/>
        <a:lstStyle/>
        <a:p>
          <a:endParaRPr lang="it-IT"/>
        </a:p>
      </dgm:t>
    </dgm:pt>
    <dgm:pt modelId="{6B8848AA-3041-4AB4-BD85-949856C25404}" type="sibTrans" cxnId="{F9D81F44-8280-4094-9C26-8FBBF7AB8715}">
      <dgm:prSet/>
      <dgm:spPr/>
      <dgm:t>
        <a:bodyPr/>
        <a:lstStyle/>
        <a:p>
          <a:endParaRPr lang="it-IT"/>
        </a:p>
      </dgm:t>
    </dgm:pt>
    <dgm:pt modelId="{C76207D3-2349-4361-8BE7-9EE6CF66DFB1}">
      <dgm:prSet phldrT="[Testo]"/>
      <dgm:spPr/>
      <dgm:t>
        <a:bodyPr/>
        <a:lstStyle/>
        <a:p>
          <a:r>
            <a:rPr lang="it-IT" dirty="0" smtClean="0"/>
            <a:t>Ob. specifico</a:t>
          </a:r>
          <a:endParaRPr lang="it-IT" dirty="0"/>
        </a:p>
      </dgm:t>
    </dgm:pt>
    <dgm:pt modelId="{645C3688-F50B-4D3F-9850-16A0A53C3EB6}" type="parTrans" cxnId="{91EAA3B1-0E6F-4EDF-9722-724802B46C64}">
      <dgm:prSet/>
      <dgm:spPr/>
      <dgm:t>
        <a:bodyPr/>
        <a:lstStyle/>
        <a:p>
          <a:endParaRPr lang="it-IT"/>
        </a:p>
      </dgm:t>
    </dgm:pt>
    <dgm:pt modelId="{0D04A876-8595-496A-B3D0-77C243BB051B}" type="sibTrans" cxnId="{91EAA3B1-0E6F-4EDF-9722-724802B46C64}">
      <dgm:prSet/>
      <dgm:spPr/>
      <dgm:t>
        <a:bodyPr/>
        <a:lstStyle/>
        <a:p>
          <a:endParaRPr lang="it-IT"/>
        </a:p>
      </dgm:t>
    </dgm:pt>
    <dgm:pt modelId="{4A970C49-F7DC-489D-85CF-7EB7713425A8}" type="pres">
      <dgm:prSet presAssocID="{C1CD816D-39CF-46B0-A821-0153039802FF}" presName="hierChild1" presStyleCnt="0">
        <dgm:presLayoutVars>
          <dgm:chPref val="1"/>
          <dgm:dir/>
          <dgm:animOne val="branch"/>
          <dgm:animLvl val="lvl"/>
          <dgm:resizeHandles/>
        </dgm:presLayoutVars>
      </dgm:prSet>
      <dgm:spPr/>
      <dgm:t>
        <a:bodyPr/>
        <a:lstStyle/>
        <a:p>
          <a:endParaRPr lang="it-IT"/>
        </a:p>
      </dgm:t>
    </dgm:pt>
    <dgm:pt modelId="{6FE4FDE5-3145-4CEB-9747-C69912DD0C59}" type="pres">
      <dgm:prSet presAssocID="{A6B768F9-0773-442F-A687-F21C88D0290B}" presName="hierRoot1" presStyleCnt="0"/>
      <dgm:spPr/>
    </dgm:pt>
    <dgm:pt modelId="{E6309FE7-C150-4663-ADCC-23576940675E}" type="pres">
      <dgm:prSet presAssocID="{A6B768F9-0773-442F-A687-F21C88D0290B}" presName="composite" presStyleCnt="0"/>
      <dgm:spPr/>
    </dgm:pt>
    <dgm:pt modelId="{CF77FE2A-028D-42B4-BC54-DA6056DB4FB9}" type="pres">
      <dgm:prSet presAssocID="{A6B768F9-0773-442F-A687-F21C88D0290B}" presName="background" presStyleLbl="node0" presStyleIdx="0" presStyleCnt="1"/>
      <dgm:spPr/>
    </dgm:pt>
    <dgm:pt modelId="{A725DFA1-4CC9-4B93-8449-D185E6DC51A8}" type="pres">
      <dgm:prSet presAssocID="{A6B768F9-0773-442F-A687-F21C88D0290B}" presName="text" presStyleLbl="fgAcc0" presStyleIdx="0" presStyleCnt="1" custLinFactY="-28371" custLinFactNeighborX="-31695" custLinFactNeighborY="-100000">
        <dgm:presLayoutVars>
          <dgm:chPref val="3"/>
        </dgm:presLayoutVars>
      </dgm:prSet>
      <dgm:spPr/>
      <dgm:t>
        <a:bodyPr/>
        <a:lstStyle/>
        <a:p>
          <a:endParaRPr lang="it-IT"/>
        </a:p>
      </dgm:t>
    </dgm:pt>
    <dgm:pt modelId="{E95B9D9A-153B-4E9D-BF4F-CC1AC6363770}" type="pres">
      <dgm:prSet presAssocID="{A6B768F9-0773-442F-A687-F21C88D0290B}" presName="hierChild2" presStyleCnt="0"/>
      <dgm:spPr/>
    </dgm:pt>
    <dgm:pt modelId="{58AD0B29-75B0-4B91-9106-BC7A3A39CA27}" type="pres">
      <dgm:prSet presAssocID="{91674E12-843C-40AB-B730-7FF36C22C669}" presName="Name10" presStyleLbl="parChTrans1D2" presStyleIdx="0" presStyleCnt="2"/>
      <dgm:spPr/>
      <dgm:t>
        <a:bodyPr/>
        <a:lstStyle/>
        <a:p>
          <a:endParaRPr lang="it-IT"/>
        </a:p>
      </dgm:t>
    </dgm:pt>
    <dgm:pt modelId="{5ABDA27D-36AC-4997-B8EA-BBBF42817A52}" type="pres">
      <dgm:prSet presAssocID="{EA928330-CDF4-4C39-88A3-CC71E11DF2D7}" presName="hierRoot2" presStyleCnt="0"/>
      <dgm:spPr/>
    </dgm:pt>
    <dgm:pt modelId="{13116BE0-EDFA-4F00-9441-74C105DD772C}" type="pres">
      <dgm:prSet presAssocID="{EA928330-CDF4-4C39-88A3-CC71E11DF2D7}" presName="composite2" presStyleCnt="0"/>
      <dgm:spPr/>
    </dgm:pt>
    <dgm:pt modelId="{598097F9-3DE0-48A1-B3CE-945AFB9188F9}" type="pres">
      <dgm:prSet presAssocID="{EA928330-CDF4-4C39-88A3-CC71E11DF2D7}" presName="background2" presStyleLbl="node2" presStyleIdx="0" presStyleCnt="2"/>
      <dgm:spPr/>
    </dgm:pt>
    <dgm:pt modelId="{3CDAFFD7-B04E-45F7-AFBE-FF1978284B2C}" type="pres">
      <dgm:prSet presAssocID="{EA928330-CDF4-4C39-88A3-CC71E11DF2D7}" presName="text2" presStyleLbl="fgAcc2" presStyleIdx="0" presStyleCnt="2">
        <dgm:presLayoutVars>
          <dgm:chPref val="3"/>
        </dgm:presLayoutVars>
      </dgm:prSet>
      <dgm:spPr/>
      <dgm:t>
        <a:bodyPr/>
        <a:lstStyle/>
        <a:p>
          <a:endParaRPr lang="it-IT"/>
        </a:p>
      </dgm:t>
    </dgm:pt>
    <dgm:pt modelId="{EF951D11-D364-4134-85AF-902342B8EE3A}" type="pres">
      <dgm:prSet presAssocID="{EA928330-CDF4-4C39-88A3-CC71E11DF2D7}" presName="hierChild3" presStyleCnt="0"/>
      <dgm:spPr/>
    </dgm:pt>
    <dgm:pt modelId="{348FF5A9-3436-42DF-AA04-04EF0BDD529F}" type="pres">
      <dgm:prSet presAssocID="{33BE92B8-6B7F-4029-AC5C-76C38D94526D}" presName="Name17" presStyleLbl="parChTrans1D3" presStyleIdx="0" presStyleCnt="3"/>
      <dgm:spPr/>
      <dgm:t>
        <a:bodyPr/>
        <a:lstStyle/>
        <a:p>
          <a:endParaRPr lang="it-IT"/>
        </a:p>
      </dgm:t>
    </dgm:pt>
    <dgm:pt modelId="{3F0182F2-F229-467A-8382-F773C869BDC4}" type="pres">
      <dgm:prSet presAssocID="{204B6F1B-D67F-4244-BCF5-2C085101E078}" presName="hierRoot3" presStyleCnt="0"/>
      <dgm:spPr/>
    </dgm:pt>
    <dgm:pt modelId="{0B4982BC-6DE8-4F59-ADB7-29CD8FD22CC9}" type="pres">
      <dgm:prSet presAssocID="{204B6F1B-D67F-4244-BCF5-2C085101E078}" presName="composite3" presStyleCnt="0"/>
      <dgm:spPr/>
    </dgm:pt>
    <dgm:pt modelId="{E6EA639E-868C-44F2-9352-361D86AF78F8}" type="pres">
      <dgm:prSet presAssocID="{204B6F1B-D67F-4244-BCF5-2C085101E078}" presName="background3" presStyleLbl="node3" presStyleIdx="0" presStyleCnt="3"/>
      <dgm:spPr/>
    </dgm:pt>
    <dgm:pt modelId="{D3E5DD41-E2C9-4A03-BFBB-367E75C02373}" type="pres">
      <dgm:prSet presAssocID="{204B6F1B-D67F-4244-BCF5-2C085101E078}" presName="text3" presStyleLbl="fgAcc3" presStyleIdx="0" presStyleCnt="3">
        <dgm:presLayoutVars>
          <dgm:chPref val="3"/>
        </dgm:presLayoutVars>
      </dgm:prSet>
      <dgm:spPr/>
      <dgm:t>
        <a:bodyPr/>
        <a:lstStyle/>
        <a:p>
          <a:endParaRPr lang="it-IT"/>
        </a:p>
      </dgm:t>
    </dgm:pt>
    <dgm:pt modelId="{46FFF540-B0DB-41A6-B84F-1BD618ED7219}" type="pres">
      <dgm:prSet presAssocID="{204B6F1B-D67F-4244-BCF5-2C085101E078}" presName="hierChild4" presStyleCnt="0"/>
      <dgm:spPr/>
    </dgm:pt>
    <dgm:pt modelId="{0269A61A-57B1-41D5-9253-17B211AF65DB}" type="pres">
      <dgm:prSet presAssocID="{4B91EDC1-A61A-4C00-89D0-FA20014EC165}" presName="Name17" presStyleLbl="parChTrans1D3" presStyleIdx="1" presStyleCnt="3"/>
      <dgm:spPr/>
      <dgm:t>
        <a:bodyPr/>
        <a:lstStyle/>
        <a:p>
          <a:endParaRPr lang="it-IT"/>
        </a:p>
      </dgm:t>
    </dgm:pt>
    <dgm:pt modelId="{D899A38F-83D7-4505-B808-D088CDE2D7CE}" type="pres">
      <dgm:prSet presAssocID="{DCA12E75-05D8-4F80-98AB-7A2DA74FEBAD}" presName="hierRoot3" presStyleCnt="0"/>
      <dgm:spPr/>
    </dgm:pt>
    <dgm:pt modelId="{5977AE5D-B636-4208-8CBF-9F2B6C1681CE}" type="pres">
      <dgm:prSet presAssocID="{DCA12E75-05D8-4F80-98AB-7A2DA74FEBAD}" presName="composite3" presStyleCnt="0"/>
      <dgm:spPr/>
    </dgm:pt>
    <dgm:pt modelId="{9E5C5E24-6E31-4335-8E3F-658DD56D0F24}" type="pres">
      <dgm:prSet presAssocID="{DCA12E75-05D8-4F80-98AB-7A2DA74FEBAD}" presName="background3" presStyleLbl="node3" presStyleIdx="1" presStyleCnt="3"/>
      <dgm:spPr/>
    </dgm:pt>
    <dgm:pt modelId="{37F7CDC7-F0D1-4E8A-91F7-138F0FA4A1B4}" type="pres">
      <dgm:prSet presAssocID="{DCA12E75-05D8-4F80-98AB-7A2DA74FEBAD}" presName="text3" presStyleLbl="fgAcc3" presStyleIdx="1" presStyleCnt="3">
        <dgm:presLayoutVars>
          <dgm:chPref val="3"/>
        </dgm:presLayoutVars>
      </dgm:prSet>
      <dgm:spPr/>
      <dgm:t>
        <a:bodyPr/>
        <a:lstStyle/>
        <a:p>
          <a:endParaRPr lang="it-IT"/>
        </a:p>
      </dgm:t>
    </dgm:pt>
    <dgm:pt modelId="{9E848E1C-9454-4896-8819-30D3F8DEAC5F}" type="pres">
      <dgm:prSet presAssocID="{DCA12E75-05D8-4F80-98AB-7A2DA74FEBAD}" presName="hierChild4" presStyleCnt="0"/>
      <dgm:spPr/>
    </dgm:pt>
    <dgm:pt modelId="{8C6E51DD-9ACA-4285-92CB-C7EA4189E8D2}" type="pres">
      <dgm:prSet presAssocID="{4BF27397-28BA-4FBF-8450-FE72E3694DFD}" presName="Name10" presStyleLbl="parChTrans1D2" presStyleIdx="1" presStyleCnt="2"/>
      <dgm:spPr/>
      <dgm:t>
        <a:bodyPr/>
        <a:lstStyle/>
        <a:p>
          <a:endParaRPr lang="it-IT"/>
        </a:p>
      </dgm:t>
    </dgm:pt>
    <dgm:pt modelId="{26F11A72-5A5A-4513-9957-2A9AF9F87322}" type="pres">
      <dgm:prSet presAssocID="{634D91C2-8073-432A-9517-44AD7F376039}" presName="hierRoot2" presStyleCnt="0"/>
      <dgm:spPr/>
    </dgm:pt>
    <dgm:pt modelId="{6A2CF06C-5410-4315-A991-D3B91A193343}" type="pres">
      <dgm:prSet presAssocID="{634D91C2-8073-432A-9517-44AD7F376039}" presName="composite2" presStyleCnt="0"/>
      <dgm:spPr/>
    </dgm:pt>
    <dgm:pt modelId="{5C5C3C48-A2CB-4F93-B0FD-C7435FC950D2}" type="pres">
      <dgm:prSet presAssocID="{634D91C2-8073-432A-9517-44AD7F376039}" presName="background2" presStyleLbl="node2" presStyleIdx="1" presStyleCnt="2"/>
      <dgm:spPr/>
    </dgm:pt>
    <dgm:pt modelId="{EEF5E743-9719-4AF8-8258-D8E4E0F68B1E}" type="pres">
      <dgm:prSet presAssocID="{634D91C2-8073-432A-9517-44AD7F376039}" presName="text2" presStyleLbl="fgAcc2" presStyleIdx="1" presStyleCnt="2">
        <dgm:presLayoutVars>
          <dgm:chPref val="3"/>
        </dgm:presLayoutVars>
      </dgm:prSet>
      <dgm:spPr/>
      <dgm:t>
        <a:bodyPr/>
        <a:lstStyle/>
        <a:p>
          <a:endParaRPr lang="it-IT"/>
        </a:p>
      </dgm:t>
    </dgm:pt>
    <dgm:pt modelId="{881D78F6-0978-4061-B158-442CA5619457}" type="pres">
      <dgm:prSet presAssocID="{634D91C2-8073-432A-9517-44AD7F376039}" presName="hierChild3" presStyleCnt="0"/>
      <dgm:spPr/>
    </dgm:pt>
    <dgm:pt modelId="{5A4E2DEC-95F8-4ED2-96BC-F32AB0A71BAE}" type="pres">
      <dgm:prSet presAssocID="{645C3688-F50B-4D3F-9850-16A0A53C3EB6}" presName="Name17" presStyleLbl="parChTrans1D3" presStyleIdx="2" presStyleCnt="3"/>
      <dgm:spPr/>
      <dgm:t>
        <a:bodyPr/>
        <a:lstStyle/>
        <a:p>
          <a:endParaRPr lang="it-IT"/>
        </a:p>
      </dgm:t>
    </dgm:pt>
    <dgm:pt modelId="{361242FE-9BB3-46A3-8313-A40ADA382691}" type="pres">
      <dgm:prSet presAssocID="{C76207D3-2349-4361-8BE7-9EE6CF66DFB1}" presName="hierRoot3" presStyleCnt="0"/>
      <dgm:spPr/>
    </dgm:pt>
    <dgm:pt modelId="{C66929F5-81D5-43A0-9934-FF52D705C500}" type="pres">
      <dgm:prSet presAssocID="{C76207D3-2349-4361-8BE7-9EE6CF66DFB1}" presName="composite3" presStyleCnt="0"/>
      <dgm:spPr/>
    </dgm:pt>
    <dgm:pt modelId="{5CFA4C47-6098-4C67-A6AE-58E2C203411D}" type="pres">
      <dgm:prSet presAssocID="{C76207D3-2349-4361-8BE7-9EE6CF66DFB1}" presName="background3" presStyleLbl="node3" presStyleIdx="2" presStyleCnt="3"/>
      <dgm:spPr/>
    </dgm:pt>
    <dgm:pt modelId="{4B07C3ED-E309-4684-A872-99AEAE81A526}" type="pres">
      <dgm:prSet presAssocID="{C76207D3-2349-4361-8BE7-9EE6CF66DFB1}" presName="text3" presStyleLbl="fgAcc3" presStyleIdx="2" presStyleCnt="3">
        <dgm:presLayoutVars>
          <dgm:chPref val="3"/>
        </dgm:presLayoutVars>
      </dgm:prSet>
      <dgm:spPr/>
      <dgm:t>
        <a:bodyPr/>
        <a:lstStyle/>
        <a:p>
          <a:endParaRPr lang="it-IT"/>
        </a:p>
      </dgm:t>
    </dgm:pt>
    <dgm:pt modelId="{64C63036-5024-4937-8DAB-DAD847D3C3E9}" type="pres">
      <dgm:prSet presAssocID="{C76207D3-2349-4361-8BE7-9EE6CF66DFB1}" presName="hierChild4" presStyleCnt="0"/>
      <dgm:spPr/>
    </dgm:pt>
  </dgm:ptLst>
  <dgm:cxnLst>
    <dgm:cxn modelId="{83EED00F-5559-45FA-BBF0-036F837423FA}" type="presOf" srcId="{4BF27397-28BA-4FBF-8450-FE72E3694DFD}" destId="{8C6E51DD-9ACA-4285-92CB-C7EA4189E8D2}" srcOrd="0" destOrd="0" presId="urn:microsoft.com/office/officeart/2005/8/layout/hierarchy1"/>
    <dgm:cxn modelId="{FDCA7232-F82B-4917-BDE5-BBDE02D4C02B}" type="presOf" srcId="{DCA12E75-05D8-4F80-98AB-7A2DA74FEBAD}" destId="{37F7CDC7-F0D1-4E8A-91F7-138F0FA4A1B4}" srcOrd="0" destOrd="0" presId="urn:microsoft.com/office/officeart/2005/8/layout/hierarchy1"/>
    <dgm:cxn modelId="{E8B9A638-F749-4285-9447-94CC65D0E9D7}" type="presOf" srcId="{EA928330-CDF4-4C39-88A3-CC71E11DF2D7}" destId="{3CDAFFD7-B04E-45F7-AFBE-FF1978284B2C}" srcOrd="0" destOrd="0" presId="urn:microsoft.com/office/officeart/2005/8/layout/hierarchy1"/>
    <dgm:cxn modelId="{151F5915-7B4D-45A7-A67C-DEE46CDF36AC}" srcId="{A6B768F9-0773-442F-A687-F21C88D0290B}" destId="{EA928330-CDF4-4C39-88A3-CC71E11DF2D7}" srcOrd="0" destOrd="0" parTransId="{91674E12-843C-40AB-B730-7FF36C22C669}" sibTransId="{8749BC7F-AC43-4EA9-8CC1-082C4CBB9477}"/>
    <dgm:cxn modelId="{E4D10B49-0DEF-46DF-B05F-4F90E34EDF37}" type="presOf" srcId="{634D91C2-8073-432A-9517-44AD7F376039}" destId="{EEF5E743-9719-4AF8-8258-D8E4E0F68B1E}" srcOrd="0" destOrd="0" presId="urn:microsoft.com/office/officeart/2005/8/layout/hierarchy1"/>
    <dgm:cxn modelId="{96C61FC6-BDEA-4A38-84EB-11EE4D0AE7F3}" type="presOf" srcId="{C1CD816D-39CF-46B0-A821-0153039802FF}" destId="{4A970C49-F7DC-489D-85CF-7EB7713425A8}" srcOrd="0" destOrd="0" presId="urn:microsoft.com/office/officeart/2005/8/layout/hierarchy1"/>
    <dgm:cxn modelId="{520B3928-5DA8-490A-9223-EE4C82946D7C}" srcId="{C1CD816D-39CF-46B0-A821-0153039802FF}" destId="{A6B768F9-0773-442F-A687-F21C88D0290B}" srcOrd="0" destOrd="0" parTransId="{92FA340E-1863-4069-A0FF-6B87C9F02C59}" sibTransId="{14D57D64-F1A4-42D6-834F-42279BFA7F16}"/>
    <dgm:cxn modelId="{9F07D6AD-DED6-4502-9645-603302E8A270}" type="presOf" srcId="{91674E12-843C-40AB-B730-7FF36C22C669}" destId="{58AD0B29-75B0-4B91-9106-BC7A3A39CA27}" srcOrd="0" destOrd="0" presId="urn:microsoft.com/office/officeart/2005/8/layout/hierarchy1"/>
    <dgm:cxn modelId="{5DA7B778-7EB6-4F80-9E75-4EBE65549F56}" type="presOf" srcId="{645C3688-F50B-4D3F-9850-16A0A53C3EB6}" destId="{5A4E2DEC-95F8-4ED2-96BC-F32AB0A71BAE}" srcOrd="0" destOrd="0" presId="urn:microsoft.com/office/officeart/2005/8/layout/hierarchy1"/>
    <dgm:cxn modelId="{44975F19-23E6-4A49-BBFD-F64C04490E6E}" type="presOf" srcId="{204B6F1B-D67F-4244-BCF5-2C085101E078}" destId="{D3E5DD41-E2C9-4A03-BFBB-367E75C02373}" srcOrd="0" destOrd="0" presId="urn:microsoft.com/office/officeart/2005/8/layout/hierarchy1"/>
    <dgm:cxn modelId="{91EAA3B1-0E6F-4EDF-9722-724802B46C64}" srcId="{634D91C2-8073-432A-9517-44AD7F376039}" destId="{C76207D3-2349-4361-8BE7-9EE6CF66DFB1}" srcOrd="0" destOrd="0" parTransId="{645C3688-F50B-4D3F-9850-16A0A53C3EB6}" sibTransId="{0D04A876-8595-496A-B3D0-77C243BB051B}"/>
    <dgm:cxn modelId="{F9D81F44-8280-4094-9C26-8FBBF7AB8715}" srcId="{A6B768F9-0773-442F-A687-F21C88D0290B}" destId="{634D91C2-8073-432A-9517-44AD7F376039}" srcOrd="1" destOrd="0" parTransId="{4BF27397-28BA-4FBF-8450-FE72E3694DFD}" sibTransId="{6B8848AA-3041-4AB4-BD85-949856C25404}"/>
    <dgm:cxn modelId="{E88E5B5E-82E1-4005-A9BE-69AE74406D14}" type="presOf" srcId="{C76207D3-2349-4361-8BE7-9EE6CF66DFB1}" destId="{4B07C3ED-E309-4684-A872-99AEAE81A526}" srcOrd="0" destOrd="0" presId="urn:microsoft.com/office/officeart/2005/8/layout/hierarchy1"/>
    <dgm:cxn modelId="{50587F9E-6794-46B0-A128-DA5A7B347E9B}" type="presOf" srcId="{4B91EDC1-A61A-4C00-89D0-FA20014EC165}" destId="{0269A61A-57B1-41D5-9253-17B211AF65DB}" srcOrd="0" destOrd="0" presId="urn:microsoft.com/office/officeart/2005/8/layout/hierarchy1"/>
    <dgm:cxn modelId="{2F37FAC3-2A9F-4CB6-BBEA-7BA9608EDB96}" srcId="{EA928330-CDF4-4C39-88A3-CC71E11DF2D7}" destId="{204B6F1B-D67F-4244-BCF5-2C085101E078}" srcOrd="0" destOrd="0" parTransId="{33BE92B8-6B7F-4029-AC5C-76C38D94526D}" sibTransId="{769E8500-4F3F-4CD0-BB75-0FCE2AF6785F}"/>
    <dgm:cxn modelId="{B8BB2DD6-A634-43E3-AB3F-7AFCCA6D74C2}" type="presOf" srcId="{A6B768F9-0773-442F-A687-F21C88D0290B}" destId="{A725DFA1-4CC9-4B93-8449-D185E6DC51A8}" srcOrd="0" destOrd="0" presId="urn:microsoft.com/office/officeart/2005/8/layout/hierarchy1"/>
    <dgm:cxn modelId="{24BC631C-F257-47BA-90B5-556464DFFF2B}" type="presOf" srcId="{33BE92B8-6B7F-4029-AC5C-76C38D94526D}" destId="{348FF5A9-3436-42DF-AA04-04EF0BDD529F}" srcOrd="0" destOrd="0" presId="urn:microsoft.com/office/officeart/2005/8/layout/hierarchy1"/>
    <dgm:cxn modelId="{113679A4-DF0A-40BE-B84A-8F7936A44745}" srcId="{EA928330-CDF4-4C39-88A3-CC71E11DF2D7}" destId="{DCA12E75-05D8-4F80-98AB-7A2DA74FEBAD}" srcOrd="1" destOrd="0" parTransId="{4B91EDC1-A61A-4C00-89D0-FA20014EC165}" sibTransId="{A77A451A-0C71-4A69-8CFD-1BECC967D236}"/>
    <dgm:cxn modelId="{A58693F9-CBA3-422C-B812-F645B97F59EC}" type="presParOf" srcId="{4A970C49-F7DC-489D-85CF-7EB7713425A8}" destId="{6FE4FDE5-3145-4CEB-9747-C69912DD0C59}" srcOrd="0" destOrd="0" presId="urn:microsoft.com/office/officeart/2005/8/layout/hierarchy1"/>
    <dgm:cxn modelId="{03679644-61F8-4D72-BDF8-1F15694FB02D}" type="presParOf" srcId="{6FE4FDE5-3145-4CEB-9747-C69912DD0C59}" destId="{E6309FE7-C150-4663-ADCC-23576940675E}" srcOrd="0" destOrd="0" presId="urn:microsoft.com/office/officeart/2005/8/layout/hierarchy1"/>
    <dgm:cxn modelId="{73EDA666-2AD3-46E0-AD6E-A7ADF168C1B1}" type="presParOf" srcId="{E6309FE7-C150-4663-ADCC-23576940675E}" destId="{CF77FE2A-028D-42B4-BC54-DA6056DB4FB9}" srcOrd="0" destOrd="0" presId="urn:microsoft.com/office/officeart/2005/8/layout/hierarchy1"/>
    <dgm:cxn modelId="{2D32766E-3959-4ABB-A637-29D4409392AD}" type="presParOf" srcId="{E6309FE7-C150-4663-ADCC-23576940675E}" destId="{A725DFA1-4CC9-4B93-8449-D185E6DC51A8}" srcOrd="1" destOrd="0" presId="urn:microsoft.com/office/officeart/2005/8/layout/hierarchy1"/>
    <dgm:cxn modelId="{CBA9572E-3646-40BF-8FD9-6D673186C39A}" type="presParOf" srcId="{6FE4FDE5-3145-4CEB-9747-C69912DD0C59}" destId="{E95B9D9A-153B-4E9D-BF4F-CC1AC6363770}" srcOrd="1" destOrd="0" presId="urn:microsoft.com/office/officeart/2005/8/layout/hierarchy1"/>
    <dgm:cxn modelId="{159193BC-AB60-447A-BE7E-60292D697204}" type="presParOf" srcId="{E95B9D9A-153B-4E9D-BF4F-CC1AC6363770}" destId="{58AD0B29-75B0-4B91-9106-BC7A3A39CA27}" srcOrd="0" destOrd="0" presId="urn:microsoft.com/office/officeart/2005/8/layout/hierarchy1"/>
    <dgm:cxn modelId="{D7A3B0C1-126B-41C7-B056-EB694B197E34}" type="presParOf" srcId="{E95B9D9A-153B-4E9D-BF4F-CC1AC6363770}" destId="{5ABDA27D-36AC-4997-B8EA-BBBF42817A52}" srcOrd="1" destOrd="0" presId="urn:microsoft.com/office/officeart/2005/8/layout/hierarchy1"/>
    <dgm:cxn modelId="{FEC52985-13E2-4A57-9C88-FAEE3A0D9223}" type="presParOf" srcId="{5ABDA27D-36AC-4997-B8EA-BBBF42817A52}" destId="{13116BE0-EDFA-4F00-9441-74C105DD772C}" srcOrd="0" destOrd="0" presId="urn:microsoft.com/office/officeart/2005/8/layout/hierarchy1"/>
    <dgm:cxn modelId="{90E84BD5-F9EE-4B79-BEAC-C18D91E0EF6F}" type="presParOf" srcId="{13116BE0-EDFA-4F00-9441-74C105DD772C}" destId="{598097F9-3DE0-48A1-B3CE-945AFB9188F9}" srcOrd="0" destOrd="0" presId="urn:microsoft.com/office/officeart/2005/8/layout/hierarchy1"/>
    <dgm:cxn modelId="{405865FA-D7F8-40FE-9E46-43F33889AB8B}" type="presParOf" srcId="{13116BE0-EDFA-4F00-9441-74C105DD772C}" destId="{3CDAFFD7-B04E-45F7-AFBE-FF1978284B2C}" srcOrd="1" destOrd="0" presId="urn:microsoft.com/office/officeart/2005/8/layout/hierarchy1"/>
    <dgm:cxn modelId="{BADF6C0D-99A0-44F6-93E8-0E404887CF49}" type="presParOf" srcId="{5ABDA27D-36AC-4997-B8EA-BBBF42817A52}" destId="{EF951D11-D364-4134-85AF-902342B8EE3A}" srcOrd="1" destOrd="0" presId="urn:microsoft.com/office/officeart/2005/8/layout/hierarchy1"/>
    <dgm:cxn modelId="{88C77FAF-1DD1-42F2-B5B8-69808D964605}" type="presParOf" srcId="{EF951D11-D364-4134-85AF-902342B8EE3A}" destId="{348FF5A9-3436-42DF-AA04-04EF0BDD529F}" srcOrd="0" destOrd="0" presId="urn:microsoft.com/office/officeart/2005/8/layout/hierarchy1"/>
    <dgm:cxn modelId="{0AC114EF-C833-498C-9AEC-01763E706D3C}" type="presParOf" srcId="{EF951D11-D364-4134-85AF-902342B8EE3A}" destId="{3F0182F2-F229-467A-8382-F773C869BDC4}" srcOrd="1" destOrd="0" presId="urn:microsoft.com/office/officeart/2005/8/layout/hierarchy1"/>
    <dgm:cxn modelId="{8EE7718E-5997-4AA0-8ED0-90E74CC1DA67}" type="presParOf" srcId="{3F0182F2-F229-467A-8382-F773C869BDC4}" destId="{0B4982BC-6DE8-4F59-ADB7-29CD8FD22CC9}" srcOrd="0" destOrd="0" presId="urn:microsoft.com/office/officeart/2005/8/layout/hierarchy1"/>
    <dgm:cxn modelId="{2CABF6A9-667E-4240-9578-FC40094DB90A}" type="presParOf" srcId="{0B4982BC-6DE8-4F59-ADB7-29CD8FD22CC9}" destId="{E6EA639E-868C-44F2-9352-361D86AF78F8}" srcOrd="0" destOrd="0" presId="urn:microsoft.com/office/officeart/2005/8/layout/hierarchy1"/>
    <dgm:cxn modelId="{38285AC3-E831-48BF-BB4B-5947F60C0DD6}" type="presParOf" srcId="{0B4982BC-6DE8-4F59-ADB7-29CD8FD22CC9}" destId="{D3E5DD41-E2C9-4A03-BFBB-367E75C02373}" srcOrd="1" destOrd="0" presId="urn:microsoft.com/office/officeart/2005/8/layout/hierarchy1"/>
    <dgm:cxn modelId="{38F376AE-87A3-409C-8F0D-A589B2BBAE88}" type="presParOf" srcId="{3F0182F2-F229-467A-8382-F773C869BDC4}" destId="{46FFF540-B0DB-41A6-B84F-1BD618ED7219}" srcOrd="1" destOrd="0" presId="urn:microsoft.com/office/officeart/2005/8/layout/hierarchy1"/>
    <dgm:cxn modelId="{A08477C3-9425-4E99-8047-1B0015F2A317}" type="presParOf" srcId="{EF951D11-D364-4134-85AF-902342B8EE3A}" destId="{0269A61A-57B1-41D5-9253-17B211AF65DB}" srcOrd="2" destOrd="0" presId="urn:microsoft.com/office/officeart/2005/8/layout/hierarchy1"/>
    <dgm:cxn modelId="{B12383FB-12D0-40E7-ADED-66113C27724B}" type="presParOf" srcId="{EF951D11-D364-4134-85AF-902342B8EE3A}" destId="{D899A38F-83D7-4505-B808-D088CDE2D7CE}" srcOrd="3" destOrd="0" presId="urn:microsoft.com/office/officeart/2005/8/layout/hierarchy1"/>
    <dgm:cxn modelId="{259A28F4-C1CB-4AEC-AFC7-3F51AB07C58F}" type="presParOf" srcId="{D899A38F-83D7-4505-B808-D088CDE2D7CE}" destId="{5977AE5D-B636-4208-8CBF-9F2B6C1681CE}" srcOrd="0" destOrd="0" presId="urn:microsoft.com/office/officeart/2005/8/layout/hierarchy1"/>
    <dgm:cxn modelId="{C5310A92-6745-41C2-9470-70E5A9A49217}" type="presParOf" srcId="{5977AE5D-B636-4208-8CBF-9F2B6C1681CE}" destId="{9E5C5E24-6E31-4335-8E3F-658DD56D0F24}" srcOrd="0" destOrd="0" presId="urn:microsoft.com/office/officeart/2005/8/layout/hierarchy1"/>
    <dgm:cxn modelId="{F194CA03-0A2B-40C1-AABF-D22970417231}" type="presParOf" srcId="{5977AE5D-B636-4208-8CBF-9F2B6C1681CE}" destId="{37F7CDC7-F0D1-4E8A-91F7-138F0FA4A1B4}" srcOrd="1" destOrd="0" presId="urn:microsoft.com/office/officeart/2005/8/layout/hierarchy1"/>
    <dgm:cxn modelId="{6F3148EA-BA76-4A41-8466-4DC2221733C9}" type="presParOf" srcId="{D899A38F-83D7-4505-B808-D088CDE2D7CE}" destId="{9E848E1C-9454-4896-8819-30D3F8DEAC5F}" srcOrd="1" destOrd="0" presId="urn:microsoft.com/office/officeart/2005/8/layout/hierarchy1"/>
    <dgm:cxn modelId="{CCE557F9-D572-4930-B8AD-5A25C4CCF160}" type="presParOf" srcId="{E95B9D9A-153B-4E9D-BF4F-CC1AC6363770}" destId="{8C6E51DD-9ACA-4285-92CB-C7EA4189E8D2}" srcOrd="2" destOrd="0" presId="urn:microsoft.com/office/officeart/2005/8/layout/hierarchy1"/>
    <dgm:cxn modelId="{61FF3ED0-5321-4959-BD76-828563858787}" type="presParOf" srcId="{E95B9D9A-153B-4E9D-BF4F-CC1AC6363770}" destId="{26F11A72-5A5A-4513-9957-2A9AF9F87322}" srcOrd="3" destOrd="0" presId="urn:microsoft.com/office/officeart/2005/8/layout/hierarchy1"/>
    <dgm:cxn modelId="{F6B4ECC4-CF19-40D4-82CF-C8FFD7D8BBF1}" type="presParOf" srcId="{26F11A72-5A5A-4513-9957-2A9AF9F87322}" destId="{6A2CF06C-5410-4315-A991-D3B91A193343}" srcOrd="0" destOrd="0" presId="urn:microsoft.com/office/officeart/2005/8/layout/hierarchy1"/>
    <dgm:cxn modelId="{65DC677B-8B40-4E0E-A4F4-E422CCF064DB}" type="presParOf" srcId="{6A2CF06C-5410-4315-A991-D3B91A193343}" destId="{5C5C3C48-A2CB-4F93-B0FD-C7435FC950D2}" srcOrd="0" destOrd="0" presId="urn:microsoft.com/office/officeart/2005/8/layout/hierarchy1"/>
    <dgm:cxn modelId="{F6E9388F-D464-4588-AA6D-259C30A63D9A}" type="presParOf" srcId="{6A2CF06C-5410-4315-A991-D3B91A193343}" destId="{EEF5E743-9719-4AF8-8258-D8E4E0F68B1E}" srcOrd="1" destOrd="0" presId="urn:microsoft.com/office/officeart/2005/8/layout/hierarchy1"/>
    <dgm:cxn modelId="{B67A2486-5EC6-4B56-A842-50D8BD9146D9}" type="presParOf" srcId="{26F11A72-5A5A-4513-9957-2A9AF9F87322}" destId="{881D78F6-0978-4061-B158-442CA5619457}" srcOrd="1" destOrd="0" presId="urn:microsoft.com/office/officeart/2005/8/layout/hierarchy1"/>
    <dgm:cxn modelId="{BCAA7FBA-2DDF-4903-AACE-D6F1EDBAB47F}" type="presParOf" srcId="{881D78F6-0978-4061-B158-442CA5619457}" destId="{5A4E2DEC-95F8-4ED2-96BC-F32AB0A71BAE}" srcOrd="0" destOrd="0" presId="urn:microsoft.com/office/officeart/2005/8/layout/hierarchy1"/>
    <dgm:cxn modelId="{59FF82FD-B514-4B3B-B9A5-892B86F0F23B}" type="presParOf" srcId="{881D78F6-0978-4061-B158-442CA5619457}" destId="{361242FE-9BB3-46A3-8313-A40ADA382691}" srcOrd="1" destOrd="0" presId="urn:microsoft.com/office/officeart/2005/8/layout/hierarchy1"/>
    <dgm:cxn modelId="{3320B0A2-8742-49B1-A09C-DD2545917B2B}" type="presParOf" srcId="{361242FE-9BB3-46A3-8313-A40ADA382691}" destId="{C66929F5-81D5-43A0-9934-FF52D705C500}" srcOrd="0" destOrd="0" presId="urn:microsoft.com/office/officeart/2005/8/layout/hierarchy1"/>
    <dgm:cxn modelId="{2867E09A-30BD-4940-AD2E-4B8AE00EF949}" type="presParOf" srcId="{C66929F5-81D5-43A0-9934-FF52D705C500}" destId="{5CFA4C47-6098-4C67-A6AE-58E2C203411D}" srcOrd="0" destOrd="0" presId="urn:microsoft.com/office/officeart/2005/8/layout/hierarchy1"/>
    <dgm:cxn modelId="{DEFF2DB1-F0EC-42C8-A259-E0D21BFCB641}" type="presParOf" srcId="{C66929F5-81D5-43A0-9934-FF52D705C500}" destId="{4B07C3ED-E309-4684-A872-99AEAE81A526}" srcOrd="1" destOrd="0" presId="urn:microsoft.com/office/officeart/2005/8/layout/hierarchy1"/>
    <dgm:cxn modelId="{09E0CE84-66B8-4D8E-844C-E9762B239654}" type="presParOf" srcId="{361242FE-9BB3-46A3-8313-A40ADA382691}" destId="{64C63036-5024-4937-8DAB-DAD847D3C3E9}"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D7278E-D312-4712-B5F1-0CF249E02E1E}" type="doc">
      <dgm:prSet loTypeId="urn:microsoft.com/office/officeart/2005/8/layout/hProcess9" loCatId="process" qsTypeId="urn:microsoft.com/office/officeart/2005/8/quickstyle/simple1" qsCatId="simple" csTypeId="urn:microsoft.com/office/officeart/2005/8/colors/accent1_2" csCatId="accent1" phldr="1"/>
      <dgm:spPr/>
    </dgm:pt>
    <dgm:pt modelId="{E106B6E9-66E6-4D69-91FF-7F0A90AE3386}">
      <dgm:prSet phldrT="[Testo]"/>
      <dgm:spPr/>
      <dgm:t>
        <a:bodyPr/>
        <a:lstStyle/>
        <a:p>
          <a:r>
            <a:rPr lang="it-IT" b="1" dirty="0" smtClean="0">
              <a:solidFill>
                <a:srgbClr val="FF0000"/>
              </a:solidFill>
            </a:rPr>
            <a:t>OG </a:t>
          </a:r>
          <a:r>
            <a:rPr lang="it-IT" b="1" dirty="0" err="1" smtClean="0">
              <a:solidFill>
                <a:srgbClr val="FF0000"/>
              </a:solidFill>
            </a:rPr>
            <a:t>=UD</a:t>
          </a:r>
          <a:endParaRPr lang="it-IT" b="1" dirty="0" smtClean="0">
            <a:solidFill>
              <a:srgbClr val="FF0000"/>
            </a:solidFill>
          </a:endParaRPr>
        </a:p>
        <a:p>
          <a:r>
            <a:rPr lang="it-IT" dirty="0" smtClean="0"/>
            <a:t>OS+OS+OS</a:t>
          </a:r>
          <a:endParaRPr lang="it-IT" dirty="0"/>
        </a:p>
      </dgm:t>
    </dgm:pt>
    <dgm:pt modelId="{17D186EC-732D-4FD5-911B-79E767F9E2B3}" type="parTrans" cxnId="{ACF75277-C058-4848-9C1B-390DFA0FF705}">
      <dgm:prSet/>
      <dgm:spPr/>
      <dgm:t>
        <a:bodyPr/>
        <a:lstStyle/>
        <a:p>
          <a:endParaRPr lang="it-IT"/>
        </a:p>
      </dgm:t>
    </dgm:pt>
    <dgm:pt modelId="{6D8849F9-A1E7-4D27-ACC5-FDDC3CA09A85}" type="sibTrans" cxnId="{ACF75277-C058-4848-9C1B-390DFA0FF705}">
      <dgm:prSet/>
      <dgm:spPr/>
      <dgm:t>
        <a:bodyPr/>
        <a:lstStyle/>
        <a:p>
          <a:endParaRPr lang="it-IT"/>
        </a:p>
      </dgm:t>
    </dgm:pt>
    <dgm:pt modelId="{565322F1-D2BC-4091-A2FD-B95365C71CEF}">
      <dgm:prSet phldrT="[Testo]"/>
      <dgm:spPr/>
      <dgm:t>
        <a:bodyPr/>
        <a:lstStyle/>
        <a:p>
          <a:r>
            <a:rPr lang="it-IT" b="1" dirty="0" smtClean="0">
              <a:solidFill>
                <a:srgbClr val="FF0000"/>
              </a:solidFill>
            </a:rPr>
            <a:t>OG=UD+UD</a:t>
          </a:r>
        </a:p>
        <a:p>
          <a:r>
            <a:rPr lang="it-IT" dirty="0" smtClean="0"/>
            <a:t>OS+OS+OS</a:t>
          </a:r>
          <a:endParaRPr lang="it-IT" dirty="0"/>
        </a:p>
      </dgm:t>
    </dgm:pt>
    <dgm:pt modelId="{B3025C6C-8C0A-4AE1-B937-DB1F5C4E1B98}" type="parTrans" cxnId="{0DF29D01-8C07-487F-836D-5CAAE4C9973B}">
      <dgm:prSet/>
      <dgm:spPr/>
      <dgm:t>
        <a:bodyPr/>
        <a:lstStyle/>
        <a:p>
          <a:endParaRPr lang="it-IT"/>
        </a:p>
      </dgm:t>
    </dgm:pt>
    <dgm:pt modelId="{22776865-6DDA-4090-ABA1-11E87DD7ABF5}" type="sibTrans" cxnId="{0DF29D01-8C07-487F-836D-5CAAE4C9973B}">
      <dgm:prSet/>
      <dgm:spPr/>
      <dgm:t>
        <a:bodyPr/>
        <a:lstStyle/>
        <a:p>
          <a:endParaRPr lang="it-IT"/>
        </a:p>
      </dgm:t>
    </dgm:pt>
    <dgm:pt modelId="{5A2F8325-71A3-42DF-B7D0-4368202D51A4}">
      <dgm:prSet phldrT="[Testo]"/>
      <dgm:spPr/>
      <dgm:t>
        <a:bodyPr/>
        <a:lstStyle/>
        <a:p>
          <a:r>
            <a:rPr lang="it-IT" b="1" dirty="0" smtClean="0">
              <a:solidFill>
                <a:srgbClr val="FF0000"/>
              </a:solidFill>
            </a:rPr>
            <a:t>OG=UD+UD</a:t>
          </a:r>
        </a:p>
        <a:p>
          <a:r>
            <a:rPr lang="it-IT" dirty="0" smtClean="0"/>
            <a:t>OS+OS+OS</a:t>
          </a:r>
          <a:endParaRPr lang="it-IT" dirty="0"/>
        </a:p>
      </dgm:t>
    </dgm:pt>
    <dgm:pt modelId="{AB77A650-4022-4751-8F5D-8945095E98EE}" type="parTrans" cxnId="{324A7FC2-DDAA-4255-8105-4D02F44D944C}">
      <dgm:prSet/>
      <dgm:spPr/>
      <dgm:t>
        <a:bodyPr/>
        <a:lstStyle/>
        <a:p>
          <a:endParaRPr lang="it-IT"/>
        </a:p>
      </dgm:t>
    </dgm:pt>
    <dgm:pt modelId="{EAF2F390-0CA0-4813-9238-A8316481C71A}" type="sibTrans" cxnId="{324A7FC2-DDAA-4255-8105-4D02F44D944C}">
      <dgm:prSet/>
      <dgm:spPr/>
      <dgm:t>
        <a:bodyPr/>
        <a:lstStyle/>
        <a:p>
          <a:endParaRPr lang="it-IT"/>
        </a:p>
      </dgm:t>
    </dgm:pt>
    <dgm:pt modelId="{055E1457-CDA5-474D-A842-79CA639FA023}" type="pres">
      <dgm:prSet presAssocID="{31D7278E-D312-4712-B5F1-0CF249E02E1E}" presName="CompostProcess" presStyleCnt="0">
        <dgm:presLayoutVars>
          <dgm:dir/>
          <dgm:resizeHandles val="exact"/>
        </dgm:presLayoutVars>
      </dgm:prSet>
      <dgm:spPr/>
    </dgm:pt>
    <dgm:pt modelId="{0161C991-3EDB-4885-BF03-7F69C1CAD5C0}" type="pres">
      <dgm:prSet presAssocID="{31D7278E-D312-4712-B5F1-0CF249E02E1E}" presName="arrow" presStyleLbl="bgShp" presStyleIdx="0" presStyleCnt="1"/>
      <dgm:spPr/>
    </dgm:pt>
    <dgm:pt modelId="{7AEFA2BB-62AD-4626-90B7-5EC2D0E51083}" type="pres">
      <dgm:prSet presAssocID="{31D7278E-D312-4712-B5F1-0CF249E02E1E}" presName="linearProcess" presStyleCnt="0"/>
      <dgm:spPr/>
    </dgm:pt>
    <dgm:pt modelId="{3A1B812A-8E75-4A20-B533-75E75896EFCC}" type="pres">
      <dgm:prSet presAssocID="{E106B6E9-66E6-4D69-91FF-7F0A90AE3386}" presName="textNode" presStyleLbl="node1" presStyleIdx="0" presStyleCnt="3">
        <dgm:presLayoutVars>
          <dgm:bulletEnabled val="1"/>
        </dgm:presLayoutVars>
      </dgm:prSet>
      <dgm:spPr/>
      <dgm:t>
        <a:bodyPr/>
        <a:lstStyle/>
        <a:p>
          <a:endParaRPr lang="it-IT"/>
        </a:p>
      </dgm:t>
    </dgm:pt>
    <dgm:pt modelId="{FBAB4452-C73E-4663-A25E-4055348FBE08}" type="pres">
      <dgm:prSet presAssocID="{6D8849F9-A1E7-4D27-ACC5-FDDC3CA09A85}" presName="sibTrans" presStyleCnt="0"/>
      <dgm:spPr/>
    </dgm:pt>
    <dgm:pt modelId="{F4BEDD16-7521-4D34-9798-1D8C3318ACD5}" type="pres">
      <dgm:prSet presAssocID="{565322F1-D2BC-4091-A2FD-B95365C71CEF}" presName="textNode" presStyleLbl="node1" presStyleIdx="1" presStyleCnt="3">
        <dgm:presLayoutVars>
          <dgm:bulletEnabled val="1"/>
        </dgm:presLayoutVars>
      </dgm:prSet>
      <dgm:spPr/>
      <dgm:t>
        <a:bodyPr/>
        <a:lstStyle/>
        <a:p>
          <a:endParaRPr lang="it-IT"/>
        </a:p>
      </dgm:t>
    </dgm:pt>
    <dgm:pt modelId="{85565B7D-8A92-418E-A59C-DBCD45D77B0C}" type="pres">
      <dgm:prSet presAssocID="{22776865-6DDA-4090-ABA1-11E87DD7ABF5}" presName="sibTrans" presStyleCnt="0"/>
      <dgm:spPr/>
    </dgm:pt>
    <dgm:pt modelId="{0648E95E-2A00-4EED-90ED-D1992F538957}" type="pres">
      <dgm:prSet presAssocID="{5A2F8325-71A3-42DF-B7D0-4368202D51A4}" presName="textNode" presStyleLbl="node1" presStyleIdx="2" presStyleCnt="3">
        <dgm:presLayoutVars>
          <dgm:bulletEnabled val="1"/>
        </dgm:presLayoutVars>
      </dgm:prSet>
      <dgm:spPr/>
      <dgm:t>
        <a:bodyPr/>
        <a:lstStyle/>
        <a:p>
          <a:endParaRPr lang="it-IT"/>
        </a:p>
      </dgm:t>
    </dgm:pt>
  </dgm:ptLst>
  <dgm:cxnLst>
    <dgm:cxn modelId="{ACF75277-C058-4848-9C1B-390DFA0FF705}" srcId="{31D7278E-D312-4712-B5F1-0CF249E02E1E}" destId="{E106B6E9-66E6-4D69-91FF-7F0A90AE3386}" srcOrd="0" destOrd="0" parTransId="{17D186EC-732D-4FD5-911B-79E767F9E2B3}" sibTransId="{6D8849F9-A1E7-4D27-ACC5-FDDC3CA09A85}"/>
    <dgm:cxn modelId="{0DF29D01-8C07-487F-836D-5CAAE4C9973B}" srcId="{31D7278E-D312-4712-B5F1-0CF249E02E1E}" destId="{565322F1-D2BC-4091-A2FD-B95365C71CEF}" srcOrd="1" destOrd="0" parTransId="{B3025C6C-8C0A-4AE1-B937-DB1F5C4E1B98}" sibTransId="{22776865-6DDA-4090-ABA1-11E87DD7ABF5}"/>
    <dgm:cxn modelId="{B07C71C8-A085-465A-B5B9-4A5188534010}" type="presOf" srcId="{5A2F8325-71A3-42DF-B7D0-4368202D51A4}" destId="{0648E95E-2A00-4EED-90ED-D1992F538957}" srcOrd="0" destOrd="0" presId="urn:microsoft.com/office/officeart/2005/8/layout/hProcess9"/>
    <dgm:cxn modelId="{39CCD7E2-A02A-49A8-A859-270EECB2F6F1}" type="presOf" srcId="{31D7278E-D312-4712-B5F1-0CF249E02E1E}" destId="{055E1457-CDA5-474D-A842-79CA639FA023}" srcOrd="0" destOrd="0" presId="urn:microsoft.com/office/officeart/2005/8/layout/hProcess9"/>
    <dgm:cxn modelId="{324A7FC2-DDAA-4255-8105-4D02F44D944C}" srcId="{31D7278E-D312-4712-B5F1-0CF249E02E1E}" destId="{5A2F8325-71A3-42DF-B7D0-4368202D51A4}" srcOrd="2" destOrd="0" parTransId="{AB77A650-4022-4751-8F5D-8945095E98EE}" sibTransId="{EAF2F390-0CA0-4813-9238-A8316481C71A}"/>
    <dgm:cxn modelId="{7761D3C7-7061-4562-8F6E-F0ED945384F6}" type="presOf" srcId="{E106B6E9-66E6-4D69-91FF-7F0A90AE3386}" destId="{3A1B812A-8E75-4A20-B533-75E75896EFCC}" srcOrd="0" destOrd="0" presId="urn:microsoft.com/office/officeart/2005/8/layout/hProcess9"/>
    <dgm:cxn modelId="{71AD536C-C172-4650-8937-A5AB6B818AFF}" type="presOf" srcId="{565322F1-D2BC-4091-A2FD-B95365C71CEF}" destId="{F4BEDD16-7521-4D34-9798-1D8C3318ACD5}" srcOrd="0" destOrd="0" presId="urn:microsoft.com/office/officeart/2005/8/layout/hProcess9"/>
    <dgm:cxn modelId="{9286F4F5-132F-42E9-9246-C15CAB568059}" type="presParOf" srcId="{055E1457-CDA5-474D-A842-79CA639FA023}" destId="{0161C991-3EDB-4885-BF03-7F69C1CAD5C0}" srcOrd="0" destOrd="0" presId="urn:microsoft.com/office/officeart/2005/8/layout/hProcess9"/>
    <dgm:cxn modelId="{81A7F3A1-1AD0-49BA-ABD2-7B271DC178D2}" type="presParOf" srcId="{055E1457-CDA5-474D-A842-79CA639FA023}" destId="{7AEFA2BB-62AD-4626-90B7-5EC2D0E51083}" srcOrd="1" destOrd="0" presId="urn:microsoft.com/office/officeart/2005/8/layout/hProcess9"/>
    <dgm:cxn modelId="{3806BD25-1608-4210-81EC-32B59757ACD8}" type="presParOf" srcId="{7AEFA2BB-62AD-4626-90B7-5EC2D0E51083}" destId="{3A1B812A-8E75-4A20-B533-75E75896EFCC}" srcOrd="0" destOrd="0" presId="urn:microsoft.com/office/officeart/2005/8/layout/hProcess9"/>
    <dgm:cxn modelId="{488E624B-0DAE-4C23-8061-BA6FF24ABC5E}" type="presParOf" srcId="{7AEFA2BB-62AD-4626-90B7-5EC2D0E51083}" destId="{FBAB4452-C73E-4663-A25E-4055348FBE08}" srcOrd="1" destOrd="0" presId="urn:microsoft.com/office/officeart/2005/8/layout/hProcess9"/>
    <dgm:cxn modelId="{F647A416-6993-4C02-BE25-0698BF0ACAC0}" type="presParOf" srcId="{7AEFA2BB-62AD-4626-90B7-5EC2D0E51083}" destId="{F4BEDD16-7521-4D34-9798-1D8C3318ACD5}" srcOrd="2" destOrd="0" presId="urn:microsoft.com/office/officeart/2005/8/layout/hProcess9"/>
    <dgm:cxn modelId="{F3036420-DC94-4DCB-B9CB-92252903EF60}" type="presParOf" srcId="{7AEFA2BB-62AD-4626-90B7-5EC2D0E51083}" destId="{85565B7D-8A92-418E-A59C-DBCD45D77B0C}" srcOrd="3" destOrd="0" presId="urn:microsoft.com/office/officeart/2005/8/layout/hProcess9"/>
    <dgm:cxn modelId="{30F88A58-E786-45B3-8318-77BA31C347DB}" type="presParOf" srcId="{7AEFA2BB-62AD-4626-90B7-5EC2D0E51083}" destId="{0648E95E-2A00-4EED-90ED-D1992F538957}"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AE22CAB-4693-4921-997B-E8339B67FB49}">
      <dsp:nvSpPr>
        <dsp:cNvPr id="0" name=""/>
        <dsp:cNvSpPr/>
      </dsp:nvSpPr>
      <dsp:spPr>
        <a:xfrm>
          <a:off x="1587" y="1356443"/>
          <a:ext cx="1603374" cy="8016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err="1" smtClean="0">
              <a:solidFill>
                <a:schemeClr val="tx1"/>
              </a:solidFill>
            </a:rPr>
            <a:t>Artefatto</a:t>
          </a:r>
          <a:endParaRPr lang="fr-FR" sz="2000" kern="1200" dirty="0">
            <a:solidFill>
              <a:schemeClr val="tx1"/>
            </a:solidFill>
          </a:endParaRPr>
        </a:p>
      </dsp:txBody>
      <dsp:txXfrm>
        <a:off x="1587" y="1356443"/>
        <a:ext cx="1603374" cy="801687"/>
      </dsp:txXfrm>
    </dsp:sp>
    <dsp:sp modelId="{AC5B713F-D2B5-4262-83DC-6209E04A0441}">
      <dsp:nvSpPr>
        <dsp:cNvPr id="0" name=""/>
        <dsp:cNvSpPr/>
      </dsp:nvSpPr>
      <dsp:spPr>
        <a:xfrm rot="17891354">
          <a:off x="1246795" y="1141207"/>
          <a:ext cx="1357684" cy="35507"/>
        </a:xfrm>
        <a:custGeom>
          <a:avLst/>
          <a:gdLst/>
          <a:ahLst/>
          <a:cxnLst/>
          <a:rect l="0" t="0" r="0" b="0"/>
          <a:pathLst>
            <a:path>
              <a:moveTo>
                <a:pt x="0" y="17753"/>
              </a:moveTo>
              <a:lnTo>
                <a:pt x="1357684" y="1775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rot="17891354">
        <a:off x="1891695" y="1125019"/>
        <a:ext cx="67884" cy="67884"/>
      </dsp:txXfrm>
    </dsp:sp>
    <dsp:sp modelId="{8CB462A1-15EE-4923-A862-FF62F48674C6}">
      <dsp:nvSpPr>
        <dsp:cNvPr id="0" name=""/>
        <dsp:cNvSpPr/>
      </dsp:nvSpPr>
      <dsp:spPr>
        <a:xfrm>
          <a:off x="2246312" y="159791"/>
          <a:ext cx="1603374" cy="8016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r-FR" sz="2800" kern="1200" dirty="0" err="1" smtClean="0">
              <a:solidFill>
                <a:schemeClr val="tx1"/>
              </a:solidFill>
            </a:rPr>
            <a:t>oggetto</a:t>
          </a:r>
          <a:endParaRPr lang="fr-FR" sz="2800" kern="1200" dirty="0">
            <a:solidFill>
              <a:schemeClr val="tx1"/>
            </a:solidFill>
          </a:endParaRPr>
        </a:p>
      </dsp:txBody>
      <dsp:txXfrm>
        <a:off x="2246312" y="159791"/>
        <a:ext cx="1603374" cy="801687"/>
      </dsp:txXfrm>
    </dsp:sp>
    <dsp:sp modelId="{8C3403DB-CDAC-4B49-AF49-FEE853986495}">
      <dsp:nvSpPr>
        <dsp:cNvPr id="0" name=""/>
        <dsp:cNvSpPr/>
      </dsp:nvSpPr>
      <dsp:spPr>
        <a:xfrm>
          <a:off x="3849687" y="542880"/>
          <a:ext cx="641350" cy="35507"/>
        </a:xfrm>
        <a:custGeom>
          <a:avLst/>
          <a:gdLst/>
          <a:ahLst/>
          <a:cxnLst/>
          <a:rect l="0" t="0" r="0" b="0"/>
          <a:pathLst>
            <a:path>
              <a:moveTo>
                <a:pt x="0" y="17753"/>
              </a:moveTo>
              <a:lnTo>
                <a:pt x="641350" y="1775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4154328" y="544601"/>
        <a:ext cx="32067" cy="32067"/>
      </dsp:txXfrm>
    </dsp:sp>
    <dsp:sp modelId="{F33C7FFB-0C88-44EB-85FD-BF567889DB45}">
      <dsp:nvSpPr>
        <dsp:cNvPr id="0" name=""/>
        <dsp:cNvSpPr/>
      </dsp:nvSpPr>
      <dsp:spPr>
        <a:xfrm>
          <a:off x="4491037" y="159791"/>
          <a:ext cx="1603374" cy="8016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err="1" smtClean="0">
              <a:solidFill>
                <a:schemeClr val="tx1"/>
              </a:solidFill>
            </a:rPr>
            <a:t>Può</a:t>
          </a:r>
          <a:r>
            <a:rPr lang="fr-FR" sz="2000" kern="1200" dirty="0" smtClean="0">
              <a:solidFill>
                <a:schemeClr val="tx1"/>
              </a:solidFill>
            </a:rPr>
            <a:t> </a:t>
          </a:r>
          <a:r>
            <a:rPr lang="fr-FR" sz="2000" kern="1200" dirty="0" err="1" smtClean="0">
              <a:solidFill>
                <a:schemeClr val="tx1"/>
              </a:solidFill>
            </a:rPr>
            <a:t>cambiare</a:t>
          </a:r>
          <a:endParaRPr lang="fr-FR" sz="2000" kern="1200" dirty="0">
            <a:solidFill>
              <a:schemeClr val="tx1"/>
            </a:solidFill>
          </a:endParaRPr>
        </a:p>
      </dsp:txBody>
      <dsp:txXfrm>
        <a:off x="4491037" y="159791"/>
        <a:ext cx="1603374" cy="801687"/>
      </dsp:txXfrm>
    </dsp:sp>
    <dsp:sp modelId="{133CBDC5-7A0F-4FAC-AEF8-256E73E85469}">
      <dsp:nvSpPr>
        <dsp:cNvPr id="0" name=""/>
        <dsp:cNvSpPr/>
      </dsp:nvSpPr>
      <dsp:spPr>
        <a:xfrm rot="20208773">
          <a:off x="1576783" y="1602177"/>
          <a:ext cx="697708" cy="35507"/>
        </a:xfrm>
        <a:custGeom>
          <a:avLst/>
          <a:gdLst/>
          <a:ahLst/>
          <a:cxnLst/>
          <a:rect l="0" t="0" r="0" b="0"/>
          <a:pathLst>
            <a:path>
              <a:moveTo>
                <a:pt x="0" y="17753"/>
              </a:moveTo>
              <a:lnTo>
                <a:pt x="697708" y="1775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rot="20208773">
        <a:off x="1908194" y="1602488"/>
        <a:ext cx="34885" cy="34885"/>
      </dsp:txXfrm>
    </dsp:sp>
    <dsp:sp modelId="{DEB44E0F-403F-446D-96FF-3BAEE3D0A74E}">
      <dsp:nvSpPr>
        <dsp:cNvPr id="0" name=""/>
        <dsp:cNvSpPr/>
      </dsp:nvSpPr>
      <dsp:spPr>
        <a:xfrm>
          <a:off x="2246312" y="1081731"/>
          <a:ext cx="1603374" cy="8016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kern="1200" dirty="0" err="1" smtClean="0">
              <a:solidFill>
                <a:schemeClr val="tx1"/>
              </a:solidFill>
            </a:rPr>
            <a:t>processo</a:t>
          </a:r>
          <a:endParaRPr lang="fr-FR" sz="2400" kern="1200" dirty="0">
            <a:solidFill>
              <a:schemeClr val="tx1"/>
            </a:solidFill>
          </a:endParaRPr>
        </a:p>
      </dsp:txBody>
      <dsp:txXfrm>
        <a:off x="2246312" y="1081731"/>
        <a:ext cx="1603374" cy="801687"/>
      </dsp:txXfrm>
    </dsp:sp>
    <dsp:sp modelId="{1B97F6A3-63E5-4F1F-8DB1-CA16494AE181}">
      <dsp:nvSpPr>
        <dsp:cNvPr id="0" name=""/>
        <dsp:cNvSpPr/>
      </dsp:nvSpPr>
      <dsp:spPr>
        <a:xfrm>
          <a:off x="3849687" y="1464821"/>
          <a:ext cx="641350" cy="35507"/>
        </a:xfrm>
        <a:custGeom>
          <a:avLst/>
          <a:gdLst/>
          <a:ahLst/>
          <a:cxnLst/>
          <a:rect l="0" t="0" r="0" b="0"/>
          <a:pathLst>
            <a:path>
              <a:moveTo>
                <a:pt x="0" y="17753"/>
              </a:moveTo>
              <a:lnTo>
                <a:pt x="641350" y="1775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4154328" y="1466541"/>
        <a:ext cx="32067" cy="32067"/>
      </dsp:txXfrm>
    </dsp:sp>
    <dsp:sp modelId="{C504539C-18DD-42FD-9531-789EBC7CA212}">
      <dsp:nvSpPr>
        <dsp:cNvPr id="0" name=""/>
        <dsp:cNvSpPr/>
      </dsp:nvSpPr>
      <dsp:spPr>
        <a:xfrm>
          <a:off x="4491037" y="1081731"/>
          <a:ext cx="1603374" cy="8016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smtClean="0">
              <a:solidFill>
                <a:schemeClr val="tx1"/>
              </a:solidFill>
            </a:rPr>
            <a:t>È </a:t>
          </a:r>
          <a:r>
            <a:rPr lang="fr-FR" sz="2000" kern="1200" dirty="0" err="1" smtClean="0">
              <a:solidFill>
                <a:schemeClr val="tx1"/>
              </a:solidFill>
            </a:rPr>
            <a:t>cambiamento</a:t>
          </a:r>
          <a:endParaRPr lang="fr-FR" sz="2000" kern="1200" dirty="0">
            <a:solidFill>
              <a:schemeClr val="tx1"/>
            </a:solidFill>
          </a:endParaRPr>
        </a:p>
      </dsp:txBody>
      <dsp:txXfrm>
        <a:off x="4491037" y="1081731"/>
        <a:ext cx="1603374" cy="801687"/>
      </dsp:txXfrm>
    </dsp:sp>
    <dsp:sp modelId="{6F1309BB-99AF-4065-99F0-CD6479E8F7D8}">
      <dsp:nvSpPr>
        <dsp:cNvPr id="0" name=""/>
        <dsp:cNvSpPr/>
      </dsp:nvSpPr>
      <dsp:spPr>
        <a:xfrm rot="3708646">
          <a:off x="1246795" y="2337860"/>
          <a:ext cx="1357684" cy="35507"/>
        </a:xfrm>
        <a:custGeom>
          <a:avLst/>
          <a:gdLst/>
          <a:ahLst/>
          <a:cxnLst/>
          <a:rect l="0" t="0" r="0" b="0"/>
          <a:pathLst>
            <a:path>
              <a:moveTo>
                <a:pt x="0" y="17753"/>
              </a:moveTo>
              <a:lnTo>
                <a:pt x="1357684" y="17753"/>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rot="3708646">
        <a:off x="1891695" y="2321672"/>
        <a:ext cx="67884" cy="67884"/>
      </dsp:txXfrm>
    </dsp:sp>
    <dsp:sp modelId="{FA4EC51A-8E62-4B66-A980-2AE2D931B4B0}">
      <dsp:nvSpPr>
        <dsp:cNvPr id="0" name=""/>
        <dsp:cNvSpPr/>
      </dsp:nvSpPr>
      <dsp:spPr>
        <a:xfrm>
          <a:off x="2246312" y="2553096"/>
          <a:ext cx="1603374" cy="8016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r-FR" sz="2800" kern="1200" dirty="0" err="1" smtClean="0">
              <a:solidFill>
                <a:schemeClr val="tx1"/>
              </a:solidFill>
            </a:rPr>
            <a:t>sistema</a:t>
          </a:r>
          <a:endParaRPr lang="fr-FR" sz="2800" kern="1200" dirty="0">
            <a:solidFill>
              <a:schemeClr val="tx1"/>
            </a:solidFill>
          </a:endParaRPr>
        </a:p>
      </dsp:txBody>
      <dsp:txXfrm>
        <a:off x="2246312" y="2553096"/>
        <a:ext cx="1603374" cy="801687"/>
      </dsp:txXfrm>
    </dsp:sp>
    <dsp:sp modelId="{35B68D21-4D0A-4E76-817B-8129147A3781}">
      <dsp:nvSpPr>
        <dsp:cNvPr id="0" name=""/>
        <dsp:cNvSpPr/>
      </dsp:nvSpPr>
      <dsp:spPr>
        <a:xfrm>
          <a:off x="3849687" y="2936186"/>
          <a:ext cx="641350" cy="35507"/>
        </a:xfrm>
        <a:custGeom>
          <a:avLst/>
          <a:gdLst/>
          <a:ahLst/>
          <a:cxnLst/>
          <a:rect l="0" t="0" r="0" b="0"/>
          <a:pathLst>
            <a:path>
              <a:moveTo>
                <a:pt x="0" y="17753"/>
              </a:moveTo>
              <a:lnTo>
                <a:pt x="641350" y="1775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4154328" y="2937906"/>
        <a:ext cx="32067" cy="32067"/>
      </dsp:txXfrm>
    </dsp:sp>
    <dsp:sp modelId="{352D68E7-9EBE-4F89-AD37-F363C7F826C0}">
      <dsp:nvSpPr>
        <dsp:cNvPr id="0" name=""/>
        <dsp:cNvSpPr/>
      </dsp:nvSpPr>
      <dsp:spPr>
        <a:xfrm>
          <a:off x="4491037" y="2003672"/>
          <a:ext cx="1603374" cy="190053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smtClean="0">
              <a:solidFill>
                <a:schemeClr val="tx1"/>
              </a:solidFill>
            </a:rPr>
            <a:t>Ha </a:t>
          </a:r>
          <a:r>
            <a:rPr lang="fr-FR" sz="2000" kern="1200" dirty="0" err="1" smtClean="0">
              <a:solidFill>
                <a:schemeClr val="tx1"/>
              </a:solidFill>
            </a:rPr>
            <a:t>una</a:t>
          </a:r>
          <a:r>
            <a:rPr lang="fr-FR" sz="2000" kern="1200" dirty="0" smtClean="0">
              <a:solidFill>
                <a:schemeClr val="tx1"/>
              </a:solidFill>
            </a:rPr>
            <a:t> </a:t>
          </a:r>
          <a:r>
            <a:rPr lang="fr-FR" sz="2000" kern="1200" dirty="0" err="1" smtClean="0">
              <a:solidFill>
                <a:schemeClr val="tx1"/>
              </a:solidFill>
            </a:rPr>
            <a:t>struttura</a:t>
          </a:r>
          <a:r>
            <a:rPr lang="fr-FR" sz="2000" kern="1200" dirty="0" smtClean="0">
              <a:solidFill>
                <a:schemeClr val="tx1"/>
              </a:solidFill>
            </a:rPr>
            <a:t>, parti, </a:t>
          </a:r>
          <a:r>
            <a:rPr lang="fr-FR" sz="2000" kern="1200" dirty="0" err="1" smtClean="0">
              <a:solidFill>
                <a:schemeClr val="tx1"/>
              </a:solidFill>
            </a:rPr>
            <a:t>relazioni</a:t>
          </a:r>
          <a:r>
            <a:rPr lang="fr-FR" sz="2000" kern="1200" dirty="0" smtClean="0">
              <a:solidFill>
                <a:schemeClr val="tx1"/>
              </a:solidFill>
            </a:rPr>
            <a:t>. </a:t>
          </a:r>
        </a:p>
        <a:p>
          <a:pPr lvl="0" algn="ctr" defTabSz="889000">
            <a:lnSpc>
              <a:spcPct val="90000"/>
            </a:lnSpc>
            <a:spcBef>
              <a:spcPct val="0"/>
            </a:spcBef>
            <a:spcAft>
              <a:spcPct val="35000"/>
            </a:spcAft>
          </a:pPr>
          <a:r>
            <a:rPr lang="fr-FR" sz="2000" kern="1200" dirty="0" err="1" smtClean="0">
              <a:solidFill>
                <a:schemeClr val="tx1"/>
              </a:solidFill>
            </a:rPr>
            <a:t>Inserito</a:t>
          </a:r>
          <a:r>
            <a:rPr lang="fr-FR" sz="2000" kern="1200" dirty="0" smtClean="0">
              <a:solidFill>
                <a:schemeClr val="tx1"/>
              </a:solidFill>
            </a:rPr>
            <a:t> in </a:t>
          </a:r>
          <a:r>
            <a:rPr lang="fr-FR" sz="2000" kern="1200" dirty="0" err="1" smtClean="0">
              <a:solidFill>
                <a:schemeClr val="tx1"/>
              </a:solidFill>
            </a:rPr>
            <a:t>altri</a:t>
          </a:r>
          <a:r>
            <a:rPr lang="fr-FR" sz="2000" kern="1200" dirty="0" smtClean="0">
              <a:solidFill>
                <a:schemeClr val="tx1"/>
              </a:solidFill>
            </a:rPr>
            <a:t> </a:t>
          </a:r>
          <a:r>
            <a:rPr lang="fr-FR" sz="2000" kern="1200" dirty="0" err="1" smtClean="0">
              <a:solidFill>
                <a:schemeClr val="tx1"/>
              </a:solidFill>
            </a:rPr>
            <a:t>sistemi</a:t>
          </a:r>
          <a:endParaRPr lang="fr-FR" sz="2000" kern="1200" dirty="0">
            <a:solidFill>
              <a:schemeClr val="tx1"/>
            </a:solidFill>
          </a:endParaRPr>
        </a:p>
      </dsp:txBody>
      <dsp:txXfrm>
        <a:off x="4491037" y="2003672"/>
        <a:ext cx="1603374" cy="190053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EF4E82-47D3-4E37-AC1D-7AB6046CE92E}">
      <dsp:nvSpPr>
        <dsp:cNvPr id="0" name=""/>
        <dsp:cNvSpPr/>
      </dsp:nvSpPr>
      <dsp:spPr>
        <a:xfrm>
          <a:off x="73" y="985663"/>
          <a:ext cx="2277159" cy="296579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228600" lvl="1" indent="-228600" algn="l" defTabSz="889000">
            <a:lnSpc>
              <a:spcPct val="90000"/>
            </a:lnSpc>
            <a:spcBef>
              <a:spcPct val="0"/>
            </a:spcBef>
            <a:spcAft>
              <a:spcPct val="15000"/>
            </a:spcAft>
            <a:buChar char="••"/>
          </a:pPr>
          <a:r>
            <a:rPr lang="fr-FR" sz="2000" kern="1200" dirty="0" err="1" smtClean="0"/>
            <a:t>Compito</a:t>
          </a:r>
          <a:r>
            <a:rPr lang="fr-FR" sz="2000" kern="1200" dirty="0" smtClean="0"/>
            <a:t> </a:t>
          </a:r>
          <a:r>
            <a:rPr lang="fr-FR" sz="2000" kern="1200" dirty="0" err="1" smtClean="0"/>
            <a:t>prescritto</a:t>
          </a:r>
          <a:r>
            <a:rPr lang="fr-FR" sz="2000" kern="1200" dirty="0" smtClean="0"/>
            <a:t> (dal </a:t>
          </a:r>
          <a:r>
            <a:rPr lang="fr-FR" sz="2000" kern="1200" dirty="0" err="1" smtClean="0"/>
            <a:t>ministero</a:t>
          </a:r>
          <a:r>
            <a:rPr lang="fr-FR" sz="2000" kern="1200" dirty="0" smtClean="0"/>
            <a:t>, </a:t>
          </a:r>
          <a:r>
            <a:rPr lang="fr-FR" sz="2000" kern="1200" dirty="0" err="1" smtClean="0"/>
            <a:t>dai</a:t>
          </a:r>
          <a:r>
            <a:rPr lang="fr-FR" sz="2000" kern="1200" dirty="0" smtClean="0"/>
            <a:t> </a:t>
          </a:r>
          <a:r>
            <a:rPr lang="fr-FR" sz="2000" kern="1200" dirty="0" err="1" smtClean="0"/>
            <a:t>profili</a:t>
          </a:r>
          <a:r>
            <a:rPr lang="fr-FR" sz="2000" kern="1200" dirty="0" smtClean="0"/>
            <a:t> </a:t>
          </a:r>
          <a:r>
            <a:rPr lang="fr-FR" sz="2000" kern="1200" dirty="0" err="1" smtClean="0"/>
            <a:t>professionali</a:t>
          </a:r>
          <a:r>
            <a:rPr lang="fr-FR" sz="2000" kern="1200" dirty="0" smtClean="0"/>
            <a:t>, dalla </a:t>
          </a:r>
          <a:r>
            <a:rPr lang="fr-FR" sz="2000" kern="1200" dirty="0" err="1" smtClean="0"/>
            <a:t>didattica</a:t>
          </a:r>
          <a:r>
            <a:rPr lang="fr-FR" sz="2000" kern="1200" dirty="0" smtClean="0"/>
            <a:t>)</a:t>
          </a:r>
          <a:endParaRPr lang="fr-FR" sz="2000" kern="1200" dirty="0"/>
        </a:p>
      </dsp:txBody>
      <dsp:txXfrm>
        <a:off x="73" y="985663"/>
        <a:ext cx="2277159" cy="2330269"/>
      </dsp:txXfrm>
    </dsp:sp>
    <dsp:sp modelId="{E775E5BB-CF81-489D-8E77-2C1DF55D775A}">
      <dsp:nvSpPr>
        <dsp:cNvPr id="0" name=""/>
        <dsp:cNvSpPr/>
      </dsp:nvSpPr>
      <dsp:spPr>
        <a:xfrm>
          <a:off x="1297248" y="2039543"/>
          <a:ext cx="2418588" cy="2418588"/>
        </a:xfrm>
        <a:prstGeom prst="leftCircularArrow">
          <a:avLst>
            <a:gd name="adj1" fmla="val 2774"/>
            <a:gd name="adj2" fmla="val 338313"/>
            <a:gd name="adj3" fmla="val 2113824"/>
            <a:gd name="adj4" fmla="val 9024489"/>
            <a:gd name="adj5" fmla="val 32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C31C88-A5DD-4E03-9D23-08F200113A1E}">
      <dsp:nvSpPr>
        <dsp:cNvPr id="0" name=""/>
        <dsp:cNvSpPr/>
      </dsp:nvSpPr>
      <dsp:spPr>
        <a:xfrm>
          <a:off x="506109" y="3005185"/>
          <a:ext cx="2024142" cy="8049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fr-FR" sz="2600" kern="1200" dirty="0" smtClean="0"/>
            <a:t>Come si </a:t>
          </a:r>
          <a:r>
            <a:rPr lang="fr-FR" sz="2600" kern="1200" dirty="0" err="1" smtClean="0"/>
            <a:t>deve</a:t>
          </a:r>
          <a:r>
            <a:rPr lang="fr-FR" sz="2600" kern="1200" dirty="0" smtClean="0"/>
            <a:t> </a:t>
          </a:r>
          <a:r>
            <a:rPr lang="fr-FR" sz="2600" kern="1200" dirty="0" err="1" smtClean="0"/>
            <a:t>fare</a:t>
          </a:r>
          <a:endParaRPr lang="fr-FR" sz="2600" kern="1200" dirty="0"/>
        </a:p>
      </dsp:txBody>
      <dsp:txXfrm>
        <a:off x="506109" y="3005185"/>
        <a:ext cx="2024142" cy="804934"/>
      </dsp:txXfrm>
    </dsp:sp>
    <dsp:sp modelId="{41F80BBB-786B-4EAE-9B8F-1C19AAA4B9FF}">
      <dsp:nvSpPr>
        <dsp:cNvPr id="0" name=""/>
        <dsp:cNvSpPr/>
      </dsp:nvSpPr>
      <dsp:spPr>
        <a:xfrm>
          <a:off x="2849711" y="1529472"/>
          <a:ext cx="2277159" cy="187818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fr-FR" sz="1900" kern="1200" dirty="0" err="1" smtClean="0"/>
            <a:t>Compito</a:t>
          </a:r>
          <a:r>
            <a:rPr lang="fr-FR" sz="1900" kern="1200" dirty="0" smtClean="0"/>
            <a:t> </a:t>
          </a:r>
          <a:r>
            <a:rPr lang="fr-FR" sz="1900" kern="1200" dirty="0" err="1" smtClean="0"/>
            <a:t>pensato</a:t>
          </a:r>
          <a:r>
            <a:rPr lang="fr-FR" sz="1900" kern="1200" dirty="0" smtClean="0"/>
            <a:t> </a:t>
          </a:r>
          <a:r>
            <a:rPr lang="fr-FR" sz="1900" kern="1200" dirty="0" err="1" smtClean="0"/>
            <a:t>dall’insegnante</a:t>
          </a:r>
          <a:r>
            <a:rPr lang="fr-FR" sz="1900" kern="1200" dirty="0" smtClean="0"/>
            <a:t> </a:t>
          </a:r>
          <a:r>
            <a:rPr lang="fr-FR" sz="1900" kern="1200" dirty="0" err="1" smtClean="0"/>
            <a:t>secondo</a:t>
          </a:r>
          <a:r>
            <a:rPr lang="fr-FR" sz="1900" kern="1200" dirty="0" smtClean="0"/>
            <a:t> il proprio habitus, </a:t>
          </a:r>
          <a:r>
            <a:rPr lang="fr-FR" sz="1900" kern="1200" dirty="0" err="1" smtClean="0"/>
            <a:t>conoscenze</a:t>
          </a:r>
          <a:r>
            <a:rPr lang="fr-FR" sz="1900" kern="1200" dirty="0" smtClean="0"/>
            <a:t> e </a:t>
          </a:r>
          <a:r>
            <a:rPr lang="fr-FR" sz="1900" kern="1200" dirty="0" err="1" smtClean="0"/>
            <a:t>competenze</a:t>
          </a:r>
          <a:endParaRPr lang="fr-FR" sz="1900" kern="1200" dirty="0"/>
        </a:p>
      </dsp:txBody>
      <dsp:txXfrm>
        <a:off x="2849711" y="1931939"/>
        <a:ext cx="2277159" cy="1475713"/>
      </dsp:txXfrm>
    </dsp:sp>
    <dsp:sp modelId="{063E73F9-54EF-4CDC-BC81-1EB6997C4047}">
      <dsp:nvSpPr>
        <dsp:cNvPr id="0" name=""/>
        <dsp:cNvSpPr/>
      </dsp:nvSpPr>
      <dsp:spPr>
        <a:xfrm>
          <a:off x="4127909" y="405350"/>
          <a:ext cx="2709559" cy="2709559"/>
        </a:xfrm>
        <a:prstGeom prst="circularArrow">
          <a:avLst>
            <a:gd name="adj1" fmla="val 2476"/>
            <a:gd name="adj2" fmla="val 299897"/>
            <a:gd name="adj3" fmla="val 19524592"/>
            <a:gd name="adj4" fmla="val 12575511"/>
            <a:gd name="adj5" fmla="val 288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88590A-1C01-4D47-B027-566B2D1892B6}">
      <dsp:nvSpPr>
        <dsp:cNvPr id="0" name=""/>
        <dsp:cNvSpPr/>
      </dsp:nvSpPr>
      <dsp:spPr>
        <a:xfrm>
          <a:off x="3355746" y="1127004"/>
          <a:ext cx="2024142" cy="8049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fr-FR" sz="2600" kern="1200" dirty="0" smtClean="0"/>
            <a:t>Il </a:t>
          </a:r>
          <a:r>
            <a:rPr lang="fr-FR" sz="2600" kern="1200" dirty="0" err="1" smtClean="0"/>
            <a:t>compito</a:t>
          </a:r>
          <a:r>
            <a:rPr lang="fr-FR" sz="2600" kern="1200" dirty="0" smtClean="0"/>
            <a:t> </a:t>
          </a:r>
          <a:r>
            <a:rPr lang="fr-FR" sz="2600" kern="1200" dirty="0" err="1" smtClean="0"/>
            <a:t>rappresentato</a:t>
          </a:r>
          <a:r>
            <a:rPr lang="fr-FR" sz="2600" kern="1200" dirty="0" smtClean="0"/>
            <a:t> </a:t>
          </a:r>
          <a:endParaRPr lang="fr-FR" sz="2600" kern="1200" dirty="0"/>
        </a:p>
      </dsp:txBody>
      <dsp:txXfrm>
        <a:off x="3355746" y="1127004"/>
        <a:ext cx="2024142" cy="804934"/>
      </dsp:txXfrm>
    </dsp:sp>
    <dsp:sp modelId="{866CD851-58F9-442D-A83C-CB0E2C5DF595}">
      <dsp:nvSpPr>
        <dsp:cNvPr id="0" name=""/>
        <dsp:cNvSpPr/>
      </dsp:nvSpPr>
      <dsp:spPr>
        <a:xfrm>
          <a:off x="5699348" y="1529472"/>
          <a:ext cx="2277159" cy="187818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fr-FR" sz="1900" kern="1200" dirty="0" err="1" smtClean="0"/>
            <a:t>Attività</a:t>
          </a:r>
          <a:r>
            <a:rPr lang="fr-FR" sz="1900" kern="1200" dirty="0" smtClean="0"/>
            <a:t>, </a:t>
          </a:r>
          <a:r>
            <a:rPr lang="fr-FR" sz="1900" kern="1200" dirty="0" err="1" smtClean="0"/>
            <a:t>ovvero</a:t>
          </a:r>
          <a:r>
            <a:rPr lang="fr-FR" sz="1900" kern="1200" dirty="0" smtClean="0"/>
            <a:t> </a:t>
          </a:r>
          <a:r>
            <a:rPr lang="fr-FR" sz="1900" kern="1200" dirty="0" err="1" smtClean="0"/>
            <a:t>compito</a:t>
          </a:r>
          <a:r>
            <a:rPr lang="fr-FR" sz="1900" kern="1200" dirty="0" smtClean="0"/>
            <a:t> </a:t>
          </a:r>
          <a:r>
            <a:rPr lang="fr-FR" sz="1900" kern="1200" dirty="0" err="1" smtClean="0"/>
            <a:t>effettivo</a:t>
          </a:r>
          <a:r>
            <a:rPr lang="fr-FR" sz="1900" kern="1200" dirty="0" smtClean="0"/>
            <a:t>, </a:t>
          </a:r>
          <a:r>
            <a:rPr lang="fr-FR" sz="1900" kern="1200" dirty="0" err="1" smtClean="0"/>
            <a:t>realizzato</a:t>
          </a:r>
          <a:r>
            <a:rPr lang="fr-FR" sz="1900" kern="1200" dirty="0" smtClean="0"/>
            <a:t>.</a:t>
          </a:r>
          <a:endParaRPr lang="fr-FR" sz="1900" kern="1200" dirty="0"/>
        </a:p>
      </dsp:txBody>
      <dsp:txXfrm>
        <a:off x="5699348" y="1529472"/>
        <a:ext cx="2277159" cy="1475713"/>
      </dsp:txXfrm>
    </dsp:sp>
    <dsp:sp modelId="{4A30BB01-E894-4E79-A042-C3D3AD1EE0B5}">
      <dsp:nvSpPr>
        <dsp:cNvPr id="0" name=""/>
        <dsp:cNvSpPr/>
      </dsp:nvSpPr>
      <dsp:spPr>
        <a:xfrm>
          <a:off x="6205383" y="3005185"/>
          <a:ext cx="2024142" cy="8049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fr-FR" sz="2600" kern="1200" dirty="0" smtClean="0"/>
            <a:t>Come si fa </a:t>
          </a:r>
          <a:endParaRPr lang="fr-FR" sz="2600" kern="1200" dirty="0"/>
        </a:p>
      </dsp:txBody>
      <dsp:txXfrm>
        <a:off x="6205383" y="3005185"/>
        <a:ext cx="2024142" cy="80493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9353D4-D78B-4F29-B216-C7A0F65E8CE8}">
      <dsp:nvSpPr>
        <dsp:cNvPr id="0" name=""/>
        <dsp:cNvSpPr/>
      </dsp:nvSpPr>
      <dsp:spPr>
        <a:xfrm>
          <a:off x="3034680" y="1788784"/>
          <a:ext cx="2160238" cy="1359555"/>
        </a:xfrm>
        <a:prstGeom prst="ellipse">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r-FR" sz="2800" kern="1200" dirty="0" smtClean="0">
              <a:solidFill>
                <a:schemeClr val="accent2">
                  <a:lumMod val="50000"/>
                </a:schemeClr>
              </a:solidFill>
            </a:rPr>
            <a:t>antinomie</a:t>
          </a:r>
          <a:endParaRPr lang="fr-FR" sz="2800" kern="1200" dirty="0">
            <a:solidFill>
              <a:schemeClr val="accent2">
                <a:lumMod val="50000"/>
              </a:schemeClr>
            </a:solidFill>
          </a:endParaRPr>
        </a:p>
      </dsp:txBody>
      <dsp:txXfrm>
        <a:off x="3034680" y="1788784"/>
        <a:ext cx="2160238" cy="1359555"/>
      </dsp:txXfrm>
    </dsp:sp>
    <dsp:sp modelId="{355B1DE5-FAC6-4026-B608-0C426A8D5182}">
      <dsp:nvSpPr>
        <dsp:cNvPr id="0" name=""/>
        <dsp:cNvSpPr/>
      </dsp:nvSpPr>
      <dsp:spPr>
        <a:xfrm rot="16200000">
          <a:off x="3909484" y="1568601"/>
          <a:ext cx="410630" cy="29736"/>
        </a:xfrm>
        <a:custGeom>
          <a:avLst/>
          <a:gdLst/>
          <a:ahLst/>
          <a:cxnLst/>
          <a:rect l="0" t="0" r="0" b="0"/>
          <a:pathLst>
            <a:path>
              <a:moveTo>
                <a:pt x="0" y="14868"/>
              </a:moveTo>
              <a:lnTo>
                <a:pt x="410630" y="14868"/>
              </a:lnTo>
            </a:path>
          </a:pathLst>
        </a:custGeom>
        <a:noFill/>
        <a:ln w="1905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rot="16200000">
        <a:off x="4104534" y="1573203"/>
        <a:ext cx="20531" cy="20531"/>
      </dsp:txXfrm>
    </dsp:sp>
    <dsp:sp modelId="{FBA00B42-5F97-4640-93AF-643A13B9594A}">
      <dsp:nvSpPr>
        <dsp:cNvPr id="0" name=""/>
        <dsp:cNvSpPr/>
      </dsp:nvSpPr>
      <dsp:spPr>
        <a:xfrm>
          <a:off x="3435022" y="18599"/>
          <a:ext cx="1359555" cy="135955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r-FR" sz="1900" kern="1200" dirty="0" err="1" smtClean="0"/>
            <a:t>soggetto</a:t>
          </a:r>
          <a:endParaRPr lang="fr-FR" sz="1900" kern="1200" dirty="0"/>
        </a:p>
      </dsp:txBody>
      <dsp:txXfrm>
        <a:off x="3435022" y="18599"/>
        <a:ext cx="1359555" cy="1359555"/>
      </dsp:txXfrm>
    </dsp:sp>
    <dsp:sp modelId="{61AE8008-C55D-43CA-A60F-C75474AE80A3}">
      <dsp:nvSpPr>
        <dsp:cNvPr id="0" name=""/>
        <dsp:cNvSpPr/>
      </dsp:nvSpPr>
      <dsp:spPr>
        <a:xfrm>
          <a:off x="5194919" y="2453694"/>
          <a:ext cx="10288" cy="29736"/>
        </a:xfrm>
        <a:custGeom>
          <a:avLst/>
          <a:gdLst/>
          <a:ahLst/>
          <a:cxnLst/>
          <a:rect l="0" t="0" r="0" b="0"/>
          <a:pathLst>
            <a:path>
              <a:moveTo>
                <a:pt x="0" y="14868"/>
              </a:moveTo>
              <a:lnTo>
                <a:pt x="10288" y="1486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5199806" y="2468305"/>
        <a:ext cx="514" cy="514"/>
      </dsp:txXfrm>
    </dsp:sp>
    <dsp:sp modelId="{23371F43-D879-4798-8EBF-27B620DFA338}">
      <dsp:nvSpPr>
        <dsp:cNvPr id="0" name=""/>
        <dsp:cNvSpPr/>
      </dsp:nvSpPr>
      <dsp:spPr>
        <a:xfrm>
          <a:off x="5205208" y="1788784"/>
          <a:ext cx="1359555" cy="1359555"/>
        </a:xfrm>
        <a:prstGeom prst="ellipse">
          <a:avLst/>
        </a:prstGeom>
        <a:solidFill>
          <a:schemeClr val="accent3"/>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r-FR" sz="1900" kern="1200" dirty="0" err="1" smtClean="0"/>
            <a:t>prodotto</a:t>
          </a:r>
          <a:endParaRPr lang="fr-FR" sz="1900" kern="1200" dirty="0"/>
        </a:p>
      </dsp:txBody>
      <dsp:txXfrm>
        <a:off x="5205208" y="1788784"/>
        <a:ext cx="1359555" cy="1359555"/>
      </dsp:txXfrm>
    </dsp:sp>
    <dsp:sp modelId="{D707D681-5F0D-4D28-BAC1-9E111F3F4553}">
      <dsp:nvSpPr>
        <dsp:cNvPr id="0" name=""/>
        <dsp:cNvSpPr/>
      </dsp:nvSpPr>
      <dsp:spPr>
        <a:xfrm rot="5400000">
          <a:off x="3909484" y="3338787"/>
          <a:ext cx="410630" cy="29736"/>
        </a:xfrm>
        <a:custGeom>
          <a:avLst/>
          <a:gdLst/>
          <a:ahLst/>
          <a:cxnLst/>
          <a:rect l="0" t="0" r="0" b="0"/>
          <a:pathLst>
            <a:path>
              <a:moveTo>
                <a:pt x="0" y="14868"/>
              </a:moveTo>
              <a:lnTo>
                <a:pt x="410630" y="14868"/>
              </a:lnTo>
            </a:path>
          </a:pathLst>
        </a:custGeom>
        <a:noFill/>
        <a:ln w="1905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rot="5400000">
        <a:off x="4104534" y="3343389"/>
        <a:ext cx="20531" cy="20531"/>
      </dsp:txXfrm>
    </dsp:sp>
    <dsp:sp modelId="{F9B98228-6660-4602-8CE3-949D1AEDBD0A}">
      <dsp:nvSpPr>
        <dsp:cNvPr id="0" name=""/>
        <dsp:cNvSpPr/>
      </dsp:nvSpPr>
      <dsp:spPr>
        <a:xfrm>
          <a:off x="3435022" y="3558970"/>
          <a:ext cx="1359555" cy="135955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r-FR" sz="1900" kern="1200" dirty="0" err="1" smtClean="0"/>
            <a:t>oggetto</a:t>
          </a:r>
          <a:endParaRPr lang="fr-FR" sz="1900" kern="1200" dirty="0"/>
        </a:p>
      </dsp:txBody>
      <dsp:txXfrm>
        <a:off x="3435022" y="3558970"/>
        <a:ext cx="1359555" cy="1359555"/>
      </dsp:txXfrm>
    </dsp:sp>
    <dsp:sp modelId="{DB3DA291-9F12-4753-BE02-AD21C2331A22}">
      <dsp:nvSpPr>
        <dsp:cNvPr id="0" name=""/>
        <dsp:cNvSpPr/>
      </dsp:nvSpPr>
      <dsp:spPr>
        <a:xfrm rot="10800000">
          <a:off x="3024391" y="2453694"/>
          <a:ext cx="10288" cy="29736"/>
        </a:xfrm>
        <a:custGeom>
          <a:avLst/>
          <a:gdLst/>
          <a:ahLst/>
          <a:cxnLst/>
          <a:rect l="0" t="0" r="0" b="0"/>
          <a:pathLst>
            <a:path>
              <a:moveTo>
                <a:pt x="0" y="14868"/>
              </a:moveTo>
              <a:lnTo>
                <a:pt x="10288" y="14868"/>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rot="10800000">
        <a:off x="3029279" y="2468305"/>
        <a:ext cx="514" cy="514"/>
      </dsp:txXfrm>
    </dsp:sp>
    <dsp:sp modelId="{5FA9CCCB-A224-4B03-8118-A06A8FD2EEA5}">
      <dsp:nvSpPr>
        <dsp:cNvPr id="0" name=""/>
        <dsp:cNvSpPr/>
      </dsp:nvSpPr>
      <dsp:spPr>
        <a:xfrm>
          <a:off x="1664836" y="1788784"/>
          <a:ext cx="1359555" cy="1359555"/>
        </a:xfrm>
        <a:prstGeom prst="ellipse">
          <a:avLst/>
        </a:prstGeom>
        <a:solidFill>
          <a:schemeClr val="accent3"/>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fr-FR" sz="1900" kern="1200" dirty="0" err="1" smtClean="0"/>
            <a:t>processo</a:t>
          </a:r>
          <a:endParaRPr lang="fr-FR" sz="1900" kern="1200" dirty="0"/>
        </a:p>
      </dsp:txBody>
      <dsp:txXfrm>
        <a:off x="1664836" y="1788784"/>
        <a:ext cx="1359555" cy="135955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60D8F0A-1DD4-4A53-818C-B9DE8F85DAA9}">
      <dsp:nvSpPr>
        <dsp:cNvPr id="0" name=""/>
        <dsp:cNvSpPr/>
      </dsp:nvSpPr>
      <dsp:spPr>
        <a:xfrm>
          <a:off x="1814" y="0"/>
          <a:ext cx="2823649" cy="52070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solidFill>
                <a:schemeClr val="tx1"/>
              </a:solidFill>
            </a:rPr>
            <a:t>Metodo ascendente </a:t>
          </a:r>
          <a:r>
            <a:rPr lang="it-IT" sz="2000" kern="1200" dirty="0" smtClean="0"/>
            <a:t>(dall’osservazione del reale)</a:t>
          </a:r>
          <a:endParaRPr lang="it-IT" sz="2000" kern="1200" dirty="0"/>
        </a:p>
      </dsp:txBody>
      <dsp:txXfrm>
        <a:off x="1814" y="2082803"/>
        <a:ext cx="2823649" cy="2082803"/>
      </dsp:txXfrm>
    </dsp:sp>
    <dsp:sp modelId="{0B11B7E3-ADB1-44F8-9389-294DBC89E3F6}">
      <dsp:nvSpPr>
        <dsp:cNvPr id="0" name=""/>
        <dsp:cNvSpPr/>
      </dsp:nvSpPr>
      <dsp:spPr>
        <a:xfrm>
          <a:off x="546672" y="312420"/>
          <a:ext cx="1733933" cy="1733933"/>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C1C7AE-BD0A-4D91-A66D-1733FB8ED450}">
      <dsp:nvSpPr>
        <dsp:cNvPr id="0" name=""/>
        <dsp:cNvSpPr/>
      </dsp:nvSpPr>
      <dsp:spPr>
        <a:xfrm>
          <a:off x="2910174" y="0"/>
          <a:ext cx="2823649" cy="52070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solidFill>
                <a:schemeClr val="tx1"/>
              </a:solidFill>
            </a:rPr>
            <a:t>Metodo discendente </a:t>
          </a:r>
          <a:r>
            <a:rPr lang="it-IT" sz="2000" kern="1200" dirty="0" smtClean="0"/>
            <a:t>(dalle discipline e programmi) – (dai processi cognitivi es. classificare, sintetizzare, analizzare</a:t>
          </a:r>
          <a:endParaRPr lang="it-IT" sz="2000" kern="1200" dirty="0"/>
        </a:p>
      </dsp:txBody>
      <dsp:txXfrm>
        <a:off x="2910174" y="2082803"/>
        <a:ext cx="2823649" cy="2082803"/>
      </dsp:txXfrm>
    </dsp:sp>
    <dsp:sp modelId="{641634AA-18B9-464F-AC3D-182BFBC0244C}">
      <dsp:nvSpPr>
        <dsp:cNvPr id="0" name=""/>
        <dsp:cNvSpPr/>
      </dsp:nvSpPr>
      <dsp:spPr>
        <a:xfrm>
          <a:off x="3455032" y="312420"/>
          <a:ext cx="1733933" cy="1733933"/>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E40260-A85A-45B3-A353-DC0619E591AF}">
      <dsp:nvSpPr>
        <dsp:cNvPr id="0" name=""/>
        <dsp:cNvSpPr/>
      </dsp:nvSpPr>
      <dsp:spPr>
        <a:xfrm>
          <a:off x="5818533" y="0"/>
          <a:ext cx="2823649" cy="52070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it-IT" sz="2000" b="1" kern="1200" dirty="0" smtClean="0">
              <a:solidFill>
                <a:schemeClr val="tx1"/>
              </a:solidFill>
            </a:rPr>
            <a:t>Metodo integrato </a:t>
          </a:r>
          <a:r>
            <a:rPr lang="it-IT" sz="2000" kern="1200" dirty="0" smtClean="0"/>
            <a:t>(mediazione fra bisogni e programmi, tra progetto educativo e contestualizzazione nella classe</a:t>
          </a:r>
          <a:endParaRPr lang="it-IT" sz="2000" kern="1200" dirty="0"/>
        </a:p>
      </dsp:txBody>
      <dsp:txXfrm>
        <a:off x="5818533" y="2082803"/>
        <a:ext cx="2823649" cy="2082803"/>
      </dsp:txXfrm>
    </dsp:sp>
    <dsp:sp modelId="{A0F0C1AE-DDB8-4209-B9AA-AC19D218B92B}">
      <dsp:nvSpPr>
        <dsp:cNvPr id="0" name=""/>
        <dsp:cNvSpPr/>
      </dsp:nvSpPr>
      <dsp:spPr>
        <a:xfrm>
          <a:off x="6363391" y="312420"/>
          <a:ext cx="1733933" cy="1733933"/>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AE7296-3666-4C3E-A5E4-4623CA33CF71}">
      <dsp:nvSpPr>
        <dsp:cNvPr id="0" name=""/>
        <dsp:cNvSpPr/>
      </dsp:nvSpPr>
      <dsp:spPr>
        <a:xfrm>
          <a:off x="345759" y="4165606"/>
          <a:ext cx="7952478" cy="781051"/>
        </a:xfrm>
        <a:prstGeom prst="leftRight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4B9331-23D8-4F85-9A8A-93F188FC0701}">
      <dsp:nvSpPr>
        <dsp:cNvPr id="0" name=""/>
        <dsp:cNvSpPr/>
      </dsp:nvSpPr>
      <dsp:spPr>
        <a:xfrm rot="2561989">
          <a:off x="2429775" y="3364429"/>
          <a:ext cx="727705" cy="55371"/>
        </a:xfrm>
        <a:custGeom>
          <a:avLst/>
          <a:gdLst/>
          <a:ahLst/>
          <a:cxnLst/>
          <a:rect l="0" t="0" r="0" b="0"/>
          <a:pathLst>
            <a:path>
              <a:moveTo>
                <a:pt x="0" y="27685"/>
              </a:moveTo>
              <a:lnTo>
                <a:pt x="727705" y="2768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9E8B0A-79BE-4571-8955-A8053CBCA6D1}">
      <dsp:nvSpPr>
        <dsp:cNvPr id="0" name=""/>
        <dsp:cNvSpPr/>
      </dsp:nvSpPr>
      <dsp:spPr>
        <a:xfrm>
          <a:off x="2526227" y="2372614"/>
          <a:ext cx="808976" cy="55371"/>
        </a:xfrm>
        <a:custGeom>
          <a:avLst/>
          <a:gdLst/>
          <a:ahLst/>
          <a:cxnLst/>
          <a:rect l="0" t="0" r="0" b="0"/>
          <a:pathLst>
            <a:path>
              <a:moveTo>
                <a:pt x="0" y="27685"/>
              </a:moveTo>
              <a:lnTo>
                <a:pt x="808976" y="2768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52CAB3-DAB4-4592-9398-889ABAD43FAE}">
      <dsp:nvSpPr>
        <dsp:cNvPr id="0" name=""/>
        <dsp:cNvSpPr/>
      </dsp:nvSpPr>
      <dsp:spPr>
        <a:xfrm rot="19038011">
          <a:off x="2429775" y="1380799"/>
          <a:ext cx="727705" cy="55371"/>
        </a:xfrm>
        <a:custGeom>
          <a:avLst/>
          <a:gdLst/>
          <a:ahLst/>
          <a:cxnLst/>
          <a:rect l="0" t="0" r="0" b="0"/>
          <a:pathLst>
            <a:path>
              <a:moveTo>
                <a:pt x="0" y="27685"/>
              </a:moveTo>
              <a:lnTo>
                <a:pt x="727705" y="2768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2D04B9-BC8B-4367-8A1C-D832DB3A41CB}">
      <dsp:nvSpPr>
        <dsp:cNvPr id="0" name=""/>
        <dsp:cNvSpPr/>
      </dsp:nvSpPr>
      <dsp:spPr>
        <a:xfrm>
          <a:off x="565337" y="1246835"/>
          <a:ext cx="2306928" cy="2306928"/>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7C87ED-6FCE-4154-9015-29D2B95E2E9C}">
      <dsp:nvSpPr>
        <dsp:cNvPr id="0" name=""/>
        <dsp:cNvSpPr/>
      </dsp:nvSpPr>
      <dsp:spPr>
        <a:xfrm>
          <a:off x="2877572" y="318"/>
          <a:ext cx="1384157" cy="138415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it-IT" sz="6500" kern="1200" dirty="0" smtClean="0"/>
            <a:t>B</a:t>
          </a:r>
          <a:endParaRPr lang="it-IT" sz="6500" kern="1200" dirty="0"/>
        </a:p>
      </dsp:txBody>
      <dsp:txXfrm>
        <a:off x="2877572" y="318"/>
        <a:ext cx="1384157" cy="1384157"/>
      </dsp:txXfrm>
    </dsp:sp>
    <dsp:sp modelId="{CACF6E49-1D8F-40E5-8968-FFC2298214B3}">
      <dsp:nvSpPr>
        <dsp:cNvPr id="0" name=""/>
        <dsp:cNvSpPr/>
      </dsp:nvSpPr>
      <dsp:spPr>
        <a:xfrm>
          <a:off x="4400145" y="318"/>
          <a:ext cx="2076236" cy="1384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22350">
            <a:lnSpc>
              <a:spcPct val="90000"/>
            </a:lnSpc>
            <a:spcBef>
              <a:spcPct val="0"/>
            </a:spcBef>
            <a:spcAft>
              <a:spcPct val="15000"/>
            </a:spcAft>
            <a:buChar char="••"/>
          </a:pPr>
          <a:r>
            <a:rPr lang="it-IT" sz="2300" kern="1200" dirty="0" smtClean="0"/>
            <a:t>Bisogni degli alunni</a:t>
          </a:r>
          <a:endParaRPr lang="it-IT" sz="2300" kern="1200" dirty="0"/>
        </a:p>
      </dsp:txBody>
      <dsp:txXfrm>
        <a:off x="4400145" y="318"/>
        <a:ext cx="2076236" cy="1384157"/>
      </dsp:txXfrm>
    </dsp:sp>
    <dsp:sp modelId="{0A99F5FA-D879-42DD-A182-6316E50E722D}">
      <dsp:nvSpPr>
        <dsp:cNvPr id="0" name=""/>
        <dsp:cNvSpPr/>
      </dsp:nvSpPr>
      <dsp:spPr>
        <a:xfrm>
          <a:off x="3335203" y="1708221"/>
          <a:ext cx="1384157" cy="138415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it-IT" sz="6500" kern="1200" dirty="0" smtClean="0"/>
            <a:t>P</a:t>
          </a:r>
          <a:endParaRPr lang="it-IT" sz="6500" kern="1200" dirty="0"/>
        </a:p>
      </dsp:txBody>
      <dsp:txXfrm>
        <a:off x="3335203" y="1708221"/>
        <a:ext cx="1384157" cy="1384157"/>
      </dsp:txXfrm>
    </dsp:sp>
    <dsp:sp modelId="{7DEE6277-32A9-485A-8867-6FC8D70D763C}">
      <dsp:nvSpPr>
        <dsp:cNvPr id="0" name=""/>
        <dsp:cNvSpPr/>
      </dsp:nvSpPr>
      <dsp:spPr>
        <a:xfrm>
          <a:off x="4857776" y="1708221"/>
          <a:ext cx="2076236" cy="1384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22350">
            <a:lnSpc>
              <a:spcPct val="90000"/>
            </a:lnSpc>
            <a:spcBef>
              <a:spcPct val="0"/>
            </a:spcBef>
            <a:spcAft>
              <a:spcPct val="15000"/>
            </a:spcAft>
            <a:buChar char="••"/>
          </a:pPr>
          <a:r>
            <a:rPr lang="it-IT" sz="2300" kern="1200" dirty="0" smtClean="0"/>
            <a:t>Programmi e discipline</a:t>
          </a:r>
          <a:endParaRPr lang="it-IT" sz="2300" kern="1200" dirty="0"/>
        </a:p>
      </dsp:txBody>
      <dsp:txXfrm>
        <a:off x="4857776" y="1708221"/>
        <a:ext cx="2076236" cy="1384157"/>
      </dsp:txXfrm>
    </dsp:sp>
    <dsp:sp modelId="{81E4C76D-3868-4E68-AD73-035AEED08B4B}">
      <dsp:nvSpPr>
        <dsp:cNvPr id="0" name=""/>
        <dsp:cNvSpPr/>
      </dsp:nvSpPr>
      <dsp:spPr>
        <a:xfrm>
          <a:off x="2877572" y="3416124"/>
          <a:ext cx="1384157" cy="138415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it-IT" sz="6500" kern="1200" dirty="0" smtClean="0"/>
            <a:t>A</a:t>
          </a:r>
          <a:endParaRPr lang="it-IT" sz="6500" kern="1200" dirty="0"/>
        </a:p>
      </dsp:txBody>
      <dsp:txXfrm>
        <a:off x="2877572" y="3416124"/>
        <a:ext cx="1384157" cy="1384157"/>
      </dsp:txXfrm>
    </dsp:sp>
    <dsp:sp modelId="{C20321D9-347D-4FAF-9E2C-F8CB658A65DA}">
      <dsp:nvSpPr>
        <dsp:cNvPr id="0" name=""/>
        <dsp:cNvSpPr/>
      </dsp:nvSpPr>
      <dsp:spPr>
        <a:xfrm>
          <a:off x="4400145" y="3416124"/>
          <a:ext cx="2076236" cy="1384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022350">
            <a:lnSpc>
              <a:spcPct val="90000"/>
            </a:lnSpc>
            <a:spcBef>
              <a:spcPct val="0"/>
            </a:spcBef>
            <a:spcAft>
              <a:spcPct val="15000"/>
            </a:spcAft>
            <a:buChar char="••"/>
          </a:pPr>
          <a:r>
            <a:rPr lang="it-IT" sz="2300" kern="1200" dirty="0" smtClean="0"/>
            <a:t>Processi di apprendimento</a:t>
          </a:r>
          <a:endParaRPr lang="it-IT" sz="2300" kern="1200" dirty="0"/>
        </a:p>
      </dsp:txBody>
      <dsp:txXfrm>
        <a:off x="4400145" y="3416124"/>
        <a:ext cx="2076236" cy="138415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A4E2DEC-95F8-4ED2-96BC-F32AB0A71BAE}">
      <dsp:nvSpPr>
        <dsp:cNvPr id="0" name=""/>
        <dsp:cNvSpPr/>
      </dsp:nvSpPr>
      <dsp:spPr>
        <a:xfrm>
          <a:off x="6069726" y="2881162"/>
          <a:ext cx="91440" cy="536123"/>
        </a:xfrm>
        <a:custGeom>
          <a:avLst/>
          <a:gdLst/>
          <a:ahLst/>
          <a:cxnLst/>
          <a:rect l="0" t="0" r="0" b="0"/>
          <a:pathLst>
            <a:path>
              <a:moveTo>
                <a:pt x="45720" y="0"/>
              </a:moveTo>
              <a:lnTo>
                <a:pt x="45720" y="5361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6E51DD-9ACA-4285-92CB-C7EA4189E8D2}">
      <dsp:nvSpPr>
        <dsp:cNvPr id="0" name=""/>
        <dsp:cNvSpPr/>
      </dsp:nvSpPr>
      <dsp:spPr>
        <a:xfrm>
          <a:off x="3841393" y="975979"/>
          <a:ext cx="2274053" cy="734621"/>
        </a:xfrm>
        <a:custGeom>
          <a:avLst/>
          <a:gdLst/>
          <a:ahLst/>
          <a:cxnLst/>
          <a:rect l="0" t="0" r="0" b="0"/>
          <a:pathLst>
            <a:path>
              <a:moveTo>
                <a:pt x="0" y="0"/>
              </a:moveTo>
              <a:lnTo>
                <a:pt x="0" y="563850"/>
              </a:lnTo>
              <a:lnTo>
                <a:pt x="2274053" y="563850"/>
              </a:lnTo>
              <a:lnTo>
                <a:pt x="2274053" y="73462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69A61A-57B1-41D5-9253-17B211AF65DB}">
      <dsp:nvSpPr>
        <dsp:cNvPr id="0" name=""/>
        <dsp:cNvSpPr/>
      </dsp:nvSpPr>
      <dsp:spPr>
        <a:xfrm>
          <a:off x="2735873" y="2881162"/>
          <a:ext cx="1126524" cy="536123"/>
        </a:xfrm>
        <a:custGeom>
          <a:avLst/>
          <a:gdLst/>
          <a:ahLst/>
          <a:cxnLst/>
          <a:rect l="0" t="0" r="0" b="0"/>
          <a:pathLst>
            <a:path>
              <a:moveTo>
                <a:pt x="0" y="0"/>
              </a:moveTo>
              <a:lnTo>
                <a:pt x="0" y="365352"/>
              </a:lnTo>
              <a:lnTo>
                <a:pt x="1126524" y="365352"/>
              </a:lnTo>
              <a:lnTo>
                <a:pt x="1126524" y="5361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8FF5A9-3436-42DF-AA04-04EF0BDD529F}">
      <dsp:nvSpPr>
        <dsp:cNvPr id="0" name=""/>
        <dsp:cNvSpPr/>
      </dsp:nvSpPr>
      <dsp:spPr>
        <a:xfrm>
          <a:off x="1609348" y="2881162"/>
          <a:ext cx="1126524" cy="536123"/>
        </a:xfrm>
        <a:custGeom>
          <a:avLst/>
          <a:gdLst/>
          <a:ahLst/>
          <a:cxnLst/>
          <a:rect l="0" t="0" r="0" b="0"/>
          <a:pathLst>
            <a:path>
              <a:moveTo>
                <a:pt x="1126524" y="0"/>
              </a:moveTo>
              <a:lnTo>
                <a:pt x="1126524" y="365352"/>
              </a:lnTo>
              <a:lnTo>
                <a:pt x="0" y="365352"/>
              </a:lnTo>
              <a:lnTo>
                <a:pt x="0" y="536123"/>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AD0B29-75B0-4B91-9106-BC7A3A39CA27}">
      <dsp:nvSpPr>
        <dsp:cNvPr id="0" name=""/>
        <dsp:cNvSpPr/>
      </dsp:nvSpPr>
      <dsp:spPr>
        <a:xfrm>
          <a:off x="2735873" y="975979"/>
          <a:ext cx="1105520" cy="734621"/>
        </a:xfrm>
        <a:custGeom>
          <a:avLst/>
          <a:gdLst/>
          <a:ahLst/>
          <a:cxnLst/>
          <a:rect l="0" t="0" r="0" b="0"/>
          <a:pathLst>
            <a:path>
              <a:moveTo>
                <a:pt x="1105520" y="0"/>
              </a:moveTo>
              <a:lnTo>
                <a:pt x="1105520" y="563850"/>
              </a:lnTo>
              <a:lnTo>
                <a:pt x="0" y="563850"/>
              </a:lnTo>
              <a:lnTo>
                <a:pt x="0" y="734621"/>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77FE2A-028D-42B4-BC54-DA6056DB4FB9}">
      <dsp:nvSpPr>
        <dsp:cNvPr id="0" name=""/>
        <dsp:cNvSpPr/>
      </dsp:nvSpPr>
      <dsp:spPr>
        <a:xfrm>
          <a:off x="2919691" y="-194581"/>
          <a:ext cx="1843403" cy="1170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25DFA1-4CC9-4B93-8449-D185E6DC51A8}">
      <dsp:nvSpPr>
        <dsp:cNvPr id="0" name=""/>
        <dsp:cNvSpPr/>
      </dsp:nvSpPr>
      <dsp:spPr>
        <a:xfrm>
          <a:off x="3124513" y="0"/>
          <a:ext cx="1843403" cy="1170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t-IT" sz="3200" kern="1200" dirty="0" smtClean="0">
              <a:solidFill>
                <a:srgbClr val="FF0000"/>
              </a:solidFill>
            </a:rPr>
            <a:t>Finalità</a:t>
          </a:r>
          <a:r>
            <a:rPr lang="it-IT" sz="3200" kern="1200" dirty="0" smtClean="0"/>
            <a:t> </a:t>
          </a:r>
          <a:endParaRPr lang="it-IT" sz="3200" kern="1200" dirty="0"/>
        </a:p>
      </dsp:txBody>
      <dsp:txXfrm>
        <a:off x="3124513" y="0"/>
        <a:ext cx="1843403" cy="1170561"/>
      </dsp:txXfrm>
    </dsp:sp>
    <dsp:sp modelId="{598097F9-3DE0-48A1-B3CE-945AFB9188F9}">
      <dsp:nvSpPr>
        <dsp:cNvPr id="0" name=""/>
        <dsp:cNvSpPr/>
      </dsp:nvSpPr>
      <dsp:spPr>
        <a:xfrm>
          <a:off x="1814171" y="1710601"/>
          <a:ext cx="1843403" cy="1170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DAFFD7-B04E-45F7-AFBE-FF1978284B2C}">
      <dsp:nvSpPr>
        <dsp:cNvPr id="0" name=""/>
        <dsp:cNvSpPr/>
      </dsp:nvSpPr>
      <dsp:spPr>
        <a:xfrm>
          <a:off x="2018993" y="1905183"/>
          <a:ext cx="1843403" cy="1170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t-IT" sz="3200" kern="1200" dirty="0" smtClean="0">
              <a:solidFill>
                <a:srgbClr val="FFC000"/>
              </a:solidFill>
            </a:rPr>
            <a:t>Ob. generale</a:t>
          </a:r>
          <a:endParaRPr lang="it-IT" sz="3200" kern="1200" dirty="0">
            <a:solidFill>
              <a:srgbClr val="FFC000"/>
            </a:solidFill>
          </a:endParaRPr>
        </a:p>
      </dsp:txBody>
      <dsp:txXfrm>
        <a:off x="2018993" y="1905183"/>
        <a:ext cx="1843403" cy="1170561"/>
      </dsp:txXfrm>
    </dsp:sp>
    <dsp:sp modelId="{E6EA639E-868C-44F2-9352-361D86AF78F8}">
      <dsp:nvSpPr>
        <dsp:cNvPr id="0" name=""/>
        <dsp:cNvSpPr/>
      </dsp:nvSpPr>
      <dsp:spPr>
        <a:xfrm>
          <a:off x="687646" y="3417286"/>
          <a:ext cx="1843403" cy="1170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E5DD41-E2C9-4A03-BFBB-367E75C02373}">
      <dsp:nvSpPr>
        <dsp:cNvPr id="0" name=""/>
        <dsp:cNvSpPr/>
      </dsp:nvSpPr>
      <dsp:spPr>
        <a:xfrm>
          <a:off x="892469" y="3611867"/>
          <a:ext cx="1843403" cy="1170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t-IT" sz="3200" kern="1200" dirty="0" smtClean="0"/>
            <a:t>Ob. specifico</a:t>
          </a:r>
          <a:endParaRPr lang="it-IT" sz="3200" kern="1200" dirty="0"/>
        </a:p>
      </dsp:txBody>
      <dsp:txXfrm>
        <a:off x="892469" y="3611867"/>
        <a:ext cx="1843403" cy="1170561"/>
      </dsp:txXfrm>
    </dsp:sp>
    <dsp:sp modelId="{9E5C5E24-6E31-4335-8E3F-658DD56D0F24}">
      <dsp:nvSpPr>
        <dsp:cNvPr id="0" name=""/>
        <dsp:cNvSpPr/>
      </dsp:nvSpPr>
      <dsp:spPr>
        <a:xfrm>
          <a:off x="2940695" y="3417286"/>
          <a:ext cx="1843403" cy="1170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F7CDC7-F0D1-4E8A-91F7-138F0FA4A1B4}">
      <dsp:nvSpPr>
        <dsp:cNvPr id="0" name=""/>
        <dsp:cNvSpPr/>
      </dsp:nvSpPr>
      <dsp:spPr>
        <a:xfrm>
          <a:off x="3145518" y="3611867"/>
          <a:ext cx="1843403" cy="1170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t-IT" sz="3200" kern="1200" dirty="0" smtClean="0"/>
            <a:t>Ob. specifico</a:t>
          </a:r>
          <a:endParaRPr lang="it-IT" sz="3200" kern="1200" dirty="0"/>
        </a:p>
      </dsp:txBody>
      <dsp:txXfrm>
        <a:off x="3145518" y="3611867"/>
        <a:ext cx="1843403" cy="1170561"/>
      </dsp:txXfrm>
    </dsp:sp>
    <dsp:sp modelId="{5C5C3C48-A2CB-4F93-B0FD-C7435FC950D2}">
      <dsp:nvSpPr>
        <dsp:cNvPr id="0" name=""/>
        <dsp:cNvSpPr/>
      </dsp:nvSpPr>
      <dsp:spPr>
        <a:xfrm>
          <a:off x="5193744" y="1710601"/>
          <a:ext cx="1843403" cy="1170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F5E743-9719-4AF8-8258-D8E4E0F68B1E}">
      <dsp:nvSpPr>
        <dsp:cNvPr id="0" name=""/>
        <dsp:cNvSpPr/>
      </dsp:nvSpPr>
      <dsp:spPr>
        <a:xfrm>
          <a:off x="5398567" y="1905183"/>
          <a:ext cx="1843403" cy="1170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t-IT" sz="3200" kern="1200" dirty="0" smtClean="0">
              <a:solidFill>
                <a:srgbClr val="FFC000"/>
              </a:solidFill>
            </a:rPr>
            <a:t>Ob. generale</a:t>
          </a:r>
          <a:endParaRPr lang="it-IT" sz="3200" kern="1200" dirty="0">
            <a:solidFill>
              <a:srgbClr val="FFC000"/>
            </a:solidFill>
          </a:endParaRPr>
        </a:p>
      </dsp:txBody>
      <dsp:txXfrm>
        <a:off x="5398567" y="1905183"/>
        <a:ext cx="1843403" cy="1170561"/>
      </dsp:txXfrm>
    </dsp:sp>
    <dsp:sp modelId="{5CFA4C47-6098-4C67-A6AE-58E2C203411D}">
      <dsp:nvSpPr>
        <dsp:cNvPr id="0" name=""/>
        <dsp:cNvSpPr/>
      </dsp:nvSpPr>
      <dsp:spPr>
        <a:xfrm>
          <a:off x="5193744" y="3417286"/>
          <a:ext cx="1843403" cy="11705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07C3ED-E309-4684-A872-99AEAE81A526}">
      <dsp:nvSpPr>
        <dsp:cNvPr id="0" name=""/>
        <dsp:cNvSpPr/>
      </dsp:nvSpPr>
      <dsp:spPr>
        <a:xfrm>
          <a:off x="5398567" y="3611867"/>
          <a:ext cx="1843403" cy="117056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it-IT" sz="3200" kern="1200" dirty="0" smtClean="0"/>
            <a:t>Ob. specifico</a:t>
          </a:r>
          <a:endParaRPr lang="it-IT" sz="3200" kern="1200" dirty="0"/>
        </a:p>
      </dsp:txBody>
      <dsp:txXfrm>
        <a:off x="5398567" y="3611867"/>
        <a:ext cx="1843403" cy="1170561"/>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161C991-3EDB-4885-BF03-7F69C1CAD5C0}">
      <dsp:nvSpPr>
        <dsp:cNvPr id="0" name=""/>
        <dsp:cNvSpPr/>
      </dsp:nvSpPr>
      <dsp:spPr>
        <a:xfrm>
          <a:off x="582929" y="0"/>
          <a:ext cx="6606540" cy="585311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1B812A-8E75-4A20-B533-75E75896EFCC}">
      <dsp:nvSpPr>
        <dsp:cNvPr id="0" name=""/>
        <dsp:cNvSpPr/>
      </dsp:nvSpPr>
      <dsp:spPr>
        <a:xfrm>
          <a:off x="237" y="1755933"/>
          <a:ext cx="2460089" cy="234124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it-IT" sz="2600" b="1" kern="1200" dirty="0" smtClean="0">
              <a:solidFill>
                <a:srgbClr val="FF0000"/>
              </a:solidFill>
            </a:rPr>
            <a:t>OG </a:t>
          </a:r>
          <a:r>
            <a:rPr lang="it-IT" sz="2600" b="1" kern="1200" dirty="0" err="1" smtClean="0">
              <a:solidFill>
                <a:srgbClr val="FF0000"/>
              </a:solidFill>
            </a:rPr>
            <a:t>=UD</a:t>
          </a:r>
          <a:endParaRPr lang="it-IT" sz="2600" b="1" kern="1200" dirty="0" smtClean="0">
            <a:solidFill>
              <a:srgbClr val="FF0000"/>
            </a:solidFill>
          </a:endParaRPr>
        </a:p>
        <a:p>
          <a:pPr lvl="0" algn="ctr" defTabSz="1155700">
            <a:lnSpc>
              <a:spcPct val="90000"/>
            </a:lnSpc>
            <a:spcBef>
              <a:spcPct val="0"/>
            </a:spcBef>
            <a:spcAft>
              <a:spcPct val="35000"/>
            </a:spcAft>
          </a:pPr>
          <a:r>
            <a:rPr lang="it-IT" sz="2600" kern="1200" dirty="0" smtClean="0"/>
            <a:t>OS+OS+OS</a:t>
          </a:r>
          <a:endParaRPr lang="it-IT" sz="2600" kern="1200" dirty="0"/>
        </a:p>
      </dsp:txBody>
      <dsp:txXfrm>
        <a:off x="237" y="1755933"/>
        <a:ext cx="2460089" cy="2341244"/>
      </dsp:txXfrm>
    </dsp:sp>
    <dsp:sp modelId="{F4BEDD16-7521-4D34-9798-1D8C3318ACD5}">
      <dsp:nvSpPr>
        <dsp:cNvPr id="0" name=""/>
        <dsp:cNvSpPr/>
      </dsp:nvSpPr>
      <dsp:spPr>
        <a:xfrm>
          <a:off x="2656155" y="1755933"/>
          <a:ext cx="2460089" cy="234124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it-IT" sz="2600" b="1" kern="1200" dirty="0" smtClean="0">
              <a:solidFill>
                <a:srgbClr val="FF0000"/>
              </a:solidFill>
            </a:rPr>
            <a:t>OG=UD+UD</a:t>
          </a:r>
        </a:p>
        <a:p>
          <a:pPr lvl="0" algn="ctr" defTabSz="1155700">
            <a:lnSpc>
              <a:spcPct val="90000"/>
            </a:lnSpc>
            <a:spcBef>
              <a:spcPct val="0"/>
            </a:spcBef>
            <a:spcAft>
              <a:spcPct val="35000"/>
            </a:spcAft>
          </a:pPr>
          <a:r>
            <a:rPr lang="it-IT" sz="2600" kern="1200" dirty="0" smtClean="0"/>
            <a:t>OS+OS+OS</a:t>
          </a:r>
          <a:endParaRPr lang="it-IT" sz="2600" kern="1200" dirty="0"/>
        </a:p>
      </dsp:txBody>
      <dsp:txXfrm>
        <a:off x="2656155" y="1755933"/>
        <a:ext cx="2460089" cy="2341244"/>
      </dsp:txXfrm>
    </dsp:sp>
    <dsp:sp modelId="{0648E95E-2A00-4EED-90ED-D1992F538957}">
      <dsp:nvSpPr>
        <dsp:cNvPr id="0" name=""/>
        <dsp:cNvSpPr/>
      </dsp:nvSpPr>
      <dsp:spPr>
        <a:xfrm>
          <a:off x="5312072" y="1755933"/>
          <a:ext cx="2460089" cy="2341244"/>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it-IT" sz="2600" b="1" kern="1200" dirty="0" smtClean="0">
              <a:solidFill>
                <a:srgbClr val="FF0000"/>
              </a:solidFill>
            </a:rPr>
            <a:t>OG=UD+UD</a:t>
          </a:r>
        </a:p>
        <a:p>
          <a:pPr lvl="0" algn="ctr" defTabSz="1155700">
            <a:lnSpc>
              <a:spcPct val="90000"/>
            </a:lnSpc>
            <a:spcBef>
              <a:spcPct val="0"/>
            </a:spcBef>
            <a:spcAft>
              <a:spcPct val="35000"/>
            </a:spcAft>
          </a:pPr>
          <a:r>
            <a:rPr lang="it-IT" sz="2600" kern="1200" dirty="0" smtClean="0"/>
            <a:t>OS+OS+OS</a:t>
          </a:r>
          <a:endParaRPr lang="it-IT" sz="2600" kern="1200" dirty="0"/>
        </a:p>
      </dsp:txBody>
      <dsp:txXfrm>
        <a:off x="5312072" y="1755933"/>
        <a:ext cx="2460089" cy="234124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F649E7-516F-4A3E-9B07-F1A90BCFB49B}" type="datetimeFigureOut">
              <a:rPr lang="it-IT" smtClean="0"/>
              <a:pPr/>
              <a:t>08/11/2011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92523-BEA7-4C17-8B0C-D77CE7E5213F}"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400800" y="6355080"/>
            <a:ext cx="2286000" cy="365760"/>
          </a:xfrm>
        </p:spPr>
        <p:txBody>
          <a:bodyPr/>
          <a:lstStyle>
            <a:lvl1pPr>
              <a:defRPr sz="1400"/>
            </a:lvl1pPr>
          </a:lstStyle>
          <a:p>
            <a:fld id="{644BCE3C-8474-40B7-A28A-33D394C75168}" type="datetimeFigureOut">
              <a:rPr lang="it-IT" smtClean="0"/>
              <a:pPr/>
              <a:t>08/11/2011</a:t>
            </a:fld>
            <a:endParaRPr lang="it-IT"/>
          </a:p>
        </p:txBody>
      </p:sp>
      <p:sp>
        <p:nvSpPr>
          <p:cNvPr id="17" name="Segnaposto piè di pagina 16"/>
          <p:cNvSpPr>
            <a:spLocks noGrp="1"/>
          </p:cNvSpPr>
          <p:nvPr>
            <p:ph type="ftr" sz="quarter" idx="11"/>
          </p:nvPr>
        </p:nvSpPr>
        <p:spPr>
          <a:xfrm>
            <a:off x="2898648" y="6355080"/>
            <a:ext cx="3474720" cy="365760"/>
          </a:xfrm>
        </p:spPr>
        <p:txBody>
          <a:bodyPr/>
          <a:lstStyle/>
          <a:p>
            <a:endParaRPr lang="it-IT"/>
          </a:p>
        </p:txBody>
      </p:sp>
      <p:sp>
        <p:nvSpPr>
          <p:cNvPr id="29" name="Segnaposto numero diapositiva 28"/>
          <p:cNvSpPr>
            <a:spLocks noGrp="1"/>
          </p:cNvSpPr>
          <p:nvPr>
            <p:ph type="sldNum" sz="quarter" idx="12"/>
          </p:nvPr>
        </p:nvSpPr>
        <p:spPr>
          <a:xfrm>
            <a:off x="1216152" y="6355080"/>
            <a:ext cx="1219200" cy="365760"/>
          </a:xfrm>
        </p:spPr>
        <p:txBody>
          <a:bodyPr/>
          <a:lstStyle/>
          <a:p>
            <a:fld id="{EB6B428A-9AAD-4699-9FE1-BD3D34FFEFC2}" type="slidenum">
              <a:rPr lang="it-IT" smtClean="0"/>
              <a:pPr/>
              <a:t>‹N›</a:t>
            </a:fld>
            <a:endParaRPr lang="it-IT"/>
          </a:p>
        </p:txBody>
      </p:sp>
      <p:sp>
        <p:nvSpPr>
          <p:cNvPr id="21" name="Rettangolo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ttangolo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ttangolo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B6B428A-9AAD-4699-9FE1-BD3D34FFEFC2}" type="slidenum">
              <a:rPr lang="it-IT" smtClean="0"/>
              <a:pPr/>
              <a:t>‹N›</a:t>
            </a:fld>
            <a:endParaRPr lang="it-IT"/>
          </a:p>
        </p:txBody>
      </p:sp>
      <p:sp>
        <p:nvSpPr>
          <p:cNvPr id="8" name="Segnaposto contenuto 7"/>
          <p:cNvSpPr>
            <a:spLocks noGrp="1"/>
          </p:cNvSpPr>
          <p:nvPr>
            <p:ph sz="quarter" idx="1"/>
          </p:nvPr>
        </p:nvSpPr>
        <p:spPr>
          <a:xfrm>
            <a:off x="457200" y="1219200"/>
            <a:ext cx="8229600"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a:xfrm>
            <a:off x="6400800" y="6355080"/>
            <a:ext cx="2286000" cy="365760"/>
          </a:xfrm>
        </p:spPr>
        <p:txBody>
          <a:bodyPr/>
          <a:lstStyle/>
          <a:p>
            <a:fld id="{644BCE3C-8474-40B7-A28A-33D394C75168}" type="datetimeFigureOut">
              <a:rPr lang="it-IT" smtClean="0"/>
              <a:pPr/>
              <a:t>08/11/2011</a:t>
            </a:fld>
            <a:endParaRPr lang="it-IT"/>
          </a:p>
        </p:txBody>
      </p:sp>
      <p:sp>
        <p:nvSpPr>
          <p:cNvPr id="5" name="Segnaposto piè di pagina 4"/>
          <p:cNvSpPr>
            <a:spLocks noGrp="1"/>
          </p:cNvSpPr>
          <p:nvPr>
            <p:ph type="ftr" sz="quarter" idx="11"/>
          </p:nvPr>
        </p:nvSpPr>
        <p:spPr>
          <a:xfrm>
            <a:off x="2898648" y="6355080"/>
            <a:ext cx="3474720" cy="365760"/>
          </a:xfrm>
        </p:spPr>
        <p:txBody>
          <a:bodyPr/>
          <a:lstStyle/>
          <a:p>
            <a:endParaRPr lang="it-IT"/>
          </a:p>
        </p:txBody>
      </p:sp>
      <p:sp>
        <p:nvSpPr>
          <p:cNvPr id="6" name="Segnaposto numero diapositiva 5"/>
          <p:cNvSpPr>
            <a:spLocks noGrp="1"/>
          </p:cNvSpPr>
          <p:nvPr>
            <p:ph type="sldNum" sz="quarter" idx="12"/>
          </p:nvPr>
        </p:nvSpPr>
        <p:spPr>
          <a:xfrm>
            <a:off x="1069848" y="6355080"/>
            <a:ext cx="1520952" cy="365760"/>
          </a:xfrm>
        </p:spPr>
        <p:txBody>
          <a:bodyPr/>
          <a:lstStyle/>
          <a:p>
            <a:fld id="{EB6B428A-9AAD-4699-9FE1-BD3D34FFEFC2}" type="slidenum">
              <a:rPr lang="it-IT" smtClean="0"/>
              <a:pPr/>
              <a:t>‹N›</a:t>
            </a:fld>
            <a:endParaRPr lang="it-IT"/>
          </a:p>
        </p:txBody>
      </p:sp>
      <p:sp>
        <p:nvSpPr>
          <p:cNvPr id="7" name="Rettangolo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B6B428A-9AAD-4699-9FE1-BD3D34FFEFC2}" type="slidenum">
              <a:rPr lang="it-IT" smtClean="0"/>
              <a:pPr/>
              <a:t>‹N›</a:t>
            </a:fld>
            <a:endParaRPr lang="it-IT"/>
          </a:p>
        </p:txBody>
      </p:sp>
      <p:sp>
        <p:nvSpPr>
          <p:cNvPr id="9" name="Segnaposto contenuto 8"/>
          <p:cNvSpPr>
            <a:spLocks noGrp="1"/>
          </p:cNvSpPr>
          <p:nvPr>
            <p:ph sz="quarter" idx="1"/>
          </p:nvPr>
        </p:nvSpPr>
        <p:spPr>
          <a:xfrm>
            <a:off x="457200" y="1219200"/>
            <a:ext cx="4041648"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632198" y="1216152"/>
            <a:ext cx="4041648"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nchor="ctr"/>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B6B428A-9AAD-4699-9FE1-BD3D34FFEFC2}" type="slidenum">
              <a:rPr lang="it-IT" smtClean="0"/>
              <a:pPr/>
              <a:t>‹N›</a:t>
            </a:fld>
            <a:endParaRPr lang="it-IT"/>
          </a:p>
        </p:txBody>
      </p:sp>
      <p:sp>
        <p:nvSpPr>
          <p:cNvPr id="11" name="Segnaposto contenuto 10"/>
          <p:cNvSpPr>
            <a:spLocks noGrp="1"/>
          </p:cNvSpPr>
          <p:nvPr>
            <p:ph sz="quarter" idx="2"/>
          </p:nvPr>
        </p:nvSpPr>
        <p:spPr>
          <a:xfrm>
            <a:off x="457200" y="2133600"/>
            <a:ext cx="4038600" cy="4038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648200" y="2133600"/>
            <a:ext cx="4038600" cy="4038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B6B428A-9AAD-4699-9FE1-BD3D34FFEFC2}" type="slidenum">
              <a:rPr lang="it-IT" smtClean="0"/>
              <a:pPr/>
              <a:t>‹N›</a:t>
            </a:fld>
            <a:endParaRPr lang="it-IT"/>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B6B428A-9AAD-4699-9FE1-BD3D34FFEFC2}" type="slidenum">
              <a:rPr lang="it-IT" smtClean="0"/>
              <a:pPr/>
              <a:t>‹N›</a:t>
            </a:fld>
            <a:endParaRPr lang="it-IT"/>
          </a:p>
        </p:txBody>
      </p:sp>
      <p:sp>
        <p:nvSpPr>
          <p:cNvPr id="5" name="Connettore 1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B6B428A-9AAD-4699-9FE1-BD3D34FFEFC2}" type="slidenum">
              <a:rPr lang="it-IT" smtClean="0"/>
              <a:pPr/>
              <a:t>‹N›</a:t>
            </a:fld>
            <a:endParaRPr lang="it-IT"/>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ttore 1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contenuto 11"/>
          <p:cNvSpPr>
            <a:spLocks noGrp="1"/>
          </p:cNvSpPr>
          <p:nvPr>
            <p:ph sz="quarter" idx="1"/>
          </p:nvPr>
        </p:nvSpPr>
        <p:spPr>
          <a:xfrm>
            <a:off x="304800" y="304800"/>
            <a:ext cx="57150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B6B428A-9AAD-4699-9FE1-BD3D34FFEFC2}" type="slidenum">
              <a:rPr lang="it-IT" smtClean="0"/>
              <a:pPr/>
              <a:t>‹N›</a:t>
            </a:fld>
            <a:endParaRPr lang="it-IT"/>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B6B428A-9AAD-4699-9FE1-BD3D34FFEFC2}"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44BCE3C-8474-40B7-A28A-33D394C75168}" type="datetimeFigureOut">
              <a:rPr lang="it-IT" smtClean="0"/>
              <a:pPr/>
              <a:t>08/11/2011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B6B428A-9AAD-4699-9FE1-BD3D34FFEFC2}" type="slidenum">
              <a:rPr lang="it-IT" smtClean="0"/>
              <a:pPr/>
              <a:t>‹N›</a:t>
            </a:fld>
            <a:endParaRPr lang="it-IT"/>
          </a:p>
        </p:txBody>
      </p:sp>
      <p:sp>
        <p:nvSpPr>
          <p:cNvPr id="7" name="Connettore 1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olo isosce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ttore 1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914400" y="277813"/>
            <a:ext cx="7772400" cy="585311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Segnaposto data 2"/>
          <p:cNvSpPr>
            <a:spLocks noGrp="1"/>
          </p:cNvSpPr>
          <p:nvPr>
            <p:ph type="dt" sz="half" idx="10"/>
          </p:nvPr>
        </p:nvSpPr>
        <p:spPr>
          <a:xfrm>
            <a:off x="914400" y="6251575"/>
            <a:ext cx="1981200" cy="457200"/>
          </a:xfrm>
        </p:spPr>
        <p:txBody>
          <a:bodyPr/>
          <a:lstStyle>
            <a:lvl1pPr>
              <a:defRPr/>
            </a:lvl1pPr>
          </a:lstStyle>
          <a:p>
            <a:pPr>
              <a:defRPr/>
            </a:pPr>
            <a:r>
              <a:rPr lang="it-IT"/>
              <a:t>SDF Macerata 2008</a:t>
            </a:r>
          </a:p>
        </p:txBody>
      </p:sp>
      <p:sp>
        <p:nvSpPr>
          <p:cNvPr id="4" name="Segnaposto piè di pagina 3"/>
          <p:cNvSpPr>
            <a:spLocks noGrp="1"/>
          </p:cNvSpPr>
          <p:nvPr>
            <p:ph type="ftr" sz="quarter" idx="11"/>
          </p:nvPr>
        </p:nvSpPr>
        <p:spPr>
          <a:xfrm>
            <a:off x="3352800" y="6248400"/>
            <a:ext cx="2971800" cy="457200"/>
          </a:xfrm>
        </p:spPr>
        <p:txBody>
          <a:bodyPr/>
          <a:lstStyle>
            <a:lvl1pPr>
              <a:defRPr/>
            </a:lvl1pPr>
          </a:lstStyle>
          <a:p>
            <a:pPr>
              <a:defRPr/>
            </a:pPr>
            <a:r>
              <a:rPr lang="it-IT"/>
              <a:t>Patrizia Magnoler</a:t>
            </a:r>
          </a:p>
        </p:txBody>
      </p:sp>
      <p:sp>
        <p:nvSpPr>
          <p:cNvPr id="5" name="Segnaposto numero diapositiva 4"/>
          <p:cNvSpPr>
            <a:spLocks noGrp="1"/>
          </p:cNvSpPr>
          <p:nvPr>
            <p:ph type="sldNum" sz="quarter" idx="12"/>
          </p:nvPr>
        </p:nvSpPr>
        <p:spPr>
          <a:xfrm>
            <a:off x="6781800" y="6248400"/>
            <a:ext cx="1905000" cy="457200"/>
          </a:xfrm>
        </p:spPr>
        <p:txBody>
          <a:bodyPr/>
          <a:lstStyle>
            <a:lvl1pPr>
              <a:defRPr/>
            </a:lvl1pPr>
          </a:lstStyle>
          <a:p>
            <a:pPr>
              <a:defRPr/>
            </a:pPr>
            <a:fld id="{DA6AA3F9-CE7D-48D5-BF49-2171072D4E06}"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152400"/>
            <a:ext cx="8229600" cy="990600"/>
          </a:xfrm>
          <a:prstGeom prst="rect">
            <a:avLst/>
          </a:prstGeom>
        </p:spPr>
        <p:txBody>
          <a:bodyPr vert="horz" anchor="b" anchorCtr="0">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644BCE3C-8474-40B7-A28A-33D394C75168}" type="datetimeFigureOut">
              <a:rPr lang="it-IT" smtClean="0"/>
              <a:pPr/>
              <a:t>08/11/2011</a:t>
            </a:fld>
            <a:endParaRPr lang="it-IT"/>
          </a:p>
        </p:txBody>
      </p:sp>
      <p:sp>
        <p:nvSpPr>
          <p:cNvPr id="3" name="Segnaposto piè di pagina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it-IT"/>
          </a:p>
        </p:txBody>
      </p:sp>
      <p:sp>
        <p:nvSpPr>
          <p:cNvPr id="23" name="Segnaposto numero diapositiva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EB6B428A-9AAD-4699-9FE1-BD3D34FFEFC2}" type="slidenum">
              <a:rPr lang="it-IT" smtClean="0"/>
              <a:pPr/>
              <a:t>‹N›</a:t>
            </a:fld>
            <a:endParaRPr lang="it-IT"/>
          </a:p>
        </p:txBody>
      </p:sp>
      <p:sp>
        <p:nvSpPr>
          <p:cNvPr id="28" name="Connettore 1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Connettore 1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isosce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cidoc.iuav.it/~conrad/taxonomy.htm"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219200" y="3645024"/>
            <a:ext cx="6858000" cy="1231776"/>
          </a:xfrm>
        </p:spPr>
        <p:txBody>
          <a:bodyPr>
            <a:normAutofit fontScale="90000"/>
          </a:bodyPr>
          <a:lstStyle/>
          <a:p>
            <a:r>
              <a:rPr lang="it-IT" dirty="0" smtClean="0"/>
              <a:t>Teoria e metodi di programmazione e valutazione scolastica</a:t>
            </a:r>
            <a:br>
              <a:rPr lang="it-IT" dirty="0" smtClean="0"/>
            </a:br>
            <a:r>
              <a:rPr lang="it-IT" sz="2700" dirty="0" smtClean="0"/>
              <a:t>12-19ottobre 2011</a:t>
            </a:r>
            <a:br>
              <a:rPr lang="it-IT" sz="2700" dirty="0" smtClean="0"/>
            </a:br>
            <a:endParaRPr lang="it-IT" dirty="0"/>
          </a:p>
        </p:txBody>
      </p:sp>
      <p:sp>
        <p:nvSpPr>
          <p:cNvPr id="3" name="Sottotitolo 2"/>
          <p:cNvSpPr>
            <a:spLocks noGrp="1"/>
          </p:cNvSpPr>
          <p:nvPr>
            <p:ph type="subTitle" idx="1"/>
          </p:nvPr>
        </p:nvSpPr>
        <p:spPr/>
        <p:txBody>
          <a:bodyPr>
            <a:normAutofit fontScale="70000" lnSpcReduction="20000"/>
          </a:bodyPr>
          <a:lstStyle/>
          <a:p>
            <a:r>
              <a:rPr lang="it-IT" dirty="0" smtClean="0"/>
              <a:t>Patrizia </a:t>
            </a:r>
            <a:r>
              <a:rPr lang="it-IT" dirty="0" err="1" smtClean="0"/>
              <a:t>Magnoler</a:t>
            </a:r>
            <a:endParaRPr lang="it-IT" dirty="0" smtClean="0"/>
          </a:p>
          <a:p>
            <a:r>
              <a:rPr lang="it-IT" dirty="0" smtClean="0"/>
              <a:t>A.A. 2010-2011</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Contratto formativo</a:t>
            </a:r>
            <a:endParaRPr lang="it-IT" dirty="0"/>
          </a:p>
        </p:txBody>
      </p:sp>
      <p:sp>
        <p:nvSpPr>
          <p:cNvPr id="3" name="Segnaposto contenuto 2"/>
          <p:cNvSpPr>
            <a:spLocks noGrp="1"/>
          </p:cNvSpPr>
          <p:nvPr>
            <p:ph sz="quarter" idx="1"/>
          </p:nvPr>
        </p:nvSpPr>
        <p:spPr/>
        <p:txBody>
          <a:bodyPr>
            <a:normAutofit/>
          </a:bodyPr>
          <a:lstStyle/>
          <a:p>
            <a:r>
              <a:rPr lang="it-IT" b="1" dirty="0" smtClean="0">
                <a:solidFill>
                  <a:srgbClr val="FF0000"/>
                </a:solidFill>
              </a:rPr>
              <a:t>Prova intermedia: </a:t>
            </a:r>
            <a:r>
              <a:rPr lang="it-IT" dirty="0" smtClean="0"/>
              <a:t>3 domande, verrà effettuata il 14 dicembre 2011 nell’orario di lezione. Per coloro che frequenteranno le lezioni in presenza, una delle </a:t>
            </a:r>
            <a:r>
              <a:rPr lang="it-IT" smtClean="0"/>
              <a:t>3 domande, </a:t>
            </a:r>
            <a:r>
              <a:rPr lang="it-IT" dirty="0" smtClean="0"/>
              <a:t>verterà sugli approfondimenti affrontati in aula.</a:t>
            </a:r>
          </a:p>
          <a:p>
            <a:r>
              <a:rPr lang="it-IT" b="1" dirty="0" smtClean="0">
                <a:solidFill>
                  <a:srgbClr val="FF0000"/>
                </a:solidFill>
              </a:rPr>
              <a:t>Prova finale: </a:t>
            </a:r>
            <a:r>
              <a:rPr lang="it-IT" dirty="0" smtClean="0"/>
              <a:t>6 domande, senza la prova intermedia, 3 domande per coloro che hanno sostenuto positivamente la prova intermedia. </a:t>
            </a:r>
          </a:p>
          <a:p>
            <a:r>
              <a:rPr lang="it-IT" b="1" dirty="0" smtClean="0">
                <a:solidFill>
                  <a:srgbClr val="FF0000"/>
                </a:solidFill>
              </a:rPr>
              <a:t>Accesso all’orale</a:t>
            </a:r>
            <a:r>
              <a:rPr lang="it-IT" dirty="0" smtClean="0"/>
              <a:t>:  accedono coloro che raggiungono un punteggio minimo di 15 alla prova scritta. L’orale può permettere di aumentare il punteggio dello scritto di 3 punti rispetto allo scritto.</a:t>
            </a:r>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Testi di studio</a:t>
            </a:r>
            <a:endParaRPr lang="fr-FR" dirty="0"/>
          </a:p>
        </p:txBody>
      </p:sp>
      <p:sp>
        <p:nvSpPr>
          <p:cNvPr id="3" name="Segnaposto contenuto 2"/>
          <p:cNvSpPr>
            <a:spLocks noGrp="1"/>
          </p:cNvSpPr>
          <p:nvPr>
            <p:ph sz="quarter" idx="1"/>
          </p:nvPr>
        </p:nvSpPr>
        <p:spPr/>
        <p:txBody>
          <a:bodyPr/>
          <a:lstStyle/>
          <a:p>
            <a:r>
              <a:rPr lang="it-IT" sz="3200" dirty="0" smtClean="0"/>
              <a:t>Come da programma nella guida.  </a:t>
            </a:r>
          </a:p>
          <a:p>
            <a:pPr>
              <a:buNone/>
            </a:pPr>
            <a:endParaRPr lang="it-IT" sz="3200" dirty="0" smtClean="0"/>
          </a:p>
          <a:p>
            <a:r>
              <a:rPr lang="it-IT" sz="3200" dirty="0" smtClean="0"/>
              <a:t>Il testo di Rossi-Toppano va studiato da </a:t>
            </a:r>
          </a:p>
          <a:p>
            <a:pPr>
              <a:buNone/>
            </a:pPr>
            <a:r>
              <a:rPr lang="it-IT" sz="3200" dirty="0" smtClean="0"/>
              <a:t>	p. 21-30, p. 42-50, p. 88-91, p. 103-125, 1p. 28-204.</a:t>
            </a:r>
          </a:p>
          <a:p>
            <a:r>
              <a:rPr lang="it-IT" sz="3200" dirty="0" smtClean="0"/>
              <a:t>I materiali presentati a lezione saranno visibili nella pagina personale del docente.</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solidFill>
                  <a:srgbClr val="FF0000"/>
                </a:solidFill>
              </a:rPr>
              <a:t>Calendario</a:t>
            </a:r>
            <a:r>
              <a:rPr lang="fr-FR" dirty="0" smtClean="0">
                <a:solidFill>
                  <a:srgbClr val="FF0000"/>
                </a:solidFill>
              </a:rPr>
              <a:t> delle </a:t>
            </a:r>
            <a:r>
              <a:rPr lang="fr-FR" dirty="0" err="1" smtClean="0">
                <a:solidFill>
                  <a:srgbClr val="FF0000"/>
                </a:solidFill>
              </a:rPr>
              <a:t>lezioni</a:t>
            </a:r>
            <a:endParaRPr lang="fr-FR" dirty="0">
              <a:solidFill>
                <a:srgbClr val="FF0000"/>
              </a:solidFill>
            </a:endParaRPr>
          </a:p>
        </p:txBody>
      </p:sp>
      <p:sp>
        <p:nvSpPr>
          <p:cNvPr id="3" name="Segnaposto contenuto 2"/>
          <p:cNvSpPr>
            <a:spLocks noGrp="1"/>
          </p:cNvSpPr>
          <p:nvPr>
            <p:ph sz="quarter" idx="1"/>
          </p:nvPr>
        </p:nvSpPr>
        <p:spPr/>
        <p:txBody>
          <a:bodyPr/>
          <a:lstStyle/>
          <a:p>
            <a:r>
              <a:rPr lang="fr-FR" dirty="0" smtClean="0"/>
              <a:t>12-19-26 </a:t>
            </a:r>
            <a:r>
              <a:rPr lang="fr-FR" dirty="0" err="1" smtClean="0"/>
              <a:t>ottobre</a:t>
            </a:r>
            <a:endParaRPr lang="fr-FR" dirty="0" smtClean="0"/>
          </a:p>
          <a:p>
            <a:r>
              <a:rPr lang="fr-FR" dirty="0" smtClean="0"/>
              <a:t>9-23-30 novembre</a:t>
            </a:r>
          </a:p>
          <a:p>
            <a:r>
              <a:rPr lang="fr-FR" dirty="0" smtClean="0"/>
              <a:t>14-21 </a:t>
            </a:r>
            <a:r>
              <a:rPr lang="fr-FR" dirty="0" err="1" smtClean="0"/>
              <a:t>dicembre</a:t>
            </a:r>
            <a:endParaRPr lang="fr-FR" dirty="0" smtClean="0"/>
          </a:p>
          <a:p>
            <a:endParaRPr lang="fr-FR" dirty="0" smtClean="0"/>
          </a:p>
          <a:p>
            <a:r>
              <a:rPr lang="fr-FR" dirty="0" smtClean="0"/>
              <a:t>2 RECUPERI DA EFFETTUARE ENTRO DICEMBRE: CONSULTARE LA PAGINA PERSONALE DEL DOCENTE E GLI AVVISI NEL SITO</a:t>
            </a:r>
          </a:p>
          <a:p>
            <a:endParaRPr lang="fr-FR" dirty="0" smtClean="0"/>
          </a:p>
          <a:p>
            <a:r>
              <a:rPr lang="fr-FR" dirty="0" smtClean="0">
                <a:solidFill>
                  <a:srgbClr val="FF0000"/>
                </a:solidFill>
              </a:rPr>
              <a:t>PROVA INTERMEDIA: 14 DICEMBRE</a:t>
            </a:r>
            <a:endParaRPr lang="fr-FR"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Per i frequentanti on </a:t>
            </a:r>
            <a:r>
              <a:rPr lang="it-IT" dirty="0" err="1" smtClean="0"/>
              <a:t>line</a:t>
            </a:r>
            <a:endParaRPr lang="it-IT" dirty="0"/>
          </a:p>
        </p:txBody>
      </p:sp>
      <p:sp>
        <p:nvSpPr>
          <p:cNvPr id="3" name="Segnaposto contenuto 2"/>
          <p:cNvSpPr>
            <a:spLocks noGrp="1"/>
          </p:cNvSpPr>
          <p:nvPr>
            <p:ph sz="quarter" idx="1"/>
          </p:nvPr>
        </p:nvSpPr>
        <p:spPr/>
        <p:txBody>
          <a:bodyPr>
            <a:normAutofit/>
          </a:bodyPr>
          <a:lstStyle/>
          <a:p>
            <a:r>
              <a:rPr lang="it-IT" sz="2800" dirty="0" smtClean="0"/>
              <a:t>Il completamento delle attività proposte on </a:t>
            </a:r>
            <a:r>
              <a:rPr lang="it-IT" sz="2800" dirty="0" err="1" smtClean="0"/>
              <a:t>line</a:t>
            </a:r>
            <a:r>
              <a:rPr lang="it-IT" sz="2800" dirty="0" smtClean="0"/>
              <a:t> e la loro valutazione positiva, consentirà di non  effettuare una delle domande previste nella prova scritta. </a:t>
            </a:r>
          </a:p>
          <a:p>
            <a:r>
              <a:rPr lang="it-IT" sz="2800" dirty="0" smtClean="0"/>
              <a:t>Le attività saranno finalizzate a sostenere lo studio e la connessione tra teoria e pratica attraverso lo sviluppo di esercitazioni individuali e collettive. </a:t>
            </a:r>
          </a:p>
          <a:p>
            <a:r>
              <a:rPr lang="it-IT" sz="2800" dirty="0" smtClean="0"/>
              <a:t>Tutti i prodotti delle attività dovranno poter essere presi in esame dal docente </a:t>
            </a:r>
            <a:r>
              <a:rPr lang="it-IT" sz="2800" b="1" dirty="0" smtClean="0">
                <a:solidFill>
                  <a:srgbClr val="FF0000"/>
                </a:solidFill>
              </a:rPr>
              <a:t>entro il 9 gennaio 2012</a:t>
            </a:r>
            <a:r>
              <a:rPr lang="it-IT" sz="2800" dirty="0" smtClean="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solidFill>
                  <a:srgbClr val="FF0000"/>
                </a:solidFill>
              </a:rPr>
              <a:t>Contenuti</a:t>
            </a:r>
            <a:r>
              <a:rPr lang="fr-FR" dirty="0" smtClean="0">
                <a:solidFill>
                  <a:srgbClr val="FF0000"/>
                </a:solidFill>
              </a:rPr>
              <a:t> </a:t>
            </a:r>
            <a:r>
              <a:rPr lang="fr-FR" dirty="0" err="1" smtClean="0">
                <a:solidFill>
                  <a:srgbClr val="FF0000"/>
                </a:solidFill>
              </a:rPr>
              <a:t>del</a:t>
            </a:r>
            <a:r>
              <a:rPr lang="fr-FR" dirty="0" smtClean="0">
                <a:solidFill>
                  <a:srgbClr val="FF0000"/>
                </a:solidFill>
              </a:rPr>
              <a:t> corso</a:t>
            </a:r>
            <a:endParaRPr lang="fr-FR" dirty="0">
              <a:solidFill>
                <a:srgbClr val="FF0000"/>
              </a:solidFill>
            </a:endParaRPr>
          </a:p>
        </p:txBody>
      </p:sp>
      <p:sp>
        <p:nvSpPr>
          <p:cNvPr id="3" name="Segnaposto contenuto 2"/>
          <p:cNvSpPr>
            <a:spLocks noGrp="1"/>
          </p:cNvSpPr>
          <p:nvPr>
            <p:ph sz="quarter" idx="1"/>
          </p:nvPr>
        </p:nvSpPr>
        <p:spPr/>
        <p:txBody>
          <a:bodyPr>
            <a:normAutofit fontScale="92500" lnSpcReduction="10000"/>
          </a:bodyPr>
          <a:lstStyle/>
          <a:p>
            <a:r>
              <a:rPr lang="fr-FR" sz="3200" dirty="0" err="1" smtClean="0"/>
              <a:t>Programmare</a:t>
            </a:r>
            <a:r>
              <a:rPr lang="fr-FR" sz="3200" dirty="0" smtClean="0"/>
              <a:t>, </a:t>
            </a:r>
            <a:r>
              <a:rPr lang="fr-FR" sz="3200" dirty="0" err="1" smtClean="0"/>
              <a:t>progettare</a:t>
            </a:r>
            <a:endParaRPr lang="fr-FR" sz="3200" dirty="0" smtClean="0"/>
          </a:p>
          <a:p>
            <a:r>
              <a:rPr lang="fr-FR" sz="3200" dirty="0" smtClean="0"/>
              <a:t>Il </a:t>
            </a:r>
            <a:r>
              <a:rPr lang="fr-FR" sz="3200" dirty="0" err="1" smtClean="0"/>
              <a:t>modello</a:t>
            </a:r>
            <a:r>
              <a:rPr lang="fr-FR" sz="3200" dirty="0" smtClean="0"/>
              <a:t> e la </a:t>
            </a:r>
            <a:r>
              <a:rPr lang="fr-FR" sz="3200" dirty="0" err="1" smtClean="0"/>
              <a:t>modellizzazione</a:t>
            </a:r>
            <a:endParaRPr lang="fr-FR" sz="3200" dirty="0" smtClean="0"/>
          </a:p>
          <a:p>
            <a:r>
              <a:rPr lang="fr-FR" sz="3200" dirty="0" err="1" smtClean="0"/>
              <a:t>Insegnamento</a:t>
            </a:r>
            <a:r>
              <a:rPr lang="fr-FR" sz="3200" dirty="0" smtClean="0"/>
              <a:t> e </a:t>
            </a:r>
            <a:r>
              <a:rPr lang="fr-FR" sz="3200" dirty="0" err="1" smtClean="0"/>
              <a:t>apprendimento</a:t>
            </a:r>
            <a:endParaRPr lang="fr-FR" sz="3200" dirty="0" smtClean="0"/>
          </a:p>
          <a:p>
            <a:r>
              <a:rPr lang="fr-FR" sz="3200" dirty="0" smtClean="0"/>
              <a:t>I </a:t>
            </a:r>
            <a:r>
              <a:rPr lang="fr-FR" sz="3200" dirty="0" err="1" smtClean="0"/>
              <a:t>modelli</a:t>
            </a:r>
            <a:r>
              <a:rPr lang="fr-FR" sz="3200" dirty="0" smtClean="0"/>
              <a:t> </a:t>
            </a:r>
            <a:r>
              <a:rPr lang="fr-FR" sz="3200" dirty="0" err="1" smtClean="0"/>
              <a:t>della</a:t>
            </a:r>
            <a:r>
              <a:rPr lang="fr-FR" sz="3200" dirty="0" smtClean="0"/>
              <a:t> </a:t>
            </a:r>
            <a:r>
              <a:rPr lang="fr-FR" sz="3200" dirty="0" err="1" smtClean="0"/>
              <a:t>didattica</a:t>
            </a:r>
            <a:endParaRPr lang="fr-FR" sz="3200" dirty="0" smtClean="0"/>
          </a:p>
          <a:p>
            <a:r>
              <a:rPr lang="fr-FR" sz="3200" dirty="0" smtClean="0"/>
              <a:t>La </a:t>
            </a:r>
            <a:r>
              <a:rPr lang="fr-FR" sz="3200" dirty="0" err="1" smtClean="0"/>
              <a:t>competenza</a:t>
            </a:r>
            <a:r>
              <a:rPr lang="fr-FR" sz="3200" dirty="0" smtClean="0"/>
              <a:t>: </a:t>
            </a:r>
            <a:r>
              <a:rPr lang="fr-FR" sz="3200" dirty="0" err="1" smtClean="0"/>
              <a:t>costrutto</a:t>
            </a:r>
            <a:r>
              <a:rPr lang="fr-FR" sz="3200" dirty="0" smtClean="0"/>
              <a:t>. </a:t>
            </a:r>
            <a:r>
              <a:rPr lang="fr-FR" sz="3200" dirty="0" err="1" smtClean="0"/>
              <a:t>Quale</a:t>
            </a:r>
            <a:r>
              <a:rPr lang="fr-FR" sz="3200" dirty="0" smtClean="0"/>
              <a:t> </a:t>
            </a:r>
            <a:r>
              <a:rPr lang="fr-FR" sz="3200" dirty="0" err="1" smtClean="0"/>
              <a:t>didattica</a:t>
            </a:r>
            <a:endParaRPr lang="fr-FR" sz="3200" dirty="0" smtClean="0"/>
          </a:p>
          <a:p>
            <a:r>
              <a:rPr lang="fr-FR" sz="3200" dirty="0" smtClean="0"/>
              <a:t>La </a:t>
            </a:r>
            <a:r>
              <a:rPr lang="fr-FR" sz="3200" dirty="0" err="1" smtClean="0"/>
              <a:t>valutazione</a:t>
            </a:r>
            <a:r>
              <a:rPr lang="fr-FR" sz="3200" dirty="0" smtClean="0"/>
              <a:t>: </a:t>
            </a:r>
            <a:r>
              <a:rPr lang="fr-FR" sz="3200" dirty="0" err="1" smtClean="0"/>
              <a:t>tipologie</a:t>
            </a:r>
            <a:r>
              <a:rPr lang="fr-FR" sz="3200" dirty="0" smtClean="0"/>
              <a:t> e </a:t>
            </a:r>
            <a:r>
              <a:rPr lang="fr-FR" sz="3200" dirty="0" err="1" smtClean="0"/>
              <a:t>problematiche</a:t>
            </a:r>
            <a:endParaRPr lang="fr-FR" sz="3200" dirty="0" smtClean="0"/>
          </a:p>
          <a:p>
            <a:r>
              <a:rPr lang="fr-FR" sz="3200" dirty="0" err="1" smtClean="0"/>
              <a:t>Evoluzione</a:t>
            </a:r>
            <a:r>
              <a:rPr lang="fr-FR" sz="3200" dirty="0" smtClean="0"/>
              <a:t> </a:t>
            </a:r>
            <a:r>
              <a:rPr lang="fr-FR" sz="3200" dirty="0" err="1" smtClean="0"/>
              <a:t>della</a:t>
            </a:r>
            <a:r>
              <a:rPr lang="fr-FR" sz="3200" dirty="0" smtClean="0"/>
              <a:t> </a:t>
            </a:r>
            <a:r>
              <a:rPr lang="fr-FR" sz="3200" dirty="0" err="1" smtClean="0"/>
              <a:t>valutazione</a:t>
            </a:r>
            <a:r>
              <a:rPr lang="fr-FR" sz="3200" dirty="0" smtClean="0"/>
              <a:t>: verso il news </a:t>
            </a:r>
            <a:r>
              <a:rPr lang="fr-FR" sz="3200" dirty="0" err="1" smtClean="0"/>
              <a:t>assessment</a:t>
            </a:r>
            <a:endParaRPr lang="fr-FR" sz="3200" dirty="0" smtClean="0"/>
          </a:p>
          <a:p>
            <a:r>
              <a:rPr lang="fr-FR" sz="3200" dirty="0" err="1" smtClean="0"/>
              <a:t>Strumenti</a:t>
            </a:r>
            <a:r>
              <a:rPr lang="fr-FR" sz="3200" dirty="0" smtClean="0"/>
              <a:t> e </a:t>
            </a:r>
            <a:r>
              <a:rPr lang="fr-FR" sz="3200" dirty="0" err="1" smtClean="0"/>
              <a:t>processi</a:t>
            </a:r>
            <a:r>
              <a:rPr lang="fr-FR" sz="3200" dirty="0" smtClean="0"/>
              <a:t> per </a:t>
            </a:r>
            <a:r>
              <a:rPr lang="fr-FR" sz="3200" dirty="0" err="1" smtClean="0"/>
              <a:t>una</a:t>
            </a:r>
            <a:r>
              <a:rPr lang="fr-FR" sz="3200" dirty="0" smtClean="0"/>
              <a:t> </a:t>
            </a:r>
            <a:r>
              <a:rPr lang="fr-FR" sz="3200" dirty="0" err="1" smtClean="0"/>
              <a:t>valutazione</a:t>
            </a:r>
            <a:r>
              <a:rPr lang="fr-FR" sz="3200" dirty="0" smtClean="0"/>
              <a:t> </a:t>
            </a:r>
            <a:r>
              <a:rPr lang="fr-FR" sz="3200" dirty="0" err="1" smtClean="0"/>
              <a:t>autentica</a:t>
            </a:r>
            <a:endParaRPr lang="fr-FR"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A </a:t>
            </a:r>
            <a:r>
              <a:rPr lang="fr-FR" dirty="0" err="1" smtClean="0"/>
              <a:t>voi</a:t>
            </a:r>
            <a:r>
              <a:rPr lang="fr-FR" dirty="0" smtClean="0"/>
              <a:t>…..</a:t>
            </a:r>
            <a:endParaRPr lang="fr-FR" dirty="0"/>
          </a:p>
        </p:txBody>
      </p:sp>
      <p:sp>
        <p:nvSpPr>
          <p:cNvPr id="3" name="Segnaposto contenuto 2"/>
          <p:cNvSpPr>
            <a:spLocks noGrp="1"/>
          </p:cNvSpPr>
          <p:nvPr>
            <p:ph sz="quarter" idx="1"/>
          </p:nvPr>
        </p:nvSpPr>
        <p:spPr/>
        <p:txBody>
          <a:bodyPr/>
          <a:lstStyle/>
          <a:p>
            <a:r>
              <a:rPr lang="fr-FR" dirty="0" err="1" smtClean="0"/>
              <a:t>Cosa</a:t>
            </a:r>
            <a:r>
              <a:rPr lang="fr-FR" dirty="0" smtClean="0"/>
              <a:t> </a:t>
            </a:r>
            <a:r>
              <a:rPr lang="fr-FR" dirty="0" err="1" smtClean="0"/>
              <a:t>significa</a:t>
            </a:r>
            <a:r>
              <a:rPr lang="fr-FR" dirty="0" smtClean="0"/>
              <a:t> </a:t>
            </a:r>
            <a:r>
              <a:rPr lang="fr-FR" dirty="0" err="1" smtClean="0"/>
              <a:t>programmare</a:t>
            </a:r>
            <a:r>
              <a:rPr lang="fr-FR" dirty="0" smtClean="0"/>
              <a:t>? O </a:t>
            </a:r>
            <a:r>
              <a:rPr lang="fr-FR" dirty="0" err="1" smtClean="0"/>
              <a:t>progettare</a:t>
            </a:r>
            <a:r>
              <a:rPr lang="fr-FR" dirty="0" smtClean="0"/>
              <a:t>?</a:t>
            </a:r>
          </a:p>
          <a:p>
            <a:r>
              <a:rPr lang="fr-FR" dirty="0" smtClean="0"/>
              <a:t>Di </a:t>
            </a:r>
            <a:r>
              <a:rPr lang="fr-FR" dirty="0" err="1" smtClean="0"/>
              <a:t>che</a:t>
            </a:r>
            <a:r>
              <a:rPr lang="fr-FR" dirty="0" smtClean="0"/>
              <a:t> </a:t>
            </a:r>
            <a:r>
              <a:rPr lang="fr-FR" dirty="0" err="1" smtClean="0"/>
              <a:t>cosa</a:t>
            </a:r>
            <a:r>
              <a:rPr lang="fr-FR" dirty="0" smtClean="0"/>
              <a:t> ha </a:t>
            </a:r>
            <a:r>
              <a:rPr lang="fr-FR" dirty="0" err="1" smtClean="0"/>
              <a:t>bisogno</a:t>
            </a:r>
            <a:r>
              <a:rPr lang="fr-FR" dirty="0" smtClean="0"/>
              <a:t> un </a:t>
            </a:r>
            <a:r>
              <a:rPr lang="fr-FR" dirty="0" err="1" smtClean="0"/>
              <a:t>insegnante</a:t>
            </a:r>
            <a:r>
              <a:rPr lang="fr-FR" dirty="0" smtClean="0"/>
              <a:t> per </a:t>
            </a:r>
            <a:r>
              <a:rPr lang="fr-FR" dirty="0" err="1" smtClean="0"/>
              <a:t>progettare</a:t>
            </a:r>
            <a:r>
              <a:rPr lang="fr-FR" dirty="0" smtClean="0"/>
              <a:t> il </a:t>
            </a:r>
            <a:r>
              <a:rPr lang="fr-FR" dirty="0" err="1" smtClean="0"/>
              <a:t>suo</a:t>
            </a:r>
            <a:r>
              <a:rPr lang="fr-FR" dirty="0" smtClean="0"/>
              <a:t> </a:t>
            </a:r>
            <a:r>
              <a:rPr lang="fr-FR" dirty="0" err="1" smtClean="0"/>
              <a:t>insegnamento</a:t>
            </a:r>
            <a:r>
              <a:rPr lang="fr-FR" dirty="0" smtClean="0"/>
              <a:t>?</a:t>
            </a:r>
          </a:p>
          <a:p>
            <a:r>
              <a:rPr lang="fr-FR" dirty="0" err="1" smtClean="0"/>
              <a:t>Perchè</a:t>
            </a:r>
            <a:r>
              <a:rPr lang="fr-FR" dirty="0" smtClean="0"/>
              <a:t> vi sono </a:t>
            </a:r>
            <a:r>
              <a:rPr lang="fr-FR" dirty="0" err="1" smtClean="0"/>
              <a:t>tanti</a:t>
            </a:r>
            <a:r>
              <a:rPr lang="fr-FR" dirty="0" smtClean="0"/>
              <a:t> </a:t>
            </a:r>
            <a:r>
              <a:rPr lang="fr-FR" dirty="0" err="1" smtClean="0"/>
              <a:t>modi</a:t>
            </a:r>
            <a:r>
              <a:rPr lang="fr-FR" dirty="0" smtClean="0"/>
              <a:t> di </a:t>
            </a:r>
            <a:r>
              <a:rPr lang="fr-FR" dirty="0" err="1" smtClean="0"/>
              <a:t>progettare</a:t>
            </a:r>
            <a:r>
              <a:rPr lang="fr-FR" dirty="0" smtClean="0"/>
              <a:t>?</a:t>
            </a:r>
          </a:p>
          <a:p>
            <a:r>
              <a:rPr lang="fr-FR" dirty="0" smtClean="0"/>
              <a:t>Come si </a:t>
            </a:r>
            <a:r>
              <a:rPr lang="fr-FR" dirty="0" err="1" smtClean="0"/>
              <a:t>scrive</a:t>
            </a:r>
            <a:r>
              <a:rPr lang="fr-FR" dirty="0" smtClean="0"/>
              <a:t> un </a:t>
            </a:r>
            <a:r>
              <a:rPr lang="fr-FR" dirty="0" err="1" smtClean="0"/>
              <a:t>progetto</a:t>
            </a:r>
            <a:r>
              <a:rPr lang="fr-FR" dirty="0" smtClean="0"/>
              <a:t> </a:t>
            </a:r>
            <a:r>
              <a:rPr lang="fr-FR" dirty="0" err="1" smtClean="0"/>
              <a:t>didattico</a:t>
            </a:r>
            <a:r>
              <a:rPr lang="fr-FR" dirty="0" smtClean="0"/>
              <a:t>?</a:t>
            </a:r>
          </a:p>
          <a:p>
            <a:r>
              <a:rPr lang="fr-FR" dirty="0" smtClean="0"/>
              <a:t>………………………….</a:t>
            </a:r>
          </a:p>
          <a:p>
            <a:endParaRPr lang="fr-FR" dirty="0" smtClean="0"/>
          </a:p>
          <a:p>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contenuto 2"/>
          <p:cNvSpPr>
            <a:spLocks noGrp="1"/>
          </p:cNvSpPr>
          <p:nvPr>
            <p:ph idx="1"/>
          </p:nvPr>
        </p:nvSpPr>
        <p:spPr>
          <a:xfrm>
            <a:off x="457200" y="1143000"/>
            <a:ext cx="8229600" cy="5430838"/>
          </a:xfrm>
        </p:spPr>
        <p:txBody>
          <a:bodyPr/>
          <a:lstStyle/>
          <a:p>
            <a:pPr algn="ctr">
              <a:buFont typeface="Georgia" pitchFamily="18" charset="0"/>
              <a:buNone/>
            </a:pPr>
            <a:endParaRPr lang="it-IT" sz="4000" smtClean="0">
              <a:solidFill>
                <a:srgbClr val="FF0000"/>
              </a:solidFill>
            </a:endParaRPr>
          </a:p>
          <a:p>
            <a:pPr algn="ctr">
              <a:buFont typeface="Georgia" pitchFamily="18" charset="0"/>
              <a:buNone/>
            </a:pPr>
            <a:r>
              <a:rPr lang="it-IT" sz="4000" smtClean="0">
                <a:solidFill>
                  <a:srgbClr val="FF0000"/>
                </a:solidFill>
              </a:rPr>
              <a:t>PROGETTAZIONE DELL’INSEGNAMENTO SECONDO I PROFILI PROFESSIONALI DELL’INSEGNANTE</a:t>
            </a:r>
          </a:p>
          <a:p>
            <a:pPr algn="ctr">
              <a:buFont typeface="Georgia" pitchFamily="18" charset="0"/>
              <a:buNone/>
            </a:pPr>
            <a:r>
              <a:rPr lang="it-IT" sz="2000" smtClean="0">
                <a:solidFill>
                  <a:srgbClr val="FF0000"/>
                </a:solidFill>
              </a:rPr>
              <a:t>(P. Perrenoud, Dieci competenze per insegnare, Anicia, Roma,2002)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a:xfrm>
            <a:off x="428625" y="571500"/>
            <a:ext cx="8258175" cy="642938"/>
          </a:xfrm>
        </p:spPr>
        <p:txBody>
          <a:bodyPr>
            <a:normAutofit fontScale="90000"/>
          </a:bodyPr>
          <a:lstStyle/>
          <a:p>
            <a:r>
              <a:rPr lang="it-IT" sz="3200" smtClean="0"/>
              <a:t>La progettazione nei profili professionali 1</a:t>
            </a:r>
          </a:p>
        </p:txBody>
      </p:sp>
      <p:sp>
        <p:nvSpPr>
          <p:cNvPr id="24579" name="Segnaposto contenuto 2"/>
          <p:cNvSpPr>
            <a:spLocks noGrp="1"/>
          </p:cNvSpPr>
          <p:nvPr>
            <p:ph idx="1"/>
          </p:nvPr>
        </p:nvSpPr>
        <p:spPr>
          <a:xfrm>
            <a:off x="142875" y="1214438"/>
            <a:ext cx="9001125" cy="5359400"/>
          </a:xfrm>
        </p:spPr>
        <p:txBody>
          <a:bodyPr/>
          <a:lstStyle/>
          <a:p>
            <a:pPr marL="273050" indent="-273050" eaLnBrk="1" hangingPunct="1">
              <a:buFont typeface="Wingdings 2" pitchFamily="18" charset="2"/>
              <a:buChar char=""/>
            </a:pPr>
            <a:r>
              <a:rPr lang="it-IT" smtClean="0"/>
              <a:t>Organizzare ed animare situazioni di apprendimento</a:t>
            </a:r>
          </a:p>
          <a:p>
            <a:pPr marL="273050" indent="-273050" eaLnBrk="1" hangingPunct="1">
              <a:buFont typeface="Wingdings 2" pitchFamily="18" charset="2"/>
              <a:buChar char=""/>
            </a:pPr>
            <a:r>
              <a:rPr lang="it-IT" smtClean="0"/>
              <a:t>Conoscere, per una data, disciplina, i contenuti da insegnare e la loro traduzione in obiettivi di apprendimento</a:t>
            </a:r>
          </a:p>
          <a:p>
            <a:pPr marL="273050" indent="-273050" eaLnBrk="1" hangingPunct="1">
              <a:buFont typeface="Wingdings 2" pitchFamily="18" charset="2"/>
              <a:buChar char=""/>
            </a:pPr>
            <a:r>
              <a:rPr lang="it-IT" smtClean="0"/>
              <a:t>Lavorare a partire dalle rappresentazioni degli alunni.</a:t>
            </a:r>
          </a:p>
          <a:p>
            <a:pPr marL="273050" indent="-273050" eaLnBrk="1" hangingPunct="1">
              <a:buFont typeface="Wingdings 2" pitchFamily="18" charset="2"/>
              <a:buChar char=""/>
            </a:pPr>
            <a:r>
              <a:rPr lang="it-IT" smtClean="0"/>
              <a:t>Lavorare a partire dagli errori e dagli ostacoli all’apprendimento.</a:t>
            </a:r>
          </a:p>
          <a:p>
            <a:pPr marL="273050" indent="-273050" eaLnBrk="1" hangingPunct="1">
              <a:buFont typeface="Wingdings 2" pitchFamily="18" charset="2"/>
              <a:buChar char=""/>
            </a:pPr>
            <a:r>
              <a:rPr lang="it-IT" smtClean="0"/>
              <a:t>Costruire e pianificare dispositivi e sequenze didattiche.</a:t>
            </a:r>
          </a:p>
          <a:p>
            <a:pPr marL="273050" indent="-273050" eaLnBrk="1" hangingPunct="1">
              <a:buFont typeface="Wingdings 2" pitchFamily="18" charset="2"/>
              <a:buChar char=""/>
            </a:pPr>
            <a:r>
              <a:rPr lang="it-IT" smtClean="0"/>
              <a:t>Impegnare gli alunni in attività di ricerca, in progetti di conoscenza.</a:t>
            </a:r>
          </a:p>
          <a:p>
            <a:pPr marL="273050" indent="-273050" eaLnBrk="1" hangingPunct="1">
              <a:buFont typeface="Wingdings 2" pitchFamily="18" charset="2"/>
              <a:buChar char=""/>
            </a:pPr>
            <a:r>
              <a:rPr lang="it-IT" smtClean="0"/>
              <a:t>Gestire la progressione degli apprendimenti.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olo 1"/>
          <p:cNvSpPr>
            <a:spLocks noGrp="1"/>
          </p:cNvSpPr>
          <p:nvPr>
            <p:ph type="title"/>
          </p:nvPr>
        </p:nvSpPr>
        <p:spPr>
          <a:xfrm>
            <a:off x="428625" y="571500"/>
            <a:ext cx="8258175" cy="642938"/>
          </a:xfrm>
        </p:spPr>
        <p:txBody>
          <a:bodyPr>
            <a:normAutofit fontScale="90000"/>
          </a:bodyPr>
          <a:lstStyle/>
          <a:p>
            <a:r>
              <a:rPr lang="it-IT" sz="3200" smtClean="0"/>
              <a:t>La progettazione nei profili professionali 2</a:t>
            </a:r>
          </a:p>
        </p:txBody>
      </p:sp>
      <p:sp>
        <p:nvSpPr>
          <p:cNvPr id="25603" name="Segnaposto contenuto 2"/>
          <p:cNvSpPr>
            <a:spLocks noGrp="1"/>
          </p:cNvSpPr>
          <p:nvPr>
            <p:ph idx="1"/>
          </p:nvPr>
        </p:nvSpPr>
        <p:spPr>
          <a:xfrm>
            <a:off x="457200" y="1428750"/>
            <a:ext cx="8229600" cy="5145088"/>
          </a:xfrm>
        </p:spPr>
        <p:txBody>
          <a:bodyPr/>
          <a:lstStyle/>
          <a:p>
            <a:pPr marL="273050" indent="-273050" eaLnBrk="1" hangingPunct="1">
              <a:buFont typeface="Wingdings 2" pitchFamily="18" charset="2"/>
              <a:buChar char=""/>
            </a:pPr>
            <a:r>
              <a:rPr lang="it-IT" smtClean="0"/>
              <a:t>Ideare e gestire situazioni-problema adeguati al livello e alle possibilità degli alunni.</a:t>
            </a:r>
          </a:p>
          <a:p>
            <a:pPr marL="273050" indent="-273050" eaLnBrk="1" hangingPunct="1">
              <a:buFont typeface="Wingdings 2" pitchFamily="18" charset="2"/>
              <a:buChar char=""/>
            </a:pPr>
            <a:r>
              <a:rPr lang="it-IT" smtClean="0"/>
              <a:t>Acquisire una visione longitudinale degli obiettivi di apprendimento.</a:t>
            </a:r>
          </a:p>
          <a:p>
            <a:pPr marL="273050" indent="-273050" eaLnBrk="1" hangingPunct="1">
              <a:buFont typeface="Wingdings 2" pitchFamily="18" charset="2"/>
              <a:buChar char=""/>
            </a:pPr>
            <a:r>
              <a:rPr lang="it-IT" smtClean="0"/>
              <a:t>Stabilire legami con le teorie che sottendono le attività di apprendimento (e insegnamento).</a:t>
            </a:r>
          </a:p>
          <a:p>
            <a:pPr marL="273050" indent="-273050" eaLnBrk="1" hangingPunct="1">
              <a:buFont typeface="Wingdings 2" pitchFamily="18" charset="2"/>
              <a:buChar char=""/>
            </a:pPr>
            <a:r>
              <a:rPr lang="it-IT" smtClean="0"/>
              <a:t>Osservare e valutare gli alunni in situazioni di apprendimento, secondo un approccio formativo.</a:t>
            </a:r>
          </a:p>
          <a:p>
            <a:pPr marL="273050" indent="-273050" eaLnBrk="1" hangingPunct="1">
              <a:buFont typeface="Wingdings 2" pitchFamily="18" charset="2"/>
              <a:buChar char=""/>
            </a:pPr>
            <a:r>
              <a:rPr lang="it-IT" smtClean="0"/>
              <a:t>Redigere bilanci periodici di competenze e prendere decisioni di progressione.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Programmazione</a:t>
            </a:r>
            <a:r>
              <a:rPr lang="fr-FR" dirty="0" smtClean="0"/>
              <a:t> e </a:t>
            </a:r>
            <a:r>
              <a:rPr lang="fr-FR" dirty="0" err="1" smtClean="0"/>
              <a:t>progettazione</a:t>
            </a:r>
            <a:endParaRPr lang="fr-FR" dirty="0"/>
          </a:p>
        </p:txBody>
      </p:sp>
      <p:sp>
        <p:nvSpPr>
          <p:cNvPr id="3" name="Segnaposto contenuto 2"/>
          <p:cNvSpPr>
            <a:spLocks noGrp="1"/>
          </p:cNvSpPr>
          <p:nvPr>
            <p:ph sz="quarter" idx="1"/>
          </p:nvPr>
        </p:nvSpPr>
        <p:spPr/>
        <p:txBody>
          <a:bodyPr/>
          <a:lstStyle/>
          <a:p>
            <a:r>
              <a:rPr lang="fr-FR" dirty="0" err="1" smtClean="0"/>
              <a:t>Evoluzione</a:t>
            </a:r>
            <a:r>
              <a:rPr lang="fr-FR" dirty="0" smtClean="0"/>
              <a:t> </a:t>
            </a:r>
            <a:r>
              <a:rPr lang="fr-FR" dirty="0" err="1" smtClean="0"/>
              <a:t>storica</a:t>
            </a:r>
            <a:r>
              <a:rPr lang="fr-FR" dirty="0" smtClean="0"/>
              <a:t> e culturale.</a:t>
            </a:r>
          </a:p>
          <a:p>
            <a:r>
              <a:rPr lang="fr-FR" dirty="0" err="1" smtClean="0"/>
              <a:t>Logica</a:t>
            </a:r>
            <a:r>
              <a:rPr lang="fr-FR" dirty="0" smtClean="0"/>
              <a:t> </a:t>
            </a:r>
            <a:r>
              <a:rPr lang="fr-FR" dirty="0" err="1" smtClean="0"/>
              <a:t>lineare</a:t>
            </a:r>
            <a:r>
              <a:rPr lang="fr-FR" dirty="0" smtClean="0"/>
              <a:t> e </a:t>
            </a:r>
            <a:r>
              <a:rPr lang="fr-FR" dirty="0" err="1" smtClean="0"/>
              <a:t>logica</a:t>
            </a:r>
            <a:r>
              <a:rPr lang="fr-FR" dirty="0" smtClean="0"/>
              <a:t> </a:t>
            </a:r>
            <a:r>
              <a:rPr lang="fr-FR" dirty="0" err="1" smtClean="0"/>
              <a:t>complessa</a:t>
            </a:r>
            <a:r>
              <a:rPr lang="fr-FR" dirty="0" smtClean="0"/>
              <a:t>.</a:t>
            </a:r>
          </a:p>
          <a:p>
            <a:r>
              <a:rPr lang="fr-FR" dirty="0" err="1" smtClean="0"/>
              <a:t>Razionalità</a:t>
            </a:r>
            <a:r>
              <a:rPr lang="fr-FR" dirty="0" smtClean="0"/>
              <a:t> </a:t>
            </a:r>
            <a:r>
              <a:rPr lang="fr-FR" dirty="0" err="1" smtClean="0"/>
              <a:t>tecnica</a:t>
            </a:r>
            <a:r>
              <a:rPr lang="fr-FR" dirty="0" smtClean="0"/>
              <a:t> e </a:t>
            </a:r>
            <a:r>
              <a:rPr lang="fr-FR" dirty="0" err="1" smtClean="0"/>
              <a:t>razionalità</a:t>
            </a:r>
            <a:r>
              <a:rPr lang="fr-FR" dirty="0" smtClean="0"/>
              <a:t> </a:t>
            </a:r>
            <a:r>
              <a:rPr lang="fr-FR" dirty="0" err="1" smtClean="0"/>
              <a:t>relativa</a:t>
            </a:r>
            <a:r>
              <a:rPr lang="fr-FR" dirty="0" smtClean="0"/>
              <a:t>.</a:t>
            </a:r>
          </a:p>
          <a:p>
            <a:r>
              <a:rPr lang="fr-FR" dirty="0" err="1" smtClean="0"/>
              <a:t>Valutazione</a:t>
            </a:r>
            <a:r>
              <a:rPr lang="fr-FR" dirty="0" smtClean="0"/>
              <a:t> come </a:t>
            </a:r>
            <a:r>
              <a:rPr lang="fr-FR" dirty="0" err="1" smtClean="0"/>
              <a:t>verifica</a:t>
            </a:r>
            <a:r>
              <a:rPr lang="fr-FR" dirty="0" smtClean="0"/>
              <a:t> di un </a:t>
            </a:r>
            <a:r>
              <a:rPr lang="fr-FR" dirty="0" err="1" smtClean="0"/>
              <a:t>progettato</a:t>
            </a:r>
            <a:r>
              <a:rPr lang="fr-FR" dirty="0" smtClean="0"/>
              <a:t> e </a:t>
            </a:r>
            <a:r>
              <a:rPr lang="fr-FR" dirty="0" err="1" smtClean="0"/>
              <a:t>valutazione</a:t>
            </a:r>
            <a:r>
              <a:rPr lang="fr-FR" dirty="0" smtClean="0"/>
              <a:t> come </a:t>
            </a:r>
            <a:r>
              <a:rPr lang="fr-FR" dirty="0" err="1" smtClean="0"/>
              <a:t>processo</a:t>
            </a:r>
            <a:r>
              <a:rPr lang="fr-FR" dirty="0" smtClean="0"/>
              <a:t> </a:t>
            </a:r>
            <a:r>
              <a:rPr lang="fr-FR" dirty="0" err="1" smtClean="0"/>
              <a:t>intrinseco</a:t>
            </a:r>
            <a:r>
              <a:rPr lang="fr-FR" dirty="0" smtClean="0"/>
              <a:t> </a:t>
            </a:r>
            <a:r>
              <a:rPr lang="fr-FR" dirty="0" err="1" smtClean="0"/>
              <a:t>all’agire</a:t>
            </a:r>
            <a:r>
              <a:rPr lang="fr-FR" dirty="0" smtClean="0"/>
              <a:t>, al </a:t>
            </a:r>
            <a:r>
              <a:rPr lang="fr-FR" dirty="0" err="1" smtClean="0"/>
              <a:t>progettare</a:t>
            </a:r>
            <a:endParaRPr lang="fr-FR" dirty="0" smtClean="0"/>
          </a:p>
          <a:p>
            <a:r>
              <a:rPr lang="fr-FR" dirty="0" err="1" smtClean="0"/>
              <a:t>Dall’obiettivo</a:t>
            </a:r>
            <a:r>
              <a:rPr lang="fr-FR" dirty="0" smtClean="0"/>
              <a:t> al </a:t>
            </a:r>
            <a:r>
              <a:rPr lang="fr-FR" dirty="0" err="1" smtClean="0"/>
              <a:t>sistema</a:t>
            </a:r>
            <a:r>
              <a:rPr lang="fr-FR" dirty="0" smtClean="0"/>
              <a:t>.</a:t>
            </a:r>
          </a:p>
          <a:p>
            <a:pPr lvl="1" algn="ctr">
              <a:buNone/>
            </a:pPr>
            <a:r>
              <a:rPr lang="fr-FR" dirty="0" smtClean="0"/>
              <a:t>DIVERSITA’</a:t>
            </a:r>
          </a:p>
          <a:p>
            <a:pPr lvl="1">
              <a:buNone/>
            </a:pPr>
            <a:r>
              <a:rPr lang="fr-FR" dirty="0" err="1" smtClean="0"/>
              <a:t>Nell’insegnamento</a:t>
            </a:r>
            <a:r>
              <a:rPr lang="fr-FR" dirty="0" smtClean="0"/>
              <a:t> e </a:t>
            </a:r>
            <a:r>
              <a:rPr lang="fr-FR" dirty="0" err="1" smtClean="0"/>
              <a:t>quindi</a:t>
            </a:r>
            <a:r>
              <a:rPr lang="fr-FR" dirty="0" smtClean="0"/>
              <a:t> </a:t>
            </a:r>
            <a:r>
              <a:rPr lang="fr-FR" dirty="0" err="1" smtClean="0"/>
              <a:t>nella</a:t>
            </a:r>
            <a:r>
              <a:rPr lang="fr-FR" dirty="0" smtClean="0"/>
              <a:t> </a:t>
            </a:r>
            <a:r>
              <a:rPr lang="fr-FR" dirty="0" err="1" smtClean="0"/>
              <a:t>mediazione</a:t>
            </a:r>
            <a:r>
              <a:rPr lang="fr-FR" dirty="0" smtClean="0"/>
              <a:t> </a:t>
            </a:r>
            <a:r>
              <a:rPr lang="fr-FR" dirty="0" err="1" smtClean="0"/>
              <a:t>didattica</a:t>
            </a:r>
            <a:endParaRPr lang="fr-FR" dirty="0" smtClean="0"/>
          </a:p>
          <a:p>
            <a:pPr lvl="1">
              <a:buNone/>
            </a:pPr>
            <a:r>
              <a:rPr lang="fr-FR" dirty="0" err="1" smtClean="0"/>
              <a:t>Nella</a:t>
            </a:r>
            <a:r>
              <a:rPr lang="fr-FR" dirty="0" smtClean="0"/>
              <a:t> </a:t>
            </a:r>
            <a:r>
              <a:rPr lang="fr-FR" dirty="0" err="1" smtClean="0"/>
              <a:t>concezione</a:t>
            </a:r>
            <a:r>
              <a:rPr lang="fr-FR" dirty="0" smtClean="0"/>
              <a:t> di </a:t>
            </a:r>
            <a:r>
              <a:rPr lang="fr-FR" dirty="0" err="1" smtClean="0"/>
              <a:t>apprendimento</a:t>
            </a:r>
            <a:r>
              <a:rPr lang="fr-FR" dirty="0" smtClean="0"/>
              <a:t> e </a:t>
            </a:r>
            <a:r>
              <a:rPr lang="fr-FR" dirty="0" err="1" smtClean="0"/>
              <a:t>quindi</a:t>
            </a:r>
            <a:r>
              <a:rPr lang="fr-FR" dirty="0" smtClean="0"/>
              <a:t> </a:t>
            </a:r>
            <a:r>
              <a:rPr lang="fr-FR" dirty="0" err="1" smtClean="0"/>
              <a:t>del</a:t>
            </a:r>
            <a:r>
              <a:rPr lang="fr-FR" dirty="0" smtClean="0"/>
              <a:t> </a:t>
            </a:r>
            <a:r>
              <a:rPr lang="fr-FR" dirty="0" err="1" smtClean="0"/>
              <a:t>soggetto</a:t>
            </a:r>
            <a:r>
              <a:rPr lang="fr-FR" dirty="0" smtClean="0"/>
              <a:t> </a:t>
            </a:r>
          </a:p>
          <a:p>
            <a:pPr lvl="1">
              <a:buNone/>
            </a:pPr>
            <a:r>
              <a:rPr lang="fr-FR" dirty="0" err="1" smtClean="0"/>
              <a:t>Nella</a:t>
            </a:r>
            <a:r>
              <a:rPr lang="fr-FR" dirty="0" smtClean="0"/>
              <a:t> </a:t>
            </a:r>
            <a:r>
              <a:rPr lang="fr-FR" dirty="0" err="1" smtClean="0"/>
              <a:t>concezione</a:t>
            </a:r>
            <a:r>
              <a:rPr lang="fr-FR" dirty="0" smtClean="0"/>
              <a:t> </a:t>
            </a:r>
            <a:r>
              <a:rPr lang="fr-FR" dirty="0" err="1" smtClean="0"/>
              <a:t>del</a:t>
            </a:r>
            <a:r>
              <a:rPr lang="fr-FR" dirty="0" smtClean="0"/>
              <a:t> ‘</a:t>
            </a:r>
            <a:r>
              <a:rPr lang="fr-FR" dirty="0" err="1" smtClean="0"/>
              <a:t>sapere</a:t>
            </a:r>
            <a:r>
              <a:rPr lang="fr-FR" dirty="0" smtClean="0"/>
              <a:t>’</a:t>
            </a:r>
          </a:p>
          <a:p>
            <a:pPr lvl="1">
              <a:buNone/>
            </a:pPr>
            <a:endParaRPr lang="fr-FR" dirty="0" smtClean="0"/>
          </a:p>
          <a:p>
            <a:pPr lvl="1">
              <a:buNone/>
            </a:pP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fr-FR"/>
          </a:p>
        </p:txBody>
      </p:sp>
      <p:sp>
        <p:nvSpPr>
          <p:cNvPr id="3" name="Segnaposto contenuto 2"/>
          <p:cNvSpPr>
            <a:spLocks noGrp="1"/>
          </p:cNvSpPr>
          <p:nvPr>
            <p:ph sz="quarter" idx="1"/>
          </p:nvPr>
        </p:nvSpPr>
        <p:spPr/>
        <p:txBody>
          <a:bodyPr>
            <a:normAutofit/>
          </a:bodyPr>
          <a:lstStyle/>
          <a:p>
            <a:pPr algn="ctr">
              <a:buNone/>
            </a:pPr>
            <a:endParaRPr lang="fr-FR" sz="4400" dirty="0" smtClean="0">
              <a:solidFill>
                <a:srgbClr val="FF0000"/>
              </a:solidFill>
            </a:endParaRPr>
          </a:p>
          <a:p>
            <a:pPr algn="ctr">
              <a:buNone/>
            </a:pPr>
            <a:endParaRPr lang="fr-FR" sz="4400" dirty="0" smtClean="0">
              <a:solidFill>
                <a:srgbClr val="FF0000"/>
              </a:solidFill>
            </a:endParaRPr>
          </a:p>
          <a:p>
            <a:pPr algn="ctr">
              <a:buNone/>
            </a:pPr>
            <a:r>
              <a:rPr lang="fr-FR" sz="4400" dirty="0" smtClean="0">
                <a:solidFill>
                  <a:srgbClr val="FF0000"/>
                </a:solidFill>
              </a:rPr>
              <a:t>LA LOGICA LINEARE</a:t>
            </a:r>
            <a:endParaRPr lang="fr-FR" sz="4400"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olo 1"/>
          <p:cNvSpPr>
            <a:spLocks noGrp="1"/>
          </p:cNvSpPr>
          <p:nvPr>
            <p:ph type="title"/>
          </p:nvPr>
        </p:nvSpPr>
        <p:spPr>
          <a:xfrm>
            <a:off x="467544" y="332656"/>
            <a:ext cx="8229600" cy="857250"/>
          </a:xfrm>
        </p:spPr>
        <p:txBody>
          <a:bodyPr>
            <a:normAutofit fontScale="90000"/>
          </a:bodyPr>
          <a:lstStyle/>
          <a:p>
            <a:pPr eaLnBrk="1" hangingPunct="1"/>
            <a:r>
              <a:rPr lang="it-IT" sz="3600" dirty="0" err="1" smtClean="0"/>
              <a:t>Taba</a:t>
            </a:r>
            <a:r>
              <a:rPr lang="it-IT" sz="3600" dirty="0" smtClean="0"/>
              <a:t> e il modello lineare 1</a:t>
            </a:r>
            <a:r>
              <a:rPr lang="it-IT" dirty="0" smtClean="0"/>
              <a:t/>
            </a:r>
            <a:br>
              <a:rPr lang="it-IT" dirty="0" smtClean="0"/>
            </a:br>
            <a:endParaRPr lang="it-IT" dirty="0" smtClean="0"/>
          </a:p>
        </p:txBody>
      </p:sp>
      <p:sp>
        <p:nvSpPr>
          <p:cNvPr id="3" name="Segnaposto contenuto 2"/>
          <p:cNvSpPr>
            <a:spLocks noGrp="1"/>
          </p:cNvSpPr>
          <p:nvPr>
            <p:ph idx="1"/>
          </p:nvPr>
        </p:nvSpPr>
        <p:spPr>
          <a:xfrm>
            <a:off x="457200" y="1340768"/>
            <a:ext cx="8229600" cy="5233070"/>
          </a:xfrm>
        </p:spPr>
        <p:txBody>
          <a:bodyPr>
            <a:normAutofit/>
          </a:bodyPr>
          <a:lstStyle/>
          <a:p>
            <a:pPr marL="365760" indent="-256032" eaLnBrk="1" fontAlgn="auto" hangingPunct="1">
              <a:spcAft>
                <a:spcPts val="0"/>
              </a:spcAft>
              <a:buClr>
                <a:schemeClr val="accent3"/>
              </a:buClr>
              <a:buFont typeface="Georgia"/>
              <a:buNone/>
              <a:defRPr/>
            </a:pPr>
            <a:r>
              <a:rPr lang="it-IT" dirty="0" smtClean="0"/>
              <a:t>H. </a:t>
            </a:r>
            <a:r>
              <a:rPr lang="it-IT" dirty="0" err="1" smtClean="0"/>
              <a:t>Taba</a:t>
            </a:r>
            <a:r>
              <a:rPr lang="it-IT" dirty="0" smtClean="0"/>
              <a:t> (</a:t>
            </a:r>
            <a:r>
              <a:rPr lang="it-IT" b="1" dirty="0" smtClean="0">
                <a:solidFill>
                  <a:schemeClr val="accent3"/>
                </a:solidFill>
              </a:rPr>
              <a:t>1962</a:t>
            </a:r>
            <a:r>
              <a:rPr lang="it-IT" dirty="0" smtClean="0"/>
              <a:t>) individuò dei passaggi che rimandano ad una linearità del processo: </a:t>
            </a:r>
          </a:p>
          <a:p>
            <a:pPr marL="365760" indent="-256032" eaLnBrk="1" fontAlgn="auto" hangingPunct="1">
              <a:spcAft>
                <a:spcPts val="0"/>
              </a:spcAft>
              <a:buClr>
                <a:schemeClr val="accent3"/>
              </a:buClr>
              <a:buFont typeface="Georgia"/>
              <a:buChar char="•"/>
              <a:defRPr/>
            </a:pPr>
            <a:r>
              <a:rPr lang="it-IT" dirty="0" smtClean="0"/>
              <a:t>diagnosi dei bisogni, (i bisogni di chi e in rapporto a quale traguardo?)</a:t>
            </a:r>
          </a:p>
          <a:p>
            <a:pPr marL="365760" indent="-256032" eaLnBrk="1" fontAlgn="auto" hangingPunct="1">
              <a:spcAft>
                <a:spcPts val="0"/>
              </a:spcAft>
              <a:buClr>
                <a:schemeClr val="accent3"/>
              </a:buClr>
              <a:buFont typeface="Georgia"/>
              <a:buChar char="•"/>
              <a:defRPr/>
            </a:pPr>
            <a:r>
              <a:rPr lang="it-IT" dirty="0" smtClean="0"/>
              <a:t>formulazione degli obiettivi, (ottica di compensazione rispetto ad un traguardo definito?) </a:t>
            </a:r>
          </a:p>
          <a:p>
            <a:pPr marL="365760" indent="-256032" eaLnBrk="1" fontAlgn="auto" hangingPunct="1">
              <a:spcAft>
                <a:spcPts val="0"/>
              </a:spcAft>
              <a:buClr>
                <a:schemeClr val="accent3"/>
              </a:buClr>
              <a:buFont typeface="Georgia"/>
              <a:buChar char="•"/>
              <a:defRPr/>
            </a:pPr>
            <a:r>
              <a:rPr lang="it-IT" dirty="0" smtClean="0"/>
              <a:t>selezione dei contenuti, (in rapporto agli obiettivi e ai bisogni, quindi può prevalere l’aspetto dei contenuti o del processo) </a:t>
            </a:r>
          </a:p>
          <a:p>
            <a:pPr marL="365760" indent="-256032" eaLnBrk="1" fontAlgn="auto" hangingPunct="1">
              <a:spcAft>
                <a:spcPts val="0"/>
              </a:spcAft>
              <a:buClr>
                <a:schemeClr val="accent3"/>
              </a:buClr>
              <a:buFont typeface="Georgia"/>
              <a:buChar char="•"/>
              <a:defRPr/>
            </a:pP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olo 1"/>
          <p:cNvSpPr>
            <a:spLocks noGrp="1"/>
          </p:cNvSpPr>
          <p:nvPr>
            <p:ph type="title"/>
          </p:nvPr>
        </p:nvSpPr>
        <p:spPr>
          <a:xfrm>
            <a:off x="467544" y="332656"/>
            <a:ext cx="8229600" cy="1143000"/>
          </a:xfrm>
        </p:spPr>
        <p:txBody>
          <a:bodyPr/>
          <a:lstStyle/>
          <a:p>
            <a:pPr eaLnBrk="1" hangingPunct="1"/>
            <a:r>
              <a:rPr lang="it-IT" dirty="0" err="1" smtClean="0"/>
              <a:t>Taba</a:t>
            </a:r>
            <a:r>
              <a:rPr lang="it-IT" dirty="0" smtClean="0"/>
              <a:t> e il modello lineare 2</a:t>
            </a:r>
            <a:br>
              <a:rPr lang="it-IT" dirty="0" smtClean="0"/>
            </a:br>
            <a:endParaRPr lang="it-IT" dirty="0" smtClean="0"/>
          </a:p>
        </p:txBody>
      </p:sp>
      <p:sp>
        <p:nvSpPr>
          <p:cNvPr id="3" name="Segnaposto contenuto 2"/>
          <p:cNvSpPr>
            <a:spLocks noGrp="1"/>
          </p:cNvSpPr>
          <p:nvPr>
            <p:ph idx="1"/>
          </p:nvPr>
        </p:nvSpPr>
        <p:spPr>
          <a:xfrm>
            <a:off x="457200" y="1785938"/>
            <a:ext cx="8229600" cy="4787900"/>
          </a:xfrm>
        </p:spPr>
        <p:txBody>
          <a:bodyPr>
            <a:normAutofit/>
          </a:bodyPr>
          <a:lstStyle/>
          <a:p>
            <a:pPr marL="365760" indent="-256032" eaLnBrk="1" fontAlgn="auto" hangingPunct="1">
              <a:spcAft>
                <a:spcPts val="0"/>
              </a:spcAft>
              <a:buClr>
                <a:schemeClr val="accent3"/>
              </a:buClr>
              <a:buFont typeface="Georgia"/>
              <a:buChar char="•"/>
              <a:defRPr/>
            </a:pPr>
            <a:r>
              <a:rPr lang="it-IT" dirty="0" smtClean="0"/>
              <a:t>organizzazione dei contenuti, (lineare o ricorsiva? In rapporto alla disciplina o con ottica interdisciplinare?)</a:t>
            </a:r>
          </a:p>
          <a:p>
            <a:pPr marL="365760" indent="-256032" eaLnBrk="1" fontAlgn="auto" hangingPunct="1">
              <a:spcAft>
                <a:spcPts val="0"/>
              </a:spcAft>
              <a:buClr>
                <a:schemeClr val="accent3"/>
              </a:buClr>
              <a:buFont typeface="Georgia"/>
              <a:buChar char="•"/>
              <a:defRPr/>
            </a:pPr>
            <a:r>
              <a:rPr lang="it-IT" dirty="0" smtClean="0"/>
              <a:t>selezione delle esperienze di apprendimento, (analisi di fattibilità e dei criteri con i quali si scelgono)</a:t>
            </a:r>
          </a:p>
          <a:p>
            <a:pPr marL="365760" indent="-256032" eaLnBrk="1" fontAlgn="auto" hangingPunct="1">
              <a:spcAft>
                <a:spcPts val="0"/>
              </a:spcAft>
              <a:buClr>
                <a:schemeClr val="accent3"/>
              </a:buClr>
              <a:buFont typeface="Georgia"/>
              <a:buChar char="•"/>
              <a:defRPr/>
            </a:pPr>
            <a:r>
              <a:rPr lang="it-IT" dirty="0" smtClean="0"/>
              <a:t>organizzazione delle esperienze di apprendimento (organizzazione di spazi e tempi, scelta dei mediatori)</a:t>
            </a:r>
          </a:p>
          <a:p>
            <a:pPr marL="365760" indent="-256032" eaLnBrk="1" fontAlgn="auto" hangingPunct="1">
              <a:spcAft>
                <a:spcPts val="0"/>
              </a:spcAft>
              <a:buClr>
                <a:schemeClr val="accent3"/>
              </a:buClr>
              <a:buFont typeface="Georgia"/>
              <a:buChar char="•"/>
              <a:defRPr/>
            </a:pPr>
            <a:r>
              <a:rPr lang="it-IT" dirty="0" smtClean="0"/>
              <a:t>determinazione di ciò che si deve valutare e di come e con che strumenti è possibile farlo.</a:t>
            </a:r>
          </a:p>
          <a:p>
            <a:pPr marL="365760" indent="-256032" eaLnBrk="1" fontAlgn="auto" hangingPunct="1">
              <a:spcAft>
                <a:spcPts val="0"/>
              </a:spcAft>
              <a:buClr>
                <a:schemeClr val="accent3"/>
              </a:buClr>
              <a:buFont typeface="Georgia"/>
              <a:buChar char="•"/>
              <a:defRPr/>
            </a:pP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olo 1"/>
          <p:cNvSpPr>
            <a:spLocks noGrp="1"/>
          </p:cNvSpPr>
          <p:nvPr>
            <p:ph type="title"/>
          </p:nvPr>
        </p:nvSpPr>
        <p:spPr>
          <a:xfrm>
            <a:off x="428625" y="571500"/>
            <a:ext cx="8258175" cy="1071563"/>
          </a:xfrm>
        </p:spPr>
        <p:txBody>
          <a:bodyPr/>
          <a:lstStyle/>
          <a:p>
            <a:r>
              <a:rPr lang="it-IT" dirty="0" err="1" smtClean="0"/>
              <a:t>Instructional</a:t>
            </a:r>
            <a:r>
              <a:rPr lang="it-IT" dirty="0" smtClean="0"/>
              <a:t> Design (dal 1970)</a:t>
            </a:r>
            <a:br>
              <a:rPr lang="it-IT" dirty="0" smtClean="0"/>
            </a:br>
            <a:endParaRPr lang="it-IT" dirty="0" smtClean="0"/>
          </a:p>
        </p:txBody>
      </p:sp>
      <p:pic>
        <p:nvPicPr>
          <p:cNvPr id="33795" name="Segnaposto contenuto 3" descr="ADDIE.png"/>
          <p:cNvPicPr>
            <a:picLocks noGrp="1" noChangeAspect="1"/>
          </p:cNvPicPr>
          <p:nvPr>
            <p:ph idx="1"/>
          </p:nvPr>
        </p:nvPicPr>
        <p:blipFill>
          <a:blip r:embed="rId2" cstate="print"/>
          <a:srcRect/>
          <a:stretch>
            <a:fillRect/>
          </a:stretch>
        </p:blipFill>
        <p:spPr>
          <a:xfrm>
            <a:off x="1143000" y="1571625"/>
            <a:ext cx="6645275" cy="1982788"/>
          </a:xfrm>
        </p:spPr>
      </p:pic>
      <p:sp>
        <p:nvSpPr>
          <p:cNvPr id="33796" name="CasellaDiTesto 4"/>
          <p:cNvSpPr txBox="1">
            <a:spLocks noChangeArrowheads="1"/>
          </p:cNvSpPr>
          <p:nvPr/>
        </p:nvSpPr>
        <p:spPr bwMode="auto">
          <a:xfrm>
            <a:off x="500063" y="3786188"/>
            <a:ext cx="7929562" cy="2832100"/>
          </a:xfrm>
          <a:prstGeom prst="rect">
            <a:avLst/>
          </a:prstGeom>
          <a:noFill/>
          <a:ln w="9525">
            <a:noFill/>
            <a:miter lim="800000"/>
            <a:headEnd/>
            <a:tailEnd/>
          </a:ln>
        </p:spPr>
        <p:txBody>
          <a:bodyPr>
            <a:spAutoFit/>
          </a:bodyPr>
          <a:lstStyle/>
          <a:p>
            <a:r>
              <a:rPr lang="it-IT" sz="2000" b="1">
                <a:solidFill>
                  <a:srgbClr val="FF0000"/>
                </a:solidFill>
              </a:rPr>
              <a:t>Analyze</a:t>
            </a:r>
            <a:r>
              <a:rPr lang="it-IT" sz="2000"/>
              <a:t>: analizzare il processo attraverso cui definire ciò che va insegnato</a:t>
            </a:r>
          </a:p>
          <a:p>
            <a:r>
              <a:rPr lang="it-IT" sz="2000" b="1">
                <a:solidFill>
                  <a:srgbClr val="FF0000"/>
                </a:solidFill>
              </a:rPr>
              <a:t>Design</a:t>
            </a:r>
            <a:r>
              <a:rPr lang="it-IT" sz="2000"/>
              <a:t>: il processo attraverso cui  definire come avverrà il percorso</a:t>
            </a:r>
          </a:p>
          <a:p>
            <a:r>
              <a:rPr lang="it-IT" sz="2000" b="1">
                <a:solidFill>
                  <a:srgbClr val="FF0000"/>
                </a:solidFill>
              </a:rPr>
              <a:t>Develop:</a:t>
            </a:r>
            <a:r>
              <a:rPr lang="it-IT" sz="2000"/>
              <a:t> processo attraverso cui creare e produrre materiali</a:t>
            </a:r>
          </a:p>
          <a:p>
            <a:r>
              <a:rPr lang="it-IT" sz="2000" b="1">
                <a:solidFill>
                  <a:srgbClr val="FF0000"/>
                </a:solidFill>
              </a:rPr>
              <a:t>Implement</a:t>
            </a:r>
            <a:r>
              <a:rPr lang="it-IT" sz="2000"/>
              <a:t>: processo attraverso cui installare i dispositivi formativi nel contesto reale</a:t>
            </a:r>
          </a:p>
          <a:p>
            <a:r>
              <a:rPr lang="it-IT" sz="2000" b="1">
                <a:solidFill>
                  <a:srgbClr val="FF0000"/>
                </a:solidFill>
              </a:rPr>
              <a:t>Evaluate</a:t>
            </a:r>
            <a:r>
              <a:rPr lang="it-IT" sz="2000"/>
              <a:t>: il processo attraverso cui determinare l’impatto sull’istruzione</a:t>
            </a:r>
            <a:endParaRPr lang="it-IT"/>
          </a:p>
          <a:p>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solidFill>
                  <a:srgbClr val="FF0000"/>
                </a:solidFill>
              </a:rPr>
              <a:t>ADDIE</a:t>
            </a:r>
            <a:endParaRPr lang="fr-FR" dirty="0">
              <a:solidFill>
                <a:srgbClr val="FF0000"/>
              </a:solidFill>
            </a:endParaRPr>
          </a:p>
        </p:txBody>
      </p:sp>
      <p:graphicFrame>
        <p:nvGraphicFramePr>
          <p:cNvPr id="4" name="Segnaposto contenuto 3"/>
          <p:cNvGraphicFramePr>
            <a:graphicFrameLocks noGrp="1"/>
          </p:cNvGraphicFramePr>
          <p:nvPr>
            <p:ph sz="quarter" idx="1"/>
          </p:nvPr>
        </p:nvGraphicFramePr>
        <p:xfrm>
          <a:off x="457200" y="1219200"/>
          <a:ext cx="8229600" cy="45720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fr-FR" dirty="0" err="1" smtClean="0"/>
                        <a:t>Analysis</a:t>
                      </a:r>
                      <a:endParaRPr lang="fr-FR" dirty="0"/>
                    </a:p>
                  </a:txBody>
                  <a:tcPr/>
                </a:tc>
                <a:tc>
                  <a:txBody>
                    <a:bodyPr/>
                    <a:lstStyle/>
                    <a:p>
                      <a:r>
                        <a:rPr lang="fr-FR" dirty="0" smtClean="0"/>
                        <a:t>Design</a:t>
                      </a:r>
                      <a:endParaRPr lang="fr-FR" dirty="0"/>
                    </a:p>
                  </a:txBody>
                  <a:tcPr/>
                </a:tc>
                <a:tc>
                  <a:txBody>
                    <a:bodyPr/>
                    <a:lstStyle/>
                    <a:p>
                      <a:r>
                        <a:rPr lang="fr-FR" dirty="0" err="1" smtClean="0"/>
                        <a:t>Development</a:t>
                      </a:r>
                      <a:endParaRPr lang="fr-FR" dirty="0"/>
                    </a:p>
                  </a:txBody>
                  <a:tcPr/>
                </a:tc>
                <a:tc>
                  <a:txBody>
                    <a:bodyPr/>
                    <a:lstStyle/>
                    <a:p>
                      <a:r>
                        <a:rPr lang="fr-FR" dirty="0" err="1" smtClean="0"/>
                        <a:t>Implementation</a:t>
                      </a:r>
                      <a:endParaRPr lang="fr-FR" dirty="0"/>
                    </a:p>
                  </a:txBody>
                  <a:tcPr/>
                </a:tc>
                <a:tc>
                  <a:txBody>
                    <a:bodyPr/>
                    <a:lstStyle/>
                    <a:p>
                      <a:r>
                        <a:rPr lang="fr-FR" dirty="0" smtClean="0"/>
                        <a:t>Evaluation</a:t>
                      </a:r>
                      <a:endParaRPr lang="fr-F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Il </a:t>
                      </a:r>
                      <a:r>
                        <a:rPr lang="fr-FR" dirty="0" err="1" smtClean="0"/>
                        <a:t>target</a:t>
                      </a:r>
                      <a:endParaRPr lang="fr-FR" dirty="0" smtClean="0"/>
                    </a:p>
                    <a:p>
                      <a:endParaRPr lang="fr-FR" dirty="0" smtClean="0"/>
                    </a:p>
                    <a:p>
                      <a:r>
                        <a:rPr lang="fr-FR" dirty="0" err="1" smtClean="0"/>
                        <a:t>Bisogni</a:t>
                      </a:r>
                      <a:endParaRPr lang="fr-FR" dirty="0" smtClean="0"/>
                    </a:p>
                    <a:p>
                      <a:endParaRPr lang="fr-FR" dirty="0" smtClean="0"/>
                    </a:p>
                    <a:p>
                      <a:r>
                        <a:rPr lang="fr-FR" dirty="0" err="1" smtClean="0"/>
                        <a:t>Abilità</a:t>
                      </a:r>
                      <a:r>
                        <a:rPr lang="fr-FR" dirty="0" smtClean="0"/>
                        <a:t> in </a:t>
                      </a:r>
                      <a:r>
                        <a:rPr lang="fr-FR" dirty="0" err="1" smtClean="0"/>
                        <a:t>entrata</a:t>
                      </a:r>
                      <a:endParaRPr lang="fr-FR" dirty="0" smtClean="0"/>
                    </a:p>
                    <a:p>
                      <a:endParaRPr lang="fr-FR" dirty="0" smtClean="0"/>
                    </a:p>
                    <a:p>
                      <a:r>
                        <a:rPr lang="fr-FR" dirty="0" smtClean="0"/>
                        <a:t>Tempo e </a:t>
                      </a:r>
                      <a:r>
                        <a:rPr lang="fr-FR" dirty="0" err="1" smtClean="0"/>
                        <a:t>risorse</a:t>
                      </a:r>
                      <a:r>
                        <a:rPr lang="fr-FR" baseline="0" dirty="0" smtClean="0"/>
                        <a:t> </a:t>
                      </a:r>
                      <a:r>
                        <a:rPr lang="fr-FR" baseline="0" dirty="0" err="1" smtClean="0"/>
                        <a:t>disponibili</a:t>
                      </a:r>
                      <a:endParaRPr lang="fr-FR" dirty="0" smtClean="0"/>
                    </a:p>
                    <a:p>
                      <a:endParaRPr lang="fr-FR" dirty="0"/>
                    </a:p>
                  </a:txBody>
                  <a:tcPr/>
                </a:tc>
                <a:tc>
                  <a:txBody>
                    <a:bodyPr/>
                    <a:lstStyle/>
                    <a:p>
                      <a:r>
                        <a:rPr lang="fr-FR" dirty="0" err="1" smtClean="0"/>
                        <a:t>Definizione</a:t>
                      </a:r>
                      <a:r>
                        <a:rPr lang="fr-FR" dirty="0" smtClean="0"/>
                        <a:t> </a:t>
                      </a:r>
                      <a:r>
                        <a:rPr lang="fr-FR" dirty="0" err="1" smtClean="0"/>
                        <a:t>obiettivi</a:t>
                      </a:r>
                      <a:endParaRPr lang="fr-FR" dirty="0" smtClean="0"/>
                    </a:p>
                    <a:p>
                      <a:endParaRPr lang="fr-FR" dirty="0" smtClean="0"/>
                    </a:p>
                    <a:p>
                      <a:r>
                        <a:rPr lang="fr-FR" dirty="0" err="1" smtClean="0"/>
                        <a:t>Contenuti</a:t>
                      </a:r>
                      <a:r>
                        <a:rPr lang="fr-FR" baseline="0" dirty="0" smtClean="0"/>
                        <a:t> e tempo</a:t>
                      </a:r>
                    </a:p>
                    <a:p>
                      <a:endParaRPr lang="fr-FR" baseline="0" dirty="0" smtClean="0"/>
                    </a:p>
                    <a:p>
                      <a:r>
                        <a:rPr lang="fr-FR" baseline="0" dirty="0" err="1" smtClean="0"/>
                        <a:t>Sequenza</a:t>
                      </a:r>
                      <a:r>
                        <a:rPr lang="fr-FR" baseline="0" dirty="0" smtClean="0"/>
                        <a:t> e </a:t>
                      </a:r>
                      <a:r>
                        <a:rPr lang="fr-FR" baseline="0" dirty="0" err="1" smtClean="0"/>
                        <a:t>obiettivi</a:t>
                      </a:r>
                      <a:endParaRPr lang="fr-FR" baseline="0" dirty="0" smtClean="0"/>
                    </a:p>
                    <a:p>
                      <a:endParaRPr lang="fr-FR" baseline="0" dirty="0" smtClean="0"/>
                    </a:p>
                    <a:p>
                      <a:r>
                        <a:rPr lang="fr-FR" baseline="0" dirty="0" err="1" smtClean="0"/>
                        <a:t>Definizione</a:t>
                      </a:r>
                      <a:r>
                        <a:rPr lang="fr-FR" baseline="0" dirty="0" smtClean="0"/>
                        <a:t> </a:t>
                      </a:r>
                      <a:r>
                        <a:rPr lang="fr-FR" baseline="0" dirty="0" err="1" smtClean="0"/>
                        <a:t>del</a:t>
                      </a:r>
                      <a:r>
                        <a:rPr lang="fr-FR" baseline="0" dirty="0" smtClean="0"/>
                        <a:t> come </a:t>
                      </a:r>
                      <a:r>
                        <a:rPr lang="fr-FR" baseline="0" dirty="0" err="1" smtClean="0"/>
                        <a:t>valutare</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err="1" smtClean="0"/>
                        <a:t>Attività</a:t>
                      </a:r>
                      <a:r>
                        <a:rPr lang="fr-FR" baseline="0" dirty="0" smtClean="0"/>
                        <a:t>, </a:t>
                      </a:r>
                      <a:r>
                        <a:rPr lang="fr-FR" baseline="0" dirty="0" err="1" smtClean="0"/>
                        <a:t>dispositivi</a:t>
                      </a: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err="1" smtClean="0"/>
                        <a:t>Materiali</a:t>
                      </a:r>
                      <a:r>
                        <a:rPr lang="fr-FR"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err="1" smtClean="0"/>
                        <a:t>Sperimentare</a:t>
                      </a:r>
                      <a:r>
                        <a:rPr lang="fr-FR" baseline="0" dirty="0" smtClean="0"/>
                        <a:t> e </a:t>
                      </a:r>
                      <a:r>
                        <a:rPr lang="fr-FR" baseline="0" dirty="0" err="1" smtClean="0"/>
                        <a:t>perfezionare</a:t>
                      </a:r>
                      <a:r>
                        <a:rPr lang="fr-FR" baseline="0" dirty="0" smtClean="0"/>
                        <a:t> </a:t>
                      </a:r>
                      <a:r>
                        <a:rPr lang="fr-FR" baseline="0" dirty="0" err="1" smtClean="0"/>
                        <a:t>materiali</a:t>
                      </a:r>
                      <a:r>
                        <a:rPr lang="fr-FR" baseline="0" dirty="0" smtClean="0"/>
                        <a:t> e </a:t>
                      </a:r>
                      <a:r>
                        <a:rPr lang="fr-FR" baseline="0" dirty="0" err="1" smtClean="0"/>
                        <a:t>attività</a:t>
                      </a: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endParaRPr lang="fr-FR" dirty="0"/>
                    </a:p>
                  </a:txBody>
                  <a:tcPr/>
                </a:tc>
                <a:tc>
                  <a:txBody>
                    <a:bodyPr/>
                    <a:lstStyle/>
                    <a:p>
                      <a:r>
                        <a:rPr lang="fr-FR" dirty="0" err="1" smtClean="0"/>
                        <a:t>Utilizzo</a:t>
                      </a:r>
                      <a:r>
                        <a:rPr lang="fr-FR" dirty="0" smtClean="0"/>
                        <a:t> dei </a:t>
                      </a:r>
                      <a:r>
                        <a:rPr lang="fr-FR" dirty="0" err="1" smtClean="0"/>
                        <a:t>materiali</a:t>
                      </a:r>
                      <a:endParaRPr lang="fr-FR" dirty="0" smtClean="0"/>
                    </a:p>
                    <a:p>
                      <a:endParaRPr lang="fr-FR" dirty="0" smtClean="0"/>
                    </a:p>
                    <a:p>
                      <a:r>
                        <a:rPr lang="fr-FR" dirty="0" err="1" smtClean="0"/>
                        <a:t>Prevedere</a:t>
                      </a:r>
                      <a:r>
                        <a:rPr lang="fr-FR" dirty="0" smtClean="0"/>
                        <a:t> </a:t>
                      </a:r>
                      <a:r>
                        <a:rPr lang="fr-FR" dirty="0" err="1" smtClean="0"/>
                        <a:t>eventuali</a:t>
                      </a:r>
                      <a:r>
                        <a:rPr lang="fr-FR" dirty="0" smtClean="0"/>
                        <a:t> </a:t>
                      </a:r>
                      <a:r>
                        <a:rPr lang="fr-FR" dirty="0" err="1" smtClean="0"/>
                        <a:t>percorsi</a:t>
                      </a:r>
                      <a:r>
                        <a:rPr lang="fr-FR" dirty="0" smtClean="0"/>
                        <a:t> di </a:t>
                      </a:r>
                      <a:r>
                        <a:rPr lang="fr-FR" dirty="0" err="1" smtClean="0"/>
                        <a:t>recupero</a:t>
                      </a:r>
                      <a:endParaRPr lang="fr-FR" dirty="0"/>
                    </a:p>
                  </a:txBody>
                  <a:tcPr/>
                </a:tc>
                <a:tc>
                  <a:txBody>
                    <a:bodyPr/>
                    <a:lstStyle/>
                    <a:p>
                      <a:r>
                        <a:rPr lang="fr-FR" dirty="0" err="1" smtClean="0"/>
                        <a:t>Valutare</a:t>
                      </a:r>
                      <a:r>
                        <a:rPr lang="fr-FR" baseline="0" dirty="0" smtClean="0"/>
                        <a:t> </a:t>
                      </a:r>
                      <a:r>
                        <a:rPr lang="fr-FR" baseline="0" dirty="0" err="1" smtClean="0"/>
                        <a:t>gli</a:t>
                      </a:r>
                      <a:r>
                        <a:rPr lang="fr-FR" baseline="0" dirty="0" smtClean="0"/>
                        <a:t> </a:t>
                      </a:r>
                      <a:r>
                        <a:rPr lang="fr-FR" baseline="0" dirty="0" err="1" smtClean="0"/>
                        <a:t>studenti</a:t>
                      </a:r>
                      <a:endParaRPr lang="fr-FR" baseline="0" dirty="0" smtClean="0"/>
                    </a:p>
                    <a:p>
                      <a:endParaRPr lang="fr-FR" baseline="0" dirty="0" smtClean="0"/>
                    </a:p>
                    <a:p>
                      <a:r>
                        <a:rPr lang="fr-FR" baseline="0" dirty="0" err="1" smtClean="0"/>
                        <a:t>Valutare</a:t>
                      </a:r>
                      <a:r>
                        <a:rPr lang="fr-FR" baseline="0" dirty="0" smtClean="0"/>
                        <a:t> l’</a:t>
                      </a:r>
                      <a:r>
                        <a:rPr lang="fr-FR" baseline="0" dirty="0" err="1" smtClean="0"/>
                        <a:t>insegnamento</a:t>
                      </a:r>
                      <a:endParaRPr lang="fr-FR" baseline="0" dirty="0" smtClean="0"/>
                    </a:p>
                    <a:p>
                      <a:endParaRPr lang="fr-FR" baseline="0" dirty="0" smtClean="0"/>
                    </a:p>
                    <a:p>
                      <a:r>
                        <a:rPr lang="fr-FR" baseline="0" dirty="0" err="1" smtClean="0"/>
                        <a:t>Valutare</a:t>
                      </a:r>
                      <a:r>
                        <a:rPr lang="fr-FR" baseline="0" dirty="0" smtClean="0"/>
                        <a:t> il </a:t>
                      </a:r>
                      <a:r>
                        <a:rPr lang="fr-FR" baseline="0" dirty="0" err="1" smtClean="0"/>
                        <a:t>sistema</a:t>
                      </a:r>
                      <a:endParaRPr lang="fr-FR" baseline="0" dirty="0" smtClean="0"/>
                    </a:p>
                    <a:p>
                      <a:endParaRPr lang="fr-FR" dirty="0"/>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a:xfrm>
            <a:off x="612775" y="228600"/>
            <a:ext cx="8153400" cy="990600"/>
          </a:xfrm>
        </p:spPr>
        <p:txBody>
          <a:bodyPr/>
          <a:lstStyle/>
          <a:p>
            <a:pPr eaLnBrk="1" hangingPunct="1"/>
            <a:r>
              <a:rPr lang="it-IT" smtClean="0"/>
              <a:t>Evoluzioni di ADDIE</a:t>
            </a:r>
          </a:p>
        </p:txBody>
      </p:sp>
      <p:sp>
        <p:nvSpPr>
          <p:cNvPr id="13315" name="Segnaposto contenuto 7"/>
          <p:cNvSpPr>
            <a:spLocks noGrp="1"/>
          </p:cNvSpPr>
          <p:nvPr>
            <p:ph sz="quarter" idx="1"/>
          </p:nvPr>
        </p:nvSpPr>
        <p:spPr>
          <a:xfrm>
            <a:off x="612775" y="1600200"/>
            <a:ext cx="8153400" cy="4495800"/>
          </a:xfrm>
        </p:spPr>
        <p:txBody>
          <a:bodyPr>
            <a:normAutofit/>
          </a:bodyPr>
          <a:lstStyle/>
          <a:p>
            <a:pPr eaLnBrk="1" hangingPunct="1"/>
            <a:r>
              <a:rPr lang="it-IT" sz="2800" dirty="0" err="1" smtClean="0"/>
              <a:t>Gustafson</a:t>
            </a:r>
            <a:r>
              <a:rPr lang="it-IT" sz="2800" dirty="0" smtClean="0"/>
              <a:t> e </a:t>
            </a:r>
            <a:r>
              <a:rPr lang="it-IT" sz="2800" dirty="0" err="1" smtClean="0"/>
              <a:t>Branch</a:t>
            </a:r>
            <a:r>
              <a:rPr lang="it-IT" sz="2800" dirty="0" smtClean="0"/>
              <a:t> (2002):  la ricerca di un’analisi del modello e la circolarità del processo. </a:t>
            </a:r>
          </a:p>
          <a:p>
            <a:pPr eaLnBrk="1" hangingPunct="1"/>
            <a:r>
              <a:rPr lang="it-IT" sz="2800" dirty="0" smtClean="0"/>
              <a:t>Gerlach ed </a:t>
            </a:r>
            <a:r>
              <a:rPr lang="it-IT" sz="2800" dirty="0" err="1" smtClean="0"/>
              <a:t>Ely</a:t>
            </a:r>
            <a:r>
              <a:rPr lang="it-IT" sz="2800" dirty="0" smtClean="0"/>
              <a:t> (1980):  valore assegnato ai contenuti.</a:t>
            </a:r>
          </a:p>
          <a:p>
            <a:pPr eaLnBrk="1" hangingPunct="1"/>
            <a:r>
              <a:rPr lang="it-IT" sz="2800" dirty="0" smtClean="0"/>
              <a:t>ASSURE (2004):  valutazione di prodotto e di processo.</a:t>
            </a:r>
          </a:p>
          <a:p>
            <a:pPr eaLnBrk="1" hangingPunct="1"/>
            <a:r>
              <a:rPr lang="it-IT" sz="2800" dirty="0" smtClean="0"/>
              <a:t>MRK:  gli elementi centrali dialogano con i restanti, nessuna linearità, da costruire in contesto.</a:t>
            </a:r>
          </a:p>
          <a:p>
            <a:pPr eaLnBrk="1" hangingPunct="1"/>
            <a:r>
              <a:rPr lang="it-IT" sz="2800" dirty="0" smtClean="0"/>
              <a:t>Dick, Carey e Carey:  si inizia dall’analisi dei bisogni per identificare i goal.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Ma come </a:t>
            </a:r>
            <a:r>
              <a:rPr lang="fr-FR" dirty="0" err="1" smtClean="0"/>
              <a:t>nasce</a:t>
            </a:r>
            <a:r>
              <a:rPr lang="fr-FR" dirty="0" smtClean="0"/>
              <a:t> un </a:t>
            </a:r>
            <a:r>
              <a:rPr lang="fr-FR" dirty="0" err="1" smtClean="0"/>
              <a:t>modello</a:t>
            </a:r>
            <a:r>
              <a:rPr lang="fr-FR" dirty="0" smtClean="0"/>
              <a:t>?</a:t>
            </a:r>
            <a:endParaRPr lang="fr-FR" dirty="0"/>
          </a:p>
        </p:txBody>
      </p:sp>
      <p:sp>
        <p:nvSpPr>
          <p:cNvPr id="3" name="Segnaposto contenuto 2"/>
          <p:cNvSpPr>
            <a:spLocks noGrp="1"/>
          </p:cNvSpPr>
          <p:nvPr>
            <p:ph sz="quarter" idx="1"/>
          </p:nvPr>
        </p:nvSpPr>
        <p:spPr/>
        <p:txBody>
          <a:bodyPr/>
          <a:lstStyle/>
          <a:p>
            <a:r>
              <a:rPr lang="fr-FR" dirty="0" err="1" smtClean="0"/>
              <a:t>Progettare</a:t>
            </a:r>
            <a:r>
              <a:rPr lang="fr-FR" dirty="0" smtClean="0"/>
              <a:t> come </a:t>
            </a:r>
            <a:r>
              <a:rPr lang="fr-FR" dirty="0" err="1" smtClean="0"/>
              <a:t>azione</a:t>
            </a:r>
            <a:r>
              <a:rPr lang="fr-FR" dirty="0" smtClean="0"/>
              <a:t> volta alla </a:t>
            </a:r>
            <a:r>
              <a:rPr lang="fr-FR" dirty="0" err="1" smtClean="0"/>
              <a:t>costruzione</a:t>
            </a:r>
            <a:r>
              <a:rPr lang="fr-FR" dirty="0" smtClean="0"/>
              <a:t> di </a:t>
            </a:r>
            <a:r>
              <a:rPr lang="fr-FR" dirty="0" err="1" smtClean="0"/>
              <a:t>artefatti</a:t>
            </a:r>
            <a:r>
              <a:rPr lang="fr-FR" dirty="0" smtClean="0"/>
              <a:t>.</a:t>
            </a:r>
          </a:p>
          <a:p>
            <a:endParaRPr lang="fr-FR" dirty="0"/>
          </a:p>
        </p:txBody>
      </p:sp>
      <p:graphicFrame>
        <p:nvGraphicFramePr>
          <p:cNvPr id="4" name="Diagramma 3"/>
          <p:cNvGraphicFramePr/>
          <p:nvPr/>
        </p:nvGraphicFramePr>
        <p:xfrm>
          <a:off x="1475656" y="184482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Serve a…</a:t>
            </a:r>
            <a:endParaRPr lang="fr-FR" dirty="0"/>
          </a:p>
        </p:txBody>
      </p:sp>
      <p:sp>
        <p:nvSpPr>
          <p:cNvPr id="3" name="Segnaposto contenuto 2"/>
          <p:cNvSpPr>
            <a:spLocks noGrp="1"/>
          </p:cNvSpPr>
          <p:nvPr>
            <p:ph sz="quarter" idx="1"/>
          </p:nvPr>
        </p:nvSpPr>
        <p:spPr/>
        <p:txBody>
          <a:bodyPr>
            <a:normAutofit lnSpcReduction="10000"/>
          </a:bodyPr>
          <a:lstStyle/>
          <a:p>
            <a:r>
              <a:rPr lang="fr-FR" dirty="0" err="1" smtClean="0"/>
              <a:t>Ragionare</a:t>
            </a:r>
            <a:r>
              <a:rPr lang="fr-FR" dirty="0" smtClean="0"/>
              <a:t> </a:t>
            </a:r>
            <a:r>
              <a:rPr lang="fr-FR" dirty="0" err="1" smtClean="0"/>
              <a:t>sul</a:t>
            </a:r>
            <a:r>
              <a:rPr lang="fr-FR" dirty="0" smtClean="0"/>
              <a:t> « </a:t>
            </a:r>
            <a:r>
              <a:rPr lang="fr-FR" dirty="0" err="1" smtClean="0"/>
              <a:t>mondo</a:t>
            </a:r>
            <a:r>
              <a:rPr lang="fr-FR" dirty="0" smtClean="0"/>
              <a:t> » </a:t>
            </a:r>
            <a:r>
              <a:rPr lang="fr-FR" dirty="0" err="1" smtClean="0"/>
              <a:t>attraverso</a:t>
            </a:r>
            <a:r>
              <a:rPr lang="fr-FR" dirty="0" smtClean="0"/>
              <a:t> la sua </a:t>
            </a:r>
            <a:r>
              <a:rPr lang="fr-FR" dirty="0" err="1" smtClean="0"/>
              <a:t>rappresentazione</a:t>
            </a:r>
            <a:endParaRPr lang="fr-FR" dirty="0" smtClean="0"/>
          </a:p>
          <a:p>
            <a:r>
              <a:rPr lang="fr-FR" dirty="0" smtClean="0"/>
              <a:t>Ha in </a:t>
            </a:r>
            <a:r>
              <a:rPr lang="fr-FR" dirty="0" err="1" smtClean="0"/>
              <a:t>sè</a:t>
            </a:r>
            <a:r>
              <a:rPr lang="fr-FR" dirty="0" smtClean="0"/>
              <a:t> </a:t>
            </a:r>
            <a:r>
              <a:rPr lang="fr-FR" dirty="0" err="1" smtClean="0"/>
              <a:t>rapporto</a:t>
            </a:r>
            <a:r>
              <a:rPr lang="fr-FR" dirty="0" smtClean="0"/>
              <a:t> </a:t>
            </a:r>
            <a:r>
              <a:rPr lang="fr-FR" dirty="0" err="1" smtClean="0"/>
              <a:t>causali</a:t>
            </a:r>
            <a:r>
              <a:rPr lang="fr-FR" dirty="0" smtClean="0"/>
              <a:t> e </a:t>
            </a:r>
            <a:r>
              <a:rPr lang="fr-FR" dirty="0" err="1" smtClean="0"/>
              <a:t>una</a:t>
            </a:r>
            <a:r>
              <a:rPr lang="fr-FR" dirty="0" smtClean="0"/>
              <a:t> </a:t>
            </a:r>
            <a:r>
              <a:rPr lang="fr-FR" dirty="0" err="1" smtClean="0"/>
              <a:t>spiegazione</a:t>
            </a:r>
            <a:r>
              <a:rPr lang="fr-FR" dirty="0" smtClean="0"/>
              <a:t> </a:t>
            </a:r>
            <a:r>
              <a:rPr lang="fr-FR" dirty="0" err="1" smtClean="0"/>
              <a:t>teleologica</a:t>
            </a:r>
            <a:endParaRPr lang="fr-FR" dirty="0" smtClean="0"/>
          </a:p>
          <a:p>
            <a:r>
              <a:rPr lang="fr-FR" dirty="0" err="1" smtClean="0"/>
              <a:t>Risolvere</a:t>
            </a:r>
            <a:r>
              <a:rPr lang="fr-FR" dirty="0" smtClean="0"/>
              <a:t> </a:t>
            </a:r>
            <a:r>
              <a:rPr lang="fr-FR" dirty="0" err="1" smtClean="0"/>
              <a:t>problemi</a:t>
            </a:r>
            <a:r>
              <a:rPr lang="fr-FR" dirty="0" smtClean="0"/>
              <a:t> </a:t>
            </a:r>
            <a:r>
              <a:rPr lang="fr-FR" dirty="0" err="1" smtClean="0"/>
              <a:t>che</a:t>
            </a:r>
            <a:r>
              <a:rPr lang="fr-FR" dirty="0" smtClean="0"/>
              <a:t> </a:t>
            </a:r>
            <a:r>
              <a:rPr lang="fr-FR" dirty="0" err="1" smtClean="0"/>
              <a:t>vengono</a:t>
            </a:r>
            <a:r>
              <a:rPr lang="fr-FR" dirty="0" smtClean="0"/>
              <a:t> </a:t>
            </a:r>
            <a:r>
              <a:rPr lang="fr-FR" dirty="0" err="1" smtClean="0"/>
              <a:t>individuati</a:t>
            </a:r>
            <a:r>
              <a:rPr lang="fr-FR" dirty="0" smtClean="0"/>
              <a:t> </a:t>
            </a:r>
            <a:r>
              <a:rPr lang="fr-FR" dirty="0" err="1" smtClean="0"/>
              <a:t>dall’osservatore</a:t>
            </a:r>
            <a:endParaRPr lang="fr-FR" dirty="0" smtClean="0"/>
          </a:p>
          <a:p>
            <a:pPr>
              <a:buNone/>
            </a:pPr>
            <a:r>
              <a:rPr lang="fr-FR" dirty="0" smtClean="0"/>
              <a:t>                                       </a:t>
            </a:r>
          </a:p>
          <a:p>
            <a:pPr>
              <a:buNone/>
            </a:pPr>
            <a:endParaRPr lang="fr-FR" dirty="0" smtClean="0"/>
          </a:p>
          <a:p>
            <a:pPr>
              <a:buNone/>
            </a:pPr>
            <a:endParaRPr lang="fr-FR" dirty="0" smtClean="0"/>
          </a:p>
          <a:p>
            <a:pPr>
              <a:buNone/>
            </a:pPr>
            <a:r>
              <a:rPr lang="fr-FR" dirty="0" err="1" smtClean="0">
                <a:solidFill>
                  <a:schemeClr val="accent2"/>
                </a:solidFill>
              </a:rPr>
              <a:t>Importanza</a:t>
            </a:r>
            <a:r>
              <a:rPr lang="fr-FR" dirty="0" smtClean="0">
                <a:solidFill>
                  <a:schemeClr val="accent2"/>
                </a:solidFill>
              </a:rPr>
              <a:t> e </a:t>
            </a:r>
            <a:r>
              <a:rPr lang="fr-FR" dirty="0" err="1" smtClean="0">
                <a:solidFill>
                  <a:schemeClr val="accent2"/>
                </a:solidFill>
              </a:rPr>
              <a:t>ruolo</a:t>
            </a:r>
            <a:r>
              <a:rPr lang="fr-FR" dirty="0" smtClean="0">
                <a:solidFill>
                  <a:schemeClr val="accent2"/>
                </a:solidFill>
              </a:rPr>
              <a:t> </a:t>
            </a:r>
            <a:r>
              <a:rPr lang="fr-FR" dirty="0" err="1" smtClean="0">
                <a:solidFill>
                  <a:schemeClr val="accent2"/>
                </a:solidFill>
              </a:rPr>
              <a:t>dell’habitus</a:t>
            </a:r>
            <a:r>
              <a:rPr lang="fr-FR" dirty="0" smtClean="0">
                <a:solidFill>
                  <a:schemeClr val="accent2"/>
                </a:solidFill>
              </a:rPr>
              <a:t> </a:t>
            </a:r>
            <a:r>
              <a:rPr lang="fr-FR" dirty="0" err="1" smtClean="0">
                <a:solidFill>
                  <a:schemeClr val="accent2"/>
                </a:solidFill>
              </a:rPr>
              <a:t>nel</a:t>
            </a:r>
            <a:r>
              <a:rPr lang="fr-FR" dirty="0" smtClean="0">
                <a:solidFill>
                  <a:schemeClr val="accent2"/>
                </a:solidFill>
              </a:rPr>
              <a:t> </a:t>
            </a:r>
            <a:r>
              <a:rPr lang="fr-FR" dirty="0" err="1" smtClean="0">
                <a:solidFill>
                  <a:schemeClr val="accent2"/>
                </a:solidFill>
              </a:rPr>
              <a:t>determinare</a:t>
            </a:r>
            <a:r>
              <a:rPr lang="fr-FR" dirty="0" smtClean="0">
                <a:solidFill>
                  <a:schemeClr val="accent2"/>
                </a:solidFill>
              </a:rPr>
              <a:t> il </a:t>
            </a:r>
            <a:r>
              <a:rPr lang="fr-FR" dirty="0" err="1" smtClean="0">
                <a:solidFill>
                  <a:schemeClr val="accent2"/>
                </a:solidFill>
              </a:rPr>
              <a:t>modello</a:t>
            </a:r>
            <a:r>
              <a:rPr lang="fr-FR" dirty="0" smtClean="0">
                <a:solidFill>
                  <a:schemeClr val="accent2"/>
                </a:solidFill>
              </a:rPr>
              <a:t>.</a:t>
            </a:r>
          </a:p>
          <a:p>
            <a:pPr>
              <a:buNone/>
            </a:pPr>
            <a:r>
              <a:rPr lang="fr-FR" dirty="0" smtClean="0">
                <a:solidFill>
                  <a:schemeClr val="accent2"/>
                </a:solidFill>
              </a:rPr>
              <a:t>Ogni </a:t>
            </a:r>
            <a:r>
              <a:rPr lang="fr-FR" dirty="0" err="1" smtClean="0">
                <a:solidFill>
                  <a:schemeClr val="accent2"/>
                </a:solidFill>
              </a:rPr>
              <a:t>situazione</a:t>
            </a:r>
            <a:r>
              <a:rPr lang="fr-FR" dirty="0" smtClean="0">
                <a:solidFill>
                  <a:schemeClr val="accent2"/>
                </a:solidFill>
              </a:rPr>
              <a:t> (S) </a:t>
            </a:r>
            <a:r>
              <a:rPr lang="fr-FR" dirty="0" err="1" smtClean="0">
                <a:solidFill>
                  <a:schemeClr val="accent2"/>
                </a:solidFill>
              </a:rPr>
              <a:t>può</a:t>
            </a:r>
            <a:r>
              <a:rPr lang="fr-FR" dirty="0" smtClean="0">
                <a:solidFill>
                  <a:schemeClr val="accent2"/>
                </a:solidFill>
              </a:rPr>
              <a:t> </a:t>
            </a:r>
            <a:r>
              <a:rPr lang="fr-FR" dirty="0" err="1" smtClean="0">
                <a:solidFill>
                  <a:schemeClr val="accent2"/>
                </a:solidFill>
              </a:rPr>
              <a:t>essere</a:t>
            </a:r>
            <a:r>
              <a:rPr lang="fr-FR" dirty="0" smtClean="0">
                <a:solidFill>
                  <a:schemeClr val="accent2"/>
                </a:solidFill>
              </a:rPr>
              <a:t> </a:t>
            </a:r>
            <a:r>
              <a:rPr lang="fr-FR" dirty="0" err="1" smtClean="0">
                <a:solidFill>
                  <a:schemeClr val="accent2"/>
                </a:solidFill>
              </a:rPr>
              <a:t>rappresentata</a:t>
            </a:r>
            <a:r>
              <a:rPr lang="fr-FR" dirty="0" smtClean="0">
                <a:solidFill>
                  <a:schemeClr val="accent2"/>
                </a:solidFill>
              </a:rPr>
              <a:t> da più </a:t>
            </a:r>
            <a:r>
              <a:rPr lang="fr-FR" dirty="0" err="1" smtClean="0">
                <a:solidFill>
                  <a:schemeClr val="accent2"/>
                </a:solidFill>
              </a:rPr>
              <a:t>modelli</a:t>
            </a:r>
            <a:r>
              <a:rPr lang="fr-FR" dirty="0" smtClean="0">
                <a:solidFill>
                  <a:schemeClr val="accent2"/>
                </a:solidFill>
              </a:rPr>
              <a:t>.</a:t>
            </a:r>
            <a:endParaRPr lang="fr-FR" dirty="0">
              <a:solidFill>
                <a:schemeClr val="accent2"/>
              </a:solidFill>
            </a:endParaRPr>
          </a:p>
        </p:txBody>
      </p:sp>
      <p:sp>
        <p:nvSpPr>
          <p:cNvPr id="4" name="Freccia bidirezionale verticale 3"/>
          <p:cNvSpPr/>
          <p:nvPr/>
        </p:nvSpPr>
        <p:spPr>
          <a:xfrm>
            <a:off x="2195736" y="3501008"/>
            <a:ext cx="576064" cy="108012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a:xfrm>
            <a:off x="428625" y="571500"/>
            <a:ext cx="8258175" cy="1071563"/>
          </a:xfrm>
        </p:spPr>
        <p:txBody>
          <a:bodyPr/>
          <a:lstStyle/>
          <a:p>
            <a:r>
              <a:rPr lang="it-IT" dirty="0" smtClean="0"/>
              <a:t>L’habitus </a:t>
            </a:r>
            <a:r>
              <a:rPr lang="it-IT" sz="1600" dirty="0" smtClean="0"/>
              <a:t>(P. </a:t>
            </a:r>
            <a:r>
              <a:rPr lang="it-IT" sz="1600" dirty="0" err="1" smtClean="0"/>
              <a:t>Bourdieu</a:t>
            </a:r>
            <a:r>
              <a:rPr lang="it-IT" sz="1600" dirty="0" smtClean="0"/>
              <a:t>, Il senso pratico, Armando, Roma, 2005)</a:t>
            </a:r>
            <a:br>
              <a:rPr lang="it-IT" sz="1600" dirty="0" smtClean="0"/>
            </a:br>
            <a:endParaRPr lang="it-IT" dirty="0" smtClean="0"/>
          </a:p>
        </p:txBody>
      </p:sp>
      <p:sp>
        <p:nvSpPr>
          <p:cNvPr id="14339" name="Segnaposto contenuto 2"/>
          <p:cNvSpPr>
            <a:spLocks noGrp="1"/>
          </p:cNvSpPr>
          <p:nvPr>
            <p:ph idx="1"/>
          </p:nvPr>
        </p:nvSpPr>
        <p:spPr>
          <a:xfrm>
            <a:off x="457200" y="1785938"/>
            <a:ext cx="8229600" cy="4787900"/>
          </a:xfrm>
        </p:spPr>
        <p:txBody>
          <a:bodyPr/>
          <a:lstStyle/>
          <a:p>
            <a:r>
              <a:rPr lang="it-IT" i="1" smtClean="0"/>
              <a:t>Principio non scelto di tutte le “scelte”</a:t>
            </a:r>
            <a:endParaRPr lang="it-IT" smtClean="0"/>
          </a:p>
          <a:p>
            <a:r>
              <a:rPr lang="it-IT" smtClean="0"/>
              <a:t>Socialmente costruito</a:t>
            </a:r>
          </a:p>
          <a:p>
            <a:r>
              <a:rPr lang="it-IT" smtClean="0"/>
              <a:t>Permanente, strutturato e strutturante</a:t>
            </a:r>
          </a:p>
          <a:p>
            <a:r>
              <a:rPr lang="it-IT" smtClean="0"/>
              <a:t>Legato al senso comune</a:t>
            </a:r>
          </a:p>
          <a:p>
            <a:r>
              <a:rPr lang="it-IT" smtClean="0"/>
              <a:t>Resistente alla riflessione e all’evento</a:t>
            </a:r>
          </a:p>
          <a:p>
            <a:r>
              <a:rPr lang="it-IT" smtClean="0"/>
              <a:t>Tra individuo e gruppo (ad unire gli habitus singolari dei diversi membri di una stessa classe è una relazione di omologia, cioè di diversità nell’omogeneità)</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2775" y="228600"/>
            <a:ext cx="8153400" cy="990600"/>
          </a:xfrm>
        </p:spPr>
        <p:txBody>
          <a:bodyPr>
            <a:normAutofit fontScale="90000"/>
          </a:bodyPr>
          <a:lstStyle/>
          <a:p>
            <a:pPr fontAlgn="auto">
              <a:spcAft>
                <a:spcPts val="0"/>
              </a:spcAft>
              <a:defRPr/>
            </a:pPr>
            <a:r>
              <a:rPr lang="it-IT" dirty="0" smtClean="0"/>
              <a:t>Tra ricerca della stabilità </a:t>
            </a:r>
            <a:br>
              <a:rPr lang="it-IT" dirty="0" smtClean="0"/>
            </a:br>
            <a:r>
              <a:rPr lang="it-IT" dirty="0" smtClean="0"/>
              <a:t>e necessità di cambiamento </a:t>
            </a:r>
            <a:endParaRPr lang="it-IT" dirty="0"/>
          </a:p>
        </p:txBody>
      </p:sp>
      <p:pic>
        <p:nvPicPr>
          <p:cNvPr id="14339" name="Segnaposto contenuto 3" descr="habitus.jpg"/>
          <p:cNvPicPr>
            <a:picLocks noGrp="1" noChangeAspect="1"/>
          </p:cNvPicPr>
          <p:nvPr>
            <p:ph sz="quarter" idx="1"/>
          </p:nvPr>
        </p:nvPicPr>
        <p:blipFill>
          <a:blip r:embed="rId2" cstate="print"/>
          <a:srcRect/>
          <a:stretch>
            <a:fillRect/>
          </a:stretch>
        </p:blipFill>
        <p:spPr>
          <a:xfrm>
            <a:off x="0" y="1500188"/>
            <a:ext cx="9144000" cy="5357812"/>
          </a:xfrm>
        </p:spPr>
      </p:pic>
      <p:sp>
        <p:nvSpPr>
          <p:cNvPr id="14340" name="CasellaDiTesto 4"/>
          <p:cNvSpPr txBox="1">
            <a:spLocks noChangeArrowheads="1"/>
          </p:cNvSpPr>
          <p:nvPr/>
        </p:nvSpPr>
        <p:spPr bwMode="auto">
          <a:xfrm>
            <a:off x="5000625" y="5287963"/>
            <a:ext cx="4143375" cy="1570037"/>
          </a:xfrm>
          <a:prstGeom prst="rect">
            <a:avLst/>
          </a:prstGeom>
          <a:noFill/>
          <a:ln w="9525">
            <a:noFill/>
            <a:miter lim="800000"/>
            <a:headEnd/>
            <a:tailEnd/>
          </a:ln>
        </p:spPr>
        <p:txBody>
          <a:bodyPr>
            <a:spAutoFit/>
          </a:bodyPr>
          <a:lstStyle/>
          <a:p>
            <a:r>
              <a:rPr lang="it-IT" sz="2400" b="1">
                <a:latin typeface="Tw Cen MT" pitchFamily="34" charset="0"/>
              </a:rPr>
              <a:t>Polanyi, 1967</a:t>
            </a:r>
          </a:p>
          <a:p>
            <a:r>
              <a:rPr lang="it-IT" sz="2400" b="1">
                <a:latin typeface="Tw Cen MT" pitchFamily="34" charset="0"/>
              </a:rPr>
              <a:t>Bourdieu, 1980</a:t>
            </a:r>
          </a:p>
          <a:p>
            <a:r>
              <a:rPr lang="it-IT" sz="2400" b="1">
                <a:latin typeface="Tw Cen MT" pitchFamily="34" charset="0"/>
              </a:rPr>
              <a:t>Perrenoud, 1996</a:t>
            </a:r>
          </a:p>
          <a:p>
            <a:r>
              <a:rPr lang="it-IT" sz="2400" b="1">
                <a:latin typeface="Tw Cen MT" pitchFamily="34" charset="0"/>
              </a:rPr>
              <a:t>Seldin, 2004</a:t>
            </a:r>
          </a:p>
        </p:txBody>
      </p:sp>
      <p:pic>
        <p:nvPicPr>
          <p:cNvPr id="14341" name="Picture 2" descr="C:\Documents and Settings\Patrizia Magnoler\Documenti\Immagini\irre\routine.jpg"/>
          <p:cNvPicPr>
            <a:picLocks noChangeAspect="1" noChangeArrowheads="1"/>
          </p:cNvPicPr>
          <p:nvPr/>
        </p:nvPicPr>
        <p:blipFill>
          <a:blip r:embed="rId3" cstate="print"/>
          <a:srcRect/>
          <a:stretch>
            <a:fillRect/>
          </a:stretch>
        </p:blipFill>
        <p:spPr bwMode="auto">
          <a:xfrm>
            <a:off x="6715125" y="1500188"/>
            <a:ext cx="2428875" cy="1714500"/>
          </a:xfrm>
          <a:prstGeom prst="rect">
            <a:avLst/>
          </a:prstGeom>
          <a:noFill/>
          <a:ln w="9525">
            <a:noFill/>
            <a:miter lim="800000"/>
            <a:headEnd/>
            <a:tailEnd/>
          </a:ln>
        </p:spPr>
      </p:pic>
      <p:sp>
        <p:nvSpPr>
          <p:cNvPr id="14342" name="CasellaDiTesto 7"/>
          <p:cNvSpPr txBox="1">
            <a:spLocks noChangeArrowheads="1"/>
          </p:cNvSpPr>
          <p:nvPr/>
        </p:nvSpPr>
        <p:spPr bwMode="auto">
          <a:xfrm>
            <a:off x="0" y="1500188"/>
            <a:ext cx="3143250" cy="1754187"/>
          </a:xfrm>
          <a:prstGeom prst="rect">
            <a:avLst/>
          </a:prstGeom>
          <a:solidFill>
            <a:schemeClr val="bg1"/>
          </a:solidFill>
          <a:ln w="9525">
            <a:noFill/>
            <a:miter lim="800000"/>
            <a:headEnd/>
            <a:tailEnd/>
          </a:ln>
        </p:spPr>
        <p:txBody>
          <a:bodyPr>
            <a:spAutoFit/>
          </a:bodyPr>
          <a:lstStyle/>
          <a:p>
            <a:r>
              <a:rPr lang="it-IT" b="1">
                <a:latin typeface="Tw Cen MT" pitchFamily="34" charset="0"/>
              </a:rPr>
              <a:t>FILOSOFIA EDUCATIVA</a:t>
            </a:r>
          </a:p>
          <a:p>
            <a:r>
              <a:rPr lang="it-IT" b="1">
                <a:latin typeface="Tw Cen MT" pitchFamily="34" charset="0"/>
              </a:rPr>
              <a:t>concezioni  sulla scuola,</a:t>
            </a:r>
          </a:p>
          <a:p>
            <a:r>
              <a:rPr lang="it-IT" b="1">
                <a:latin typeface="Tw Cen MT" pitchFamily="34" charset="0"/>
              </a:rPr>
              <a:t>sull’ insegnamento,</a:t>
            </a:r>
          </a:p>
          <a:p>
            <a:r>
              <a:rPr lang="it-IT" b="1">
                <a:latin typeface="Tw Cen MT" pitchFamily="34" charset="0"/>
              </a:rPr>
              <a:t>sull’ apprendimento,</a:t>
            </a:r>
          </a:p>
          <a:p>
            <a:r>
              <a:rPr lang="it-IT" b="1">
                <a:latin typeface="Tw Cen MT" pitchFamily="34" charset="0"/>
              </a:rPr>
              <a:t>sulla gestione della classe,</a:t>
            </a:r>
          </a:p>
          <a:p>
            <a:r>
              <a:rPr lang="it-IT" b="1">
                <a:latin typeface="Tw Cen MT" pitchFamily="34" charset="0"/>
              </a:rPr>
              <a:t>valori personali e sociali</a:t>
            </a:r>
            <a:endParaRPr lang="it-IT">
              <a:latin typeface="Tw Cen MT" pitchFamily="34" charset="0"/>
            </a:endParaRPr>
          </a:p>
        </p:txBody>
      </p:sp>
      <p:pic>
        <p:nvPicPr>
          <p:cNvPr id="14343" name="Immagine 8" descr="routine_I.jpg"/>
          <p:cNvPicPr>
            <a:picLocks noChangeAspect="1"/>
          </p:cNvPicPr>
          <p:nvPr/>
        </p:nvPicPr>
        <p:blipFill>
          <a:blip r:embed="rId4" cstate="print"/>
          <a:srcRect/>
          <a:stretch>
            <a:fillRect/>
          </a:stretch>
        </p:blipFill>
        <p:spPr bwMode="auto">
          <a:xfrm>
            <a:off x="4500563" y="1500188"/>
            <a:ext cx="2214562" cy="1714500"/>
          </a:xfrm>
          <a:prstGeom prst="rect">
            <a:avLst/>
          </a:prstGeom>
          <a:noFill/>
          <a:ln w="9525">
            <a:noFill/>
            <a:miter lim="800000"/>
            <a:headEnd/>
            <a:tailEnd/>
          </a:ln>
        </p:spPr>
      </p:pic>
      <p:sp>
        <p:nvSpPr>
          <p:cNvPr id="14344" name="CasellaDiTesto 9"/>
          <p:cNvSpPr txBox="1">
            <a:spLocks noChangeArrowheads="1"/>
          </p:cNvSpPr>
          <p:nvPr/>
        </p:nvSpPr>
        <p:spPr bwMode="auto">
          <a:xfrm>
            <a:off x="0" y="5657850"/>
            <a:ext cx="3714750" cy="1200150"/>
          </a:xfrm>
          <a:prstGeom prst="rect">
            <a:avLst/>
          </a:prstGeom>
          <a:solidFill>
            <a:schemeClr val="bg1"/>
          </a:solidFill>
          <a:ln w="9525">
            <a:noFill/>
            <a:miter lim="800000"/>
            <a:headEnd/>
            <a:tailEnd/>
          </a:ln>
        </p:spPr>
        <p:txBody>
          <a:bodyPr>
            <a:spAutoFit/>
          </a:bodyPr>
          <a:lstStyle/>
          <a:p>
            <a:r>
              <a:rPr lang="it-IT" b="1">
                <a:latin typeface="Tw Cen MT" pitchFamily="34" charset="0"/>
              </a:rPr>
              <a:t>CONOSCENZA ORGANIZZATIVA</a:t>
            </a:r>
          </a:p>
          <a:p>
            <a:r>
              <a:rPr lang="it-IT" b="1">
                <a:latin typeface="Tw Cen MT" pitchFamily="34" charset="0"/>
              </a:rPr>
              <a:t>Conoscenza tacita</a:t>
            </a:r>
          </a:p>
          <a:p>
            <a:r>
              <a:rPr lang="it-IT" b="1">
                <a:latin typeface="Tw Cen MT" pitchFamily="34" charset="0"/>
              </a:rPr>
              <a:t>Curricolo implicito</a:t>
            </a:r>
          </a:p>
          <a:p>
            <a:endParaRPr lang="it-IT">
              <a:latin typeface="Tw Cen MT" pitchFamily="34" charset="0"/>
            </a:endParaRPr>
          </a:p>
        </p:txBody>
      </p:sp>
      <p:sp>
        <p:nvSpPr>
          <p:cNvPr id="14345" name="CasellaDiTesto 6"/>
          <p:cNvSpPr txBox="1">
            <a:spLocks noChangeArrowheads="1"/>
          </p:cNvSpPr>
          <p:nvPr/>
        </p:nvSpPr>
        <p:spPr bwMode="auto">
          <a:xfrm>
            <a:off x="6215063" y="1500188"/>
            <a:ext cx="1357312" cy="369887"/>
          </a:xfrm>
          <a:prstGeom prst="rect">
            <a:avLst/>
          </a:prstGeom>
          <a:noFill/>
          <a:ln w="9525">
            <a:noFill/>
            <a:miter lim="800000"/>
            <a:headEnd/>
            <a:tailEnd/>
          </a:ln>
        </p:spPr>
        <p:txBody>
          <a:bodyPr>
            <a:spAutoFit/>
          </a:bodyPr>
          <a:lstStyle/>
          <a:p>
            <a:r>
              <a:rPr lang="it-IT" b="1">
                <a:latin typeface="Tw Cen MT" pitchFamily="34" charset="0"/>
              </a:rPr>
              <a:t>ROUTINE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si crea: la </a:t>
            </a:r>
            <a:r>
              <a:rPr lang="it-IT" dirty="0" err="1" smtClean="0"/>
              <a:t>mimesis</a:t>
            </a:r>
            <a:endParaRPr lang="it-IT" dirty="0"/>
          </a:p>
        </p:txBody>
      </p:sp>
      <p:sp>
        <p:nvSpPr>
          <p:cNvPr id="3" name="Segnaposto contenuto 2"/>
          <p:cNvSpPr>
            <a:spLocks noGrp="1"/>
          </p:cNvSpPr>
          <p:nvPr>
            <p:ph sz="quarter" idx="1"/>
          </p:nvPr>
        </p:nvSpPr>
        <p:spPr/>
        <p:txBody>
          <a:bodyPr>
            <a:normAutofit fontScale="92500" lnSpcReduction="10000"/>
          </a:bodyPr>
          <a:lstStyle/>
          <a:p>
            <a:pPr>
              <a:buNone/>
            </a:pPr>
            <a:r>
              <a:rPr lang="it-IT" dirty="0" smtClean="0"/>
              <a:t>“L’apprendimento mimetico gioca un ruolo centrale nella formazione dell’habitus. Si tratta di un </a:t>
            </a:r>
            <a:r>
              <a:rPr lang="it-IT" b="1" dirty="0" smtClean="0">
                <a:solidFill>
                  <a:srgbClr val="FF0000"/>
                </a:solidFill>
              </a:rPr>
              <a:t>apprendimento sensitivo-corporeo </a:t>
            </a:r>
            <a:r>
              <a:rPr lang="it-IT" dirty="0" smtClean="0"/>
              <a:t>attraverso il quale, anticipando un futuro probabile, si viene riconosciuti in quanto giocatori e quindi coinvolti nel gioco. L’acquisizione di un habitus avviene attraverso </a:t>
            </a:r>
            <a:r>
              <a:rPr lang="it-IT" b="1" dirty="0" smtClean="0"/>
              <a:t>la partecipazione, l’osservazione, la sperimentazione e l’esercizio</a:t>
            </a:r>
            <a:r>
              <a:rPr lang="it-IT" dirty="0" smtClean="0"/>
              <a:t>, ma anche per mezzo </a:t>
            </a:r>
            <a:r>
              <a:rPr lang="it-IT" b="1" dirty="0" smtClean="0"/>
              <a:t>dell’agire corporeo</a:t>
            </a:r>
            <a:r>
              <a:rPr lang="it-IT" dirty="0" smtClean="0"/>
              <a:t>, di movimenti, di gesti specifici”.</a:t>
            </a:r>
          </a:p>
          <a:p>
            <a:pPr>
              <a:buNone/>
            </a:pPr>
            <a:r>
              <a:rPr lang="it-IT" dirty="0" smtClean="0"/>
              <a:t>“La </a:t>
            </a:r>
            <a:r>
              <a:rPr lang="it-IT" i="1" dirty="0" err="1" smtClean="0"/>
              <a:t>mimesis</a:t>
            </a:r>
            <a:r>
              <a:rPr lang="it-IT" dirty="0" smtClean="0"/>
              <a:t> è il principio della formazione, dell’effetto permanente e della realizzazione dell’esperienza sociale, delle percezioni e dei giudizi. Non è disponibile a piacimento, ma </a:t>
            </a:r>
            <a:r>
              <a:rPr lang="it-IT" b="1" dirty="0" smtClean="0">
                <a:solidFill>
                  <a:srgbClr val="FF0000"/>
                </a:solidFill>
              </a:rPr>
              <a:t>è conforme alla classe e al gruppo</a:t>
            </a:r>
            <a:r>
              <a:rPr lang="it-IT" dirty="0" smtClean="0"/>
              <a:t>”… </a:t>
            </a:r>
          </a:p>
          <a:p>
            <a:endParaRPr lang="it-IT" dirty="0" smtClean="0"/>
          </a:p>
          <a:p>
            <a:pPr>
              <a:buNone/>
            </a:pPr>
            <a:r>
              <a:rPr lang="it-IT" i="1" dirty="0" err="1" smtClean="0"/>
              <a:t>Krais</a:t>
            </a:r>
            <a:r>
              <a:rPr lang="it-IT" i="1" dirty="0" smtClean="0"/>
              <a:t>, B., </a:t>
            </a:r>
            <a:r>
              <a:rPr lang="it-IT" i="1" dirty="0" err="1" smtClean="0"/>
              <a:t>Gebauer</a:t>
            </a:r>
            <a:r>
              <a:rPr lang="it-IT" i="1" dirty="0" smtClean="0"/>
              <a:t>, G., Habitus, Armando, Roma, 2009, p. 102</a:t>
            </a:r>
            <a:r>
              <a:rPr lang="it-IT" dirty="0" smtClean="0"/>
              <a:t>.</a:t>
            </a:r>
          </a:p>
          <a:p>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Agenti </a:t>
            </a:r>
            <a:endParaRPr lang="it-IT" dirty="0"/>
          </a:p>
        </p:txBody>
      </p:sp>
      <p:sp>
        <p:nvSpPr>
          <p:cNvPr id="3" name="Segnaposto contenuto 2"/>
          <p:cNvSpPr>
            <a:spLocks noGrp="1"/>
          </p:cNvSpPr>
          <p:nvPr>
            <p:ph sz="quarter" idx="1"/>
          </p:nvPr>
        </p:nvSpPr>
        <p:spPr/>
        <p:txBody>
          <a:bodyPr>
            <a:normAutofit/>
          </a:bodyPr>
          <a:lstStyle/>
          <a:p>
            <a:r>
              <a:rPr lang="it-IT" sz="3600" dirty="0" smtClean="0"/>
              <a:t>La famiglia</a:t>
            </a:r>
          </a:p>
          <a:p>
            <a:r>
              <a:rPr lang="it-IT" sz="3600" dirty="0" smtClean="0"/>
              <a:t>Il percorso scolastico e il formale</a:t>
            </a:r>
          </a:p>
          <a:p>
            <a:r>
              <a:rPr lang="it-IT" sz="3600" dirty="0" smtClean="0"/>
              <a:t>I gruppi dei pari e l’informale</a:t>
            </a:r>
          </a:p>
          <a:p>
            <a:r>
              <a:rPr lang="it-IT" sz="3600" dirty="0" smtClean="0"/>
              <a:t>La cultura </a:t>
            </a:r>
            <a:endParaRPr lang="it-IT"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428625" y="571500"/>
            <a:ext cx="8258175" cy="1071563"/>
          </a:xfrm>
        </p:spPr>
        <p:txBody>
          <a:bodyPr/>
          <a:lstStyle/>
          <a:p>
            <a:r>
              <a:rPr lang="it-IT" dirty="0" smtClean="0"/>
              <a:t>Il pensiero di un </a:t>
            </a:r>
            <a:r>
              <a:rPr lang="it-IT" dirty="0" err="1" smtClean="0"/>
              <a:t>insegnante…</a:t>
            </a:r>
            <a:r>
              <a:rPr lang="it-IT" dirty="0" smtClean="0"/>
              <a:t/>
            </a:r>
            <a:br>
              <a:rPr lang="it-IT" dirty="0" smtClean="0"/>
            </a:br>
            <a:endParaRPr lang="it-IT" dirty="0" smtClean="0"/>
          </a:p>
        </p:txBody>
      </p:sp>
      <p:sp>
        <p:nvSpPr>
          <p:cNvPr id="15363" name="Segnaposto contenuto 2"/>
          <p:cNvSpPr>
            <a:spLocks noGrp="1"/>
          </p:cNvSpPr>
          <p:nvPr>
            <p:ph idx="1"/>
          </p:nvPr>
        </p:nvSpPr>
        <p:spPr>
          <a:xfrm>
            <a:off x="457200" y="1785938"/>
            <a:ext cx="8229600" cy="4787900"/>
          </a:xfrm>
        </p:spPr>
        <p:txBody>
          <a:bodyPr/>
          <a:lstStyle/>
          <a:p>
            <a:r>
              <a:rPr lang="it-IT" smtClean="0"/>
              <a:t>L’aspetto più importante è che come insegnante devo entrare in contatto con i miei studenti. Io insegno e loro apprendono, ma devo insegnare in modo che sia connesso con le loro esperienze…Nella mia classe cerco di trattare le questioni che riguardano la loro esperienza. Devono vedere le relazioni fra i contenuti disciplinari e loro stessi; è importante per gli studenti essere in grado di condividere i loro pensieri e le loro esperienze.</a:t>
            </a:r>
          </a:p>
          <a:p>
            <a:pPr>
              <a:buFont typeface="Georgia" pitchFamily="18" charset="0"/>
              <a:buNone/>
            </a:pPr>
            <a:r>
              <a:rPr lang="it-IT" sz="1600" smtClean="0"/>
              <a:t>Da P. Sorzio, Dewey e l’educazione progressiva, Carocci, 2009, p. 112)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fr-FR"/>
          </a:p>
        </p:txBody>
      </p:sp>
      <p:sp>
        <p:nvSpPr>
          <p:cNvPr id="3" name="Segnaposto contenuto 2"/>
          <p:cNvSpPr>
            <a:spLocks noGrp="1"/>
          </p:cNvSpPr>
          <p:nvPr>
            <p:ph sz="quarter" idx="1"/>
          </p:nvPr>
        </p:nvSpPr>
        <p:spPr/>
        <p:txBody>
          <a:bodyPr>
            <a:normAutofit/>
          </a:bodyPr>
          <a:lstStyle/>
          <a:p>
            <a:pPr algn="ctr">
              <a:buNone/>
            </a:pPr>
            <a:endParaRPr lang="fr-FR" sz="6000" dirty="0" smtClean="0">
              <a:solidFill>
                <a:srgbClr val="FF0000"/>
              </a:solidFill>
            </a:endParaRPr>
          </a:p>
          <a:p>
            <a:pPr algn="ctr">
              <a:buNone/>
            </a:pPr>
            <a:endParaRPr lang="fr-FR" sz="6000" dirty="0" smtClean="0">
              <a:solidFill>
                <a:srgbClr val="FF0000"/>
              </a:solidFill>
            </a:endParaRPr>
          </a:p>
          <a:p>
            <a:pPr algn="ctr">
              <a:buNone/>
            </a:pPr>
            <a:r>
              <a:rPr lang="fr-FR" sz="6000" dirty="0" smtClean="0">
                <a:solidFill>
                  <a:srgbClr val="FF0000"/>
                </a:solidFill>
              </a:rPr>
              <a:t>19 </a:t>
            </a:r>
            <a:r>
              <a:rPr lang="fr-FR" sz="6000" dirty="0" err="1" smtClean="0">
                <a:solidFill>
                  <a:srgbClr val="FF0000"/>
                </a:solidFill>
              </a:rPr>
              <a:t>ottobre</a:t>
            </a:r>
            <a:endParaRPr lang="fr-FR" sz="6000"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Quindi</a:t>
            </a:r>
            <a:r>
              <a:rPr lang="fr-FR" dirty="0" smtClean="0"/>
              <a:t>…</a:t>
            </a:r>
            <a:endParaRPr lang="fr-FR" dirty="0"/>
          </a:p>
        </p:txBody>
      </p:sp>
      <p:sp>
        <p:nvSpPr>
          <p:cNvPr id="3" name="Segnaposto contenuto 2"/>
          <p:cNvSpPr>
            <a:spLocks noGrp="1"/>
          </p:cNvSpPr>
          <p:nvPr>
            <p:ph sz="quarter" idx="1"/>
          </p:nvPr>
        </p:nvSpPr>
        <p:spPr/>
        <p:txBody>
          <a:bodyPr>
            <a:normAutofit/>
          </a:bodyPr>
          <a:lstStyle/>
          <a:p>
            <a:r>
              <a:rPr lang="fr-FR" sz="3600" dirty="0" smtClean="0"/>
              <a:t>Un </a:t>
            </a:r>
            <a:r>
              <a:rPr lang="fr-FR" sz="3600" dirty="0" err="1" smtClean="0"/>
              <a:t>modello</a:t>
            </a:r>
            <a:r>
              <a:rPr lang="fr-FR" sz="3600" dirty="0" smtClean="0"/>
              <a:t> </a:t>
            </a:r>
            <a:r>
              <a:rPr lang="fr-FR" sz="3600" dirty="0" err="1" smtClean="0"/>
              <a:t>dipende</a:t>
            </a:r>
            <a:r>
              <a:rPr lang="fr-FR" sz="3600" dirty="0" smtClean="0"/>
              <a:t> </a:t>
            </a:r>
          </a:p>
          <a:p>
            <a:pPr lvl="1"/>
            <a:r>
              <a:rPr lang="fr-FR" sz="3200" dirty="0" smtClean="0"/>
              <a:t>Dalla </a:t>
            </a:r>
            <a:r>
              <a:rPr lang="fr-FR" sz="3200" dirty="0" err="1" smtClean="0"/>
              <a:t>situazione</a:t>
            </a:r>
            <a:r>
              <a:rPr lang="fr-FR" sz="3200" dirty="0" smtClean="0"/>
              <a:t> e </a:t>
            </a:r>
            <a:r>
              <a:rPr lang="fr-FR" sz="3200" dirty="0" err="1" smtClean="0"/>
              <a:t>dall’osservatore</a:t>
            </a:r>
            <a:endParaRPr lang="fr-FR" sz="3200" dirty="0" smtClean="0"/>
          </a:p>
          <a:p>
            <a:pPr lvl="1"/>
            <a:endParaRPr lang="fr-FR" sz="3200" dirty="0" smtClean="0"/>
          </a:p>
          <a:p>
            <a:pPr marL="274320" lvl="1">
              <a:spcBef>
                <a:spcPts val="600"/>
              </a:spcBef>
              <a:buClr>
                <a:schemeClr val="accent1"/>
              </a:buClr>
            </a:pPr>
            <a:r>
              <a:rPr lang="fr-FR" sz="3600" dirty="0" err="1" smtClean="0">
                <a:solidFill>
                  <a:schemeClr val="tx1"/>
                </a:solidFill>
              </a:rPr>
              <a:t>Può</a:t>
            </a:r>
            <a:r>
              <a:rPr lang="fr-FR" sz="3600" dirty="0" smtClean="0">
                <a:solidFill>
                  <a:schemeClr val="tx1"/>
                </a:solidFill>
              </a:rPr>
              <a:t> </a:t>
            </a:r>
            <a:r>
              <a:rPr lang="fr-FR" sz="3600" dirty="0" err="1" smtClean="0">
                <a:solidFill>
                  <a:schemeClr val="tx1"/>
                </a:solidFill>
              </a:rPr>
              <a:t>essere</a:t>
            </a:r>
            <a:r>
              <a:rPr lang="fr-FR" sz="3600" dirty="0" smtClean="0">
                <a:solidFill>
                  <a:schemeClr val="tx1"/>
                </a:solidFill>
              </a:rPr>
              <a:t> più o </a:t>
            </a:r>
            <a:r>
              <a:rPr lang="fr-FR" sz="3600" dirty="0" err="1" smtClean="0">
                <a:solidFill>
                  <a:schemeClr val="tx1"/>
                </a:solidFill>
              </a:rPr>
              <a:t>meno</a:t>
            </a:r>
            <a:endParaRPr lang="fr-FR" sz="3600" dirty="0" smtClean="0">
              <a:solidFill>
                <a:schemeClr val="tx1"/>
              </a:solidFill>
            </a:endParaRPr>
          </a:p>
          <a:p>
            <a:pPr lvl="1"/>
            <a:r>
              <a:rPr lang="fr-FR" sz="3200" dirty="0" err="1" smtClean="0"/>
              <a:t>Usabile</a:t>
            </a:r>
            <a:endParaRPr lang="fr-FR" sz="3200" dirty="0" smtClean="0"/>
          </a:p>
          <a:p>
            <a:pPr lvl="1"/>
            <a:r>
              <a:rPr lang="fr-FR" sz="3200" dirty="0" smtClean="0"/>
              <a:t>Efficace, utile</a:t>
            </a:r>
          </a:p>
          <a:p>
            <a:pPr lvl="1"/>
            <a:r>
              <a:rPr lang="fr-FR" sz="3200" dirty="0" err="1" smtClean="0"/>
              <a:t>Accurato</a:t>
            </a:r>
            <a:endParaRPr lang="fr-FR" sz="32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Modello</a:t>
            </a:r>
            <a:r>
              <a:rPr lang="fr-FR" dirty="0" smtClean="0"/>
              <a:t> </a:t>
            </a:r>
            <a:r>
              <a:rPr lang="fr-FR" dirty="0" err="1" smtClean="0"/>
              <a:t>cognitivo</a:t>
            </a:r>
            <a:endParaRPr lang="fr-FR" dirty="0"/>
          </a:p>
        </p:txBody>
      </p:sp>
      <p:sp>
        <p:nvSpPr>
          <p:cNvPr id="3" name="Segnaposto contenuto 2"/>
          <p:cNvSpPr>
            <a:spLocks noGrp="1"/>
          </p:cNvSpPr>
          <p:nvPr>
            <p:ph sz="quarter" idx="1"/>
          </p:nvPr>
        </p:nvSpPr>
        <p:spPr/>
        <p:txBody>
          <a:bodyPr/>
          <a:lstStyle/>
          <a:p>
            <a:r>
              <a:rPr lang="fr-FR" dirty="0" smtClean="0"/>
              <a:t>Conserva,  </a:t>
            </a:r>
            <a:r>
              <a:rPr lang="fr-FR" dirty="0" err="1" smtClean="0"/>
              <a:t>presenta</a:t>
            </a:r>
            <a:r>
              <a:rPr lang="fr-FR" dirty="0" smtClean="0"/>
              <a:t>, </a:t>
            </a:r>
            <a:r>
              <a:rPr lang="fr-FR" dirty="0" err="1" smtClean="0"/>
              <a:t>tratta</a:t>
            </a:r>
            <a:r>
              <a:rPr lang="fr-FR" dirty="0" smtClean="0"/>
              <a:t> l’</a:t>
            </a:r>
            <a:r>
              <a:rPr lang="fr-FR" dirty="0" err="1" smtClean="0"/>
              <a:t>informazione</a:t>
            </a:r>
            <a:endParaRPr lang="fr-FR" dirty="0" smtClean="0"/>
          </a:p>
          <a:p>
            <a:r>
              <a:rPr lang="fr-FR" dirty="0" smtClean="0"/>
              <a:t>Non </a:t>
            </a:r>
            <a:r>
              <a:rPr lang="fr-FR" dirty="0" err="1" smtClean="0"/>
              <a:t>modifica</a:t>
            </a:r>
            <a:r>
              <a:rPr lang="fr-FR" dirty="0" smtClean="0"/>
              <a:t> </a:t>
            </a:r>
            <a:r>
              <a:rPr lang="fr-FR" dirty="0" err="1" smtClean="0"/>
              <a:t>lo</a:t>
            </a:r>
            <a:r>
              <a:rPr lang="fr-FR" dirty="0" smtClean="0"/>
              <a:t> </a:t>
            </a:r>
            <a:r>
              <a:rPr lang="fr-FR" dirty="0" err="1" smtClean="0"/>
              <a:t>scopo</a:t>
            </a:r>
            <a:r>
              <a:rPr lang="fr-FR" dirty="0" smtClean="0"/>
              <a:t> (es. Far </a:t>
            </a:r>
            <a:r>
              <a:rPr lang="fr-FR" dirty="0" err="1" smtClean="0"/>
              <a:t>apprendere</a:t>
            </a:r>
            <a:r>
              <a:rPr lang="fr-FR" dirty="0" smtClean="0"/>
              <a:t>), ma il modo con </a:t>
            </a:r>
            <a:r>
              <a:rPr lang="fr-FR" dirty="0" err="1" smtClean="0"/>
              <a:t>cui</a:t>
            </a:r>
            <a:r>
              <a:rPr lang="fr-FR" dirty="0" smtClean="0"/>
              <a:t> </a:t>
            </a:r>
            <a:r>
              <a:rPr lang="fr-FR" dirty="0" err="1" smtClean="0"/>
              <a:t>lo</a:t>
            </a:r>
            <a:r>
              <a:rPr lang="fr-FR" dirty="0" smtClean="0"/>
              <a:t> si </a:t>
            </a:r>
            <a:r>
              <a:rPr lang="fr-FR" dirty="0" err="1" smtClean="0"/>
              <a:t>raggiunge</a:t>
            </a:r>
            <a:r>
              <a:rPr lang="fr-FR" dirty="0" smtClean="0"/>
              <a:t> (</a:t>
            </a:r>
            <a:r>
              <a:rPr lang="fr-FR" dirty="0" err="1" smtClean="0"/>
              <a:t>attività</a:t>
            </a:r>
            <a:r>
              <a:rPr lang="fr-FR" dirty="0" smtClean="0"/>
              <a:t>, </a:t>
            </a:r>
            <a:r>
              <a:rPr lang="fr-FR" dirty="0" err="1" smtClean="0"/>
              <a:t>risorse</a:t>
            </a:r>
            <a:r>
              <a:rPr lang="fr-FR" dirty="0" smtClean="0"/>
              <a:t>, tipi di </a:t>
            </a:r>
            <a:r>
              <a:rPr lang="fr-FR" dirty="0" err="1" smtClean="0"/>
              <a:t>interazioni</a:t>
            </a:r>
            <a:r>
              <a:rPr lang="fr-FR" dirty="0" smtClean="0"/>
              <a:t> fra </a:t>
            </a:r>
            <a:r>
              <a:rPr lang="fr-FR" dirty="0" err="1" smtClean="0"/>
              <a:t>soggetto</a:t>
            </a:r>
            <a:r>
              <a:rPr lang="fr-FR" dirty="0" smtClean="0"/>
              <a:t> e </a:t>
            </a:r>
            <a:r>
              <a:rPr lang="fr-FR" dirty="0" err="1" smtClean="0"/>
              <a:t>risorse</a:t>
            </a:r>
            <a:r>
              <a:rPr lang="fr-FR" dirty="0" smtClean="0"/>
              <a:t>)</a:t>
            </a:r>
          </a:p>
          <a:p>
            <a:pPr>
              <a:buNone/>
            </a:pPr>
            <a:r>
              <a:rPr lang="fr-FR" dirty="0" smtClean="0"/>
              <a:t>E’ MODELLO IN QUANTO…</a:t>
            </a:r>
          </a:p>
          <a:p>
            <a:pPr>
              <a:buFontTx/>
              <a:buChar char="-"/>
            </a:pPr>
            <a:r>
              <a:rPr lang="fr-FR" dirty="0" err="1" smtClean="0"/>
              <a:t>Rappresentazione</a:t>
            </a:r>
            <a:r>
              <a:rPr lang="fr-FR" dirty="0" smtClean="0"/>
              <a:t> </a:t>
            </a:r>
            <a:r>
              <a:rPr lang="fr-FR" dirty="0" err="1" smtClean="0"/>
              <a:t>costruita</a:t>
            </a:r>
            <a:r>
              <a:rPr lang="fr-FR" dirty="0" smtClean="0"/>
              <a:t> </a:t>
            </a:r>
            <a:r>
              <a:rPr lang="fr-FR" dirty="0" err="1" smtClean="0"/>
              <a:t>intenzionalmente</a:t>
            </a:r>
            <a:r>
              <a:rPr lang="fr-FR" dirty="0" smtClean="0"/>
              <a:t> per </a:t>
            </a:r>
            <a:r>
              <a:rPr lang="fr-FR" dirty="0" err="1" smtClean="0"/>
              <a:t>uno</a:t>
            </a:r>
            <a:r>
              <a:rPr lang="fr-FR" dirty="0" smtClean="0"/>
              <a:t> </a:t>
            </a:r>
            <a:r>
              <a:rPr lang="fr-FR" dirty="0" err="1" smtClean="0"/>
              <a:t>scopo</a:t>
            </a:r>
            <a:endParaRPr lang="fr-FR" dirty="0" smtClean="0"/>
          </a:p>
          <a:p>
            <a:pPr>
              <a:buFontTx/>
              <a:buChar char="-"/>
            </a:pPr>
            <a:r>
              <a:rPr lang="fr-FR" dirty="0" err="1" smtClean="0"/>
              <a:t>Dispositivo</a:t>
            </a:r>
            <a:r>
              <a:rPr lang="fr-FR" dirty="0" smtClean="0"/>
              <a:t> </a:t>
            </a:r>
            <a:r>
              <a:rPr lang="fr-FR" dirty="0" err="1" smtClean="0"/>
              <a:t>che</a:t>
            </a:r>
            <a:r>
              <a:rPr lang="fr-FR" dirty="0" smtClean="0"/>
              <a:t> permette di </a:t>
            </a:r>
            <a:r>
              <a:rPr lang="fr-FR" dirty="0" err="1" smtClean="0"/>
              <a:t>realizzare</a:t>
            </a:r>
            <a:r>
              <a:rPr lang="fr-FR" dirty="0" smtClean="0"/>
              <a:t> </a:t>
            </a:r>
            <a:r>
              <a:rPr lang="fr-FR" dirty="0" err="1" smtClean="0"/>
              <a:t>simulazioni</a:t>
            </a:r>
            <a:r>
              <a:rPr lang="fr-FR" dirty="0" smtClean="0"/>
              <a:t> di </a:t>
            </a:r>
            <a:r>
              <a:rPr lang="fr-FR" dirty="0" err="1" smtClean="0"/>
              <a:t>processi</a:t>
            </a:r>
            <a:r>
              <a:rPr lang="fr-FR" dirty="0" smtClean="0"/>
              <a:t> e </a:t>
            </a:r>
            <a:r>
              <a:rPr lang="fr-FR" dirty="0" err="1" smtClean="0"/>
              <a:t>previsioni</a:t>
            </a:r>
            <a:endParaRPr lang="fr-FR" dirty="0" smtClean="0"/>
          </a:p>
          <a:p>
            <a:pPr>
              <a:buFontTx/>
              <a:buChar char="-"/>
            </a:pPr>
            <a:r>
              <a:rPr lang="fr-FR" dirty="0" err="1" smtClean="0"/>
              <a:t>Astrazione</a:t>
            </a:r>
            <a:r>
              <a:rPr lang="fr-FR" dirty="0" smtClean="0"/>
              <a:t> </a:t>
            </a:r>
            <a:r>
              <a:rPr lang="fr-FR" dirty="0" err="1" smtClean="0"/>
              <a:t>della</a:t>
            </a:r>
            <a:r>
              <a:rPr lang="fr-FR" dirty="0" smtClean="0"/>
              <a:t> </a:t>
            </a:r>
            <a:r>
              <a:rPr lang="fr-FR" dirty="0" err="1" smtClean="0"/>
              <a:t>realtà</a:t>
            </a:r>
            <a:r>
              <a:rPr lang="fr-FR" dirty="0" smtClean="0"/>
              <a:t> </a:t>
            </a:r>
            <a:r>
              <a:rPr lang="fr-FR" dirty="0" err="1" smtClean="0"/>
              <a:t>resa</a:t>
            </a:r>
            <a:r>
              <a:rPr lang="fr-FR" dirty="0" smtClean="0"/>
              <a:t> </a:t>
            </a:r>
            <a:r>
              <a:rPr lang="fr-FR" dirty="0" err="1" smtClean="0"/>
              <a:t>esplicita</a:t>
            </a:r>
            <a:r>
              <a:rPr lang="fr-FR" dirty="0" smtClean="0"/>
              <a:t> </a:t>
            </a:r>
            <a:r>
              <a:rPr lang="fr-FR" dirty="0" err="1" smtClean="0"/>
              <a:t>tramite</a:t>
            </a:r>
            <a:r>
              <a:rPr lang="fr-FR" dirty="0" smtClean="0"/>
              <a:t> un </a:t>
            </a:r>
            <a:r>
              <a:rPr lang="fr-FR" dirty="0" err="1" smtClean="0"/>
              <a:t>linguaggio</a:t>
            </a:r>
            <a:endParaRPr lang="fr-FR" dirty="0" smtClean="0"/>
          </a:p>
          <a:p>
            <a:pPr>
              <a:buFontTx/>
              <a:buChar char="-"/>
            </a:pPr>
            <a:r>
              <a:rPr lang="fr-FR" dirty="0" err="1" smtClean="0"/>
              <a:t>Esplicitazione</a:t>
            </a:r>
            <a:r>
              <a:rPr lang="fr-FR" dirty="0" smtClean="0"/>
              <a:t> di </a:t>
            </a:r>
            <a:r>
              <a:rPr lang="fr-FR" dirty="0" err="1" smtClean="0"/>
              <a:t>una</a:t>
            </a:r>
            <a:r>
              <a:rPr lang="fr-FR" dirty="0" smtClean="0"/>
              <a:t> </a:t>
            </a:r>
            <a:r>
              <a:rPr lang="fr-FR" dirty="0" err="1" smtClean="0"/>
              <a:t>concettualizzazione</a:t>
            </a:r>
            <a:r>
              <a:rPr lang="fr-FR" dirty="0" smtClean="0"/>
              <a:t>.</a:t>
            </a:r>
            <a:endParaRPr lang="fr-F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La </a:t>
            </a:r>
            <a:r>
              <a:rPr lang="fr-FR" dirty="0" err="1" smtClean="0"/>
              <a:t>concettualizzazione</a:t>
            </a:r>
            <a:endParaRPr lang="fr-FR" dirty="0"/>
          </a:p>
        </p:txBody>
      </p:sp>
      <p:sp>
        <p:nvSpPr>
          <p:cNvPr id="3" name="Segnaposto contenuto 2"/>
          <p:cNvSpPr>
            <a:spLocks noGrp="1"/>
          </p:cNvSpPr>
          <p:nvPr>
            <p:ph sz="quarter" idx="1"/>
          </p:nvPr>
        </p:nvSpPr>
        <p:spPr/>
        <p:txBody>
          <a:bodyPr/>
          <a:lstStyle/>
          <a:p>
            <a:r>
              <a:rPr lang="fr-FR" sz="3200" dirty="0" smtClean="0"/>
              <a:t>È un </a:t>
            </a:r>
            <a:r>
              <a:rPr lang="fr-FR" sz="3200" dirty="0" err="1" smtClean="0"/>
              <a:t>processo</a:t>
            </a:r>
            <a:r>
              <a:rPr lang="fr-FR" sz="3200" dirty="0" smtClean="0"/>
              <a:t> </a:t>
            </a:r>
            <a:r>
              <a:rPr lang="fr-FR" sz="3200" dirty="0" err="1" smtClean="0"/>
              <a:t>che</a:t>
            </a:r>
            <a:r>
              <a:rPr lang="fr-FR" sz="3200" dirty="0" smtClean="0"/>
              <a:t> permette di </a:t>
            </a:r>
            <a:r>
              <a:rPr lang="fr-FR" sz="3200" dirty="0" err="1" smtClean="0"/>
              <a:t>identificare</a:t>
            </a:r>
            <a:r>
              <a:rPr lang="fr-FR" sz="3200" dirty="0" smtClean="0"/>
              <a:t> </a:t>
            </a:r>
          </a:p>
          <a:p>
            <a:pPr lvl="1"/>
            <a:r>
              <a:rPr lang="fr-FR" sz="2800" dirty="0" smtClean="0"/>
              <a:t>le </a:t>
            </a:r>
            <a:r>
              <a:rPr lang="fr-FR" sz="2800" dirty="0" err="1" smtClean="0"/>
              <a:t>entità</a:t>
            </a:r>
            <a:r>
              <a:rPr lang="fr-FR" sz="2800" dirty="0" smtClean="0"/>
              <a:t> </a:t>
            </a:r>
            <a:r>
              <a:rPr lang="fr-FR" sz="2800" dirty="0" err="1" smtClean="0"/>
              <a:t>che</a:t>
            </a:r>
            <a:r>
              <a:rPr lang="fr-FR" sz="2800" dirty="0" smtClean="0"/>
              <a:t> </a:t>
            </a:r>
            <a:r>
              <a:rPr lang="fr-FR" sz="2800" dirty="0" err="1" smtClean="0"/>
              <a:t>costituiscono</a:t>
            </a:r>
            <a:r>
              <a:rPr lang="fr-FR" sz="2800" dirty="0" smtClean="0"/>
              <a:t> il </a:t>
            </a:r>
            <a:r>
              <a:rPr lang="fr-FR" sz="2800" dirty="0" err="1" smtClean="0"/>
              <a:t>referente</a:t>
            </a:r>
            <a:r>
              <a:rPr lang="fr-FR" sz="2800" dirty="0" smtClean="0"/>
              <a:t> (</a:t>
            </a:r>
            <a:r>
              <a:rPr lang="fr-FR" sz="2800" dirty="0" err="1" smtClean="0"/>
              <a:t>quali</a:t>
            </a:r>
            <a:r>
              <a:rPr lang="fr-FR" sz="2800" dirty="0" smtClean="0"/>
              <a:t> </a:t>
            </a:r>
            <a:r>
              <a:rPr lang="fr-FR" sz="2800" dirty="0" err="1" smtClean="0"/>
              <a:t>elementi</a:t>
            </a:r>
            <a:r>
              <a:rPr lang="fr-FR" sz="2800" dirty="0" smtClean="0"/>
              <a:t> </a:t>
            </a:r>
            <a:r>
              <a:rPr lang="fr-FR" sz="2800" dirty="0" err="1" smtClean="0"/>
              <a:t>della</a:t>
            </a:r>
            <a:r>
              <a:rPr lang="fr-FR" sz="2800" dirty="0" smtClean="0"/>
              <a:t> </a:t>
            </a:r>
            <a:r>
              <a:rPr lang="fr-FR" sz="2800" dirty="0" err="1" smtClean="0"/>
              <a:t>situazione</a:t>
            </a:r>
            <a:r>
              <a:rPr lang="fr-FR" sz="2800" dirty="0" smtClean="0"/>
              <a:t>?)</a:t>
            </a:r>
          </a:p>
          <a:p>
            <a:pPr lvl="1"/>
            <a:r>
              <a:rPr lang="fr-FR" sz="2800" dirty="0" smtClean="0"/>
              <a:t>I tipi di </a:t>
            </a:r>
            <a:r>
              <a:rPr lang="fr-FR" sz="2800" dirty="0" err="1" smtClean="0"/>
              <a:t>relazioni</a:t>
            </a:r>
            <a:r>
              <a:rPr lang="fr-FR" sz="2800" dirty="0" smtClean="0"/>
              <a:t> </a:t>
            </a:r>
            <a:r>
              <a:rPr lang="fr-FR" sz="2800" dirty="0" err="1" smtClean="0"/>
              <a:t>che</a:t>
            </a:r>
            <a:r>
              <a:rPr lang="fr-FR" sz="2800" dirty="0" smtClean="0"/>
              <a:t> </a:t>
            </a:r>
            <a:r>
              <a:rPr lang="fr-FR" sz="2800" dirty="0" err="1" smtClean="0"/>
              <a:t>esistono</a:t>
            </a:r>
            <a:r>
              <a:rPr lang="fr-FR" sz="2800" dirty="0" smtClean="0"/>
              <a:t> (come sono in </a:t>
            </a:r>
            <a:r>
              <a:rPr lang="fr-FR" sz="2800" dirty="0" err="1" smtClean="0"/>
              <a:t>relazione</a:t>
            </a:r>
            <a:r>
              <a:rPr lang="fr-FR" sz="2800" dirty="0" smtClean="0"/>
              <a:t> </a:t>
            </a:r>
            <a:r>
              <a:rPr lang="fr-FR" sz="2800" dirty="0" err="1" smtClean="0"/>
              <a:t>gli</a:t>
            </a:r>
            <a:r>
              <a:rPr lang="fr-FR" sz="2800" dirty="0" smtClean="0"/>
              <a:t> </a:t>
            </a:r>
            <a:r>
              <a:rPr lang="fr-FR" sz="2800" dirty="0" err="1" smtClean="0"/>
              <a:t>elementi</a:t>
            </a:r>
            <a:r>
              <a:rPr lang="fr-FR" sz="2800" dirty="0" smtClean="0"/>
              <a:t>?)</a:t>
            </a:r>
          </a:p>
          <a:p>
            <a:pPr lvl="1"/>
            <a:r>
              <a:rPr lang="fr-FR" sz="2800" dirty="0" err="1" smtClean="0"/>
              <a:t>Attributi</a:t>
            </a:r>
            <a:r>
              <a:rPr lang="fr-FR" sz="2800" dirty="0" smtClean="0"/>
              <a:t> delle </a:t>
            </a:r>
            <a:r>
              <a:rPr lang="fr-FR" sz="2800" dirty="0" err="1" smtClean="0"/>
              <a:t>entità</a:t>
            </a:r>
            <a:r>
              <a:rPr lang="fr-FR" sz="2800" dirty="0" smtClean="0"/>
              <a:t> (come si </a:t>
            </a:r>
            <a:r>
              <a:rPr lang="fr-FR" sz="2800" dirty="0" err="1" smtClean="0"/>
              <a:t>definiscono</a:t>
            </a:r>
            <a:r>
              <a:rPr lang="fr-FR" sz="2800" dirty="0" smtClean="0"/>
              <a:t> </a:t>
            </a:r>
            <a:r>
              <a:rPr lang="fr-FR" sz="2800" dirty="0" err="1" smtClean="0"/>
              <a:t>queste</a:t>
            </a:r>
            <a:r>
              <a:rPr lang="fr-FR" sz="2800" dirty="0" smtClean="0"/>
              <a:t> </a:t>
            </a:r>
            <a:r>
              <a:rPr lang="fr-FR" sz="2800" dirty="0" err="1" smtClean="0"/>
              <a:t>entità</a:t>
            </a:r>
            <a:r>
              <a:rPr lang="fr-FR" sz="2800" dirty="0" smtClean="0"/>
              <a:t>?)</a:t>
            </a:r>
          </a:p>
          <a:p>
            <a:pPr lvl="1"/>
            <a:r>
              <a:rPr lang="fr-FR" sz="2800" dirty="0" err="1" smtClean="0"/>
              <a:t>Valori</a:t>
            </a:r>
            <a:r>
              <a:rPr lang="fr-FR" sz="2800" dirty="0" smtClean="0"/>
              <a:t> </a:t>
            </a:r>
            <a:r>
              <a:rPr lang="fr-FR" sz="2800" dirty="0" err="1" smtClean="0"/>
              <a:t>assegnati</a:t>
            </a:r>
            <a:r>
              <a:rPr lang="fr-FR" sz="2800" dirty="0" smtClean="0"/>
              <a:t> (</a:t>
            </a:r>
            <a:r>
              <a:rPr lang="fr-FR" sz="2800" dirty="0" err="1" smtClean="0"/>
              <a:t>quali</a:t>
            </a:r>
            <a:r>
              <a:rPr lang="fr-FR" sz="2800" dirty="0" smtClean="0"/>
              <a:t> </a:t>
            </a:r>
            <a:r>
              <a:rPr lang="fr-FR" sz="2800" dirty="0" err="1" smtClean="0"/>
              <a:t>entità</a:t>
            </a:r>
            <a:r>
              <a:rPr lang="fr-FR" sz="2800" dirty="0" smtClean="0"/>
              <a:t> </a:t>
            </a:r>
            <a:r>
              <a:rPr lang="fr-FR" sz="2800" dirty="0" err="1" smtClean="0"/>
              <a:t>hanno</a:t>
            </a:r>
            <a:r>
              <a:rPr lang="fr-FR" sz="2800" dirty="0" smtClean="0"/>
              <a:t> </a:t>
            </a:r>
            <a:r>
              <a:rPr lang="fr-FR" sz="2800" dirty="0" err="1" smtClean="0"/>
              <a:t>maggiore</a:t>
            </a:r>
            <a:r>
              <a:rPr lang="fr-FR" sz="2800" dirty="0" smtClean="0"/>
              <a:t> o minore </a:t>
            </a:r>
            <a:r>
              <a:rPr lang="fr-FR" sz="2800" dirty="0" err="1" smtClean="0"/>
              <a:t>importanza</a:t>
            </a:r>
            <a:r>
              <a:rPr lang="fr-FR" sz="2800" dirty="0" smtClean="0"/>
              <a:t> e </a:t>
            </a:r>
            <a:r>
              <a:rPr lang="fr-FR" sz="2800" dirty="0" err="1" smtClean="0"/>
              <a:t>perchè</a:t>
            </a:r>
            <a:r>
              <a:rPr lang="fr-FR" sz="2800" dirty="0" smtClean="0"/>
              <a:t>?)</a:t>
            </a:r>
            <a:endParaRPr lang="fr-FR"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La </a:t>
            </a:r>
            <a:r>
              <a:rPr lang="fr-FR" dirty="0" err="1" smtClean="0"/>
              <a:t>concettualizzazione</a:t>
            </a:r>
            <a:endParaRPr lang="fr-FR" dirty="0"/>
          </a:p>
        </p:txBody>
      </p:sp>
      <p:sp>
        <p:nvSpPr>
          <p:cNvPr id="3" name="Segnaposto contenuto 2"/>
          <p:cNvSpPr>
            <a:spLocks noGrp="1"/>
          </p:cNvSpPr>
          <p:nvPr>
            <p:ph sz="quarter" idx="1"/>
          </p:nvPr>
        </p:nvSpPr>
        <p:spPr/>
        <p:txBody>
          <a:bodyPr/>
          <a:lstStyle/>
          <a:p>
            <a:r>
              <a:rPr lang="it-IT" dirty="0" smtClean="0"/>
              <a:t>«la concettualizzazione è un’attività, che ha lo scopo di produrre dei concetti, che permettono ad un soggetto di adattarsi meglio al reale, di adattare meglio il reale a se stesso, ma anche di conoscere meglio il reale» (Pastré 2011, 150).  </a:t>
            </a:r>
          </a:p>
          <a:p>
            <a:r>
              <a:rPr lang="it-IT" dirty="0" smtClean="0"/>
              <a:t>«un concetto agito, nel senso di mobilizzato nell’azione, non è ancora un vero concetto. Lo diviene quando si accompagna alla rappresentazione» (Pastré 2011, 157).</a:t>
            </a:r>
          </a:p>
          <a:p>
            <a:endParaRPr lang="it-IT" dirty="0" smtClean="0"/>
          </a:p>
          <a:p>
            <a:pPr>
              <a:buNone/>
            </a:pPr>
            <a:r>
              <a:rPr lang="it-IT" dirty="0" smtClean="0"/>
              <a:t>TUTTI CONCETTUALIZZANO, NON TUTTI NE SONO CONSAPEVOLI</a:t>
            </a:r>
          </a:p>
          <a:p>
            <a:endParaRPr lang="it-IT" dirty="0" smtClean="0"/>
          </a:p>
          <a:p>
            <a:endParaRPr lang="fr-F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Modellizzare</a:t>
            </a:r>
            <a:endParaRPr lang="fr-FR" dirty="0"/>
          </a:p>
        </p:txBody>
      </p:sp>
      <p:sp>
        <p:nvSpPr>
          <p:cNvPr id="3" name="Segnaposto contenuto 2"/>
          <p:cNvSpPr>
            <a:spLocks noGrp="1"/>
          </p:cNvSpPr>
          <p:nvPr>
            <p:ph sz="quarter" idx="1"/>
          </p:nvPr>
        </p:nvSpPr>
        <p:spPr/>
        <p:txBody>
          <a:bodyPr/>
          <a:lstStyle/>
          <a:p>
            <a:r>
              <a:rPr lang="fr-FR" dirty="0" smtClean="0"/>
              <a:t>È un </a:t>
            </a:r>
            <a:r>
              <a:rPr lang="fr-FR" dirty="0" err="1" smtClean="0"/>
              <a:t>processo</a:t>
            </a:r>
            <a:r>
              <a:rPr lang="fr-FR" dirty="0" smtClean="0"/>
              <a:t> </a:t>
            </a:r>
            <a:r>
              <a:rPr lang="fr-FR" dirty="0" err="1" smtClean="0"/>
              <a:t>dinamico</a:t>
            </a:r>
            <a:r>
              <a:rPr lang="fr-FR" dirty="0" smtClean="0"/>
              <a:t> </a:t>
            </a:r>
            <a:r>
              <a:rPr lang="fr-FR" dirty="0" err="1" smtClean="0"/>
              <a:t>ed</a:t>
            </a:r>
            <a:r>
              <a:rPr lang="fr-FR" dirty="0" smtClean="0"/>
              <a:t> </a:t>
            </a:r>
            <a:r>
              <a:rPr lang="fr-FR" dirty="0" err="1" smtClean="0"/>
              <a:t>evolutivo</a:t>
            </a:r>
            <a:r>
              <a:rPr lang="fr-FR" dirty="0" smtClean="0"/>
              <a:t> </a:t>
            </a:r>
            <a:r>
              <a:rPr lang="fr-FR" dirty="0" err="1" smtClean="0"/>
              <a:t>che</a:t>
            </a:r>
            <a:r>
              <a:rPr lang="fr-FR" dirty="0" smtClean="0"/>
              <a:t> si </a:t>
            </a:r>
            <a:r>
              <a:rPr lang="fr-FR" dirty="0" err="1" smtClean="0"/>
              <a:t>sviluppa</a:t>
            </a:r>
            <a:r>
              <a:rPr lang="fr-FR" dirty="0" smtClean="0"/>
              <a:t> in </a:t>
            </a:r>
            <a:r>
              <a:rPr lang="fr-FR" dirty="0" err="1" smtClean="0"/>
              <a:t>tre</a:t>
            </a:r>
            <a:r>
              <a:rPr lang="fr-FR" dirty="0" smtClean="0"/>
              <a:t> </a:t>
            </a:r>
            <a:r>
              <a:rPr lang="fr-FR" dirty="0" err="1" smtClean="0"/>
              <a:t>fasi</a:t>
            </a:r>
            <a:r>
              <a:rPr lang="fr-FR" dirty="0" smtClean="0"/>
              <a:t>:</a:t>
            </a:r>
          </a:p>
          <a:p>
            <a:pPr>
              <a:buNone/>
            </a:pPr>
            <a:r>
              <a:rPr lang="fr-FR" dirty="0" smtClean="0"/>
              <a:t>1. l’</a:t>
            </a:r>
            <a:r>
              <a:rPr lang="fr-FR" dirty="0" err="1" smtClean="0"/>
              <a:t>interpretazione</a:t>
            </a:r>
            <a:r>
              <a:rPr lang="fr-FR" dirty="0" smtClean="0"/>
              <a:t>: </a:t>
            </a:r>
            <a:r>
              <a:rPr lang="fr-FR" dirty="0" err="1" smtClean="0"/>
              <a:t>dipende</a:t>
            </a:r>
            <a:r>
              <a:rPr lang="fr-FR" dirty="0" smtClean="0"/>
              <a:t> dalle </a:t>
            </a:r>
            <a:r>
              <a:rPr lang="fr-FR" dirty="0" err="1" smtClean="0"/>
              <a:t>conoscenze</a:t>
            </a:r>
            <a:r>
              <a:rPr lang="fr-FR" dirty="0" smtClean="0"/>
              <a:t> </a:t>
            </a:r>
            <a:r>
              <a:rPr lang="fr-FR" dirty="0" err="1" smtClean="0"/>
              <a:t>dell’osservatore</a:t>
            </a:r>
            <a:endParaRPr lang="fr-FR" dirty="0" smtClean="0"/>
          </a:p>
          <a:p>
            <a:pPr>
              <a:buNone/>
            </a:pPr>
            <a:r>
              <a:rPr lang="fr-FR" dirty="0" smtClean="0"/>
              <a:t>2. </a:t>
            </a:r>
            <a:r>
              <a:rPr lang="fr-FR" dirty="0" err="1" smtClean="0"/>
              <a:t>rappresentazione</a:t>
            </a:r>
            <a:r>
              <a:rPr lang="fr-FR" dirty="0" smtClean="0"/>
              <a:t>: l’</a:t>
            </a:r>
            <a:r>
              <a:rPr lang="fr-FR" dirty="0" err="1" smtClean="0"/>
              <a:t>immagine</a:t>
            </a:r>
            <a:r>
              <a:rPr lang="fr-FR" dirty="0" smtClean="0"/>
              <a:t> mentale </a:t>
            </a:r>
            <a:r>
              <a:rPr lang="fr-FR" dirty="0" err="1" smtClean="0"/>
              <a:t>del</a:t>
            </a:r>
            <a:r>
              <a:rPr lang="fr-FR" dirty="0" smtClean="0"/>
              <a:t> </a:t>
            </a:r>
            <a:r>
              <a:rPr lang="fr-FR" dirty="0" err="1" smtClean="0"/>
              <a:t>sistema</a:t>
            </a:r>
            <a:r>
              <a:rPr lang="fr-FR" dirty="0" smtClean="0"/>
              <a:t> </a:t>
            </a:r>
            <a:r>
              <a:rPr lang="fr-FR" dirty="0" err="1" smtClean="0"/>
              <a:t>diventa</a:t>
            </a:r>
            <a:r>
              <a:rPr lang="fr-FR" dirty="0" smtClean="0"/>
              <a:t> l’</a:t>
            </a:r>
            <a:r>
              <a:rPr lang="fr-FR" dirty="0" err="1" smtClean="0"/>
              <a:t>immagine</a:t>
            </a:r>
            <a:r>
              <a:rPr lang="fr-FR" dirty="0" smtClean="0"/>
              <a:t> mentale </a:t>
            </a:r>
            <a:r>
              <a:rPr lang="fr-FR" dirty="0" err="1" smtClean="0"/>
              <a:t>del</a:t>
            </a:r>
            <a:r>
              <a:rPr lang="fr-FR" dirty="0" smtClean="0"/>
              <a:t> </a:t>
            </a:r>
            <a:r>
              <a:rPr lang="fr-FR" dirty="0" err="1" smtClean="0"/>
              <a:t>modello</a:t>
            </a:r>
            <a:endParaRPr lang="fr-FR" dirty="0" smtClean="0"/>
          </a:p>
          <a:p>
            <a:pPr>
              <a:buNone/>
            </a:pPr>
            <a:r>
              <a:rPr lang="fr-FR" dirty="0" smtClean="0"/>
              <a:t>3. </a:t>
            </a:r>
            <a:r>
              <a:rPr lang="fr-FR" dirty="0" err="1" smtClean="0"/>
              <a:t>esternalizzazione</a:t>
            </a:r>
            <a:r>
              <a:rPr lang="fr-FR" dirty="0" smtClean="0"/>
              <a:t>: l’</a:t>
            </a:r>
            <a:r>
              <a:rPr lang="fr-FR" dirty="0" err="1" smtClean="0"/>
              <a:t>immagine</a:t>
            </a:r>
            <a:r>
              <a:rPr lang="fr-FR" dirty="0" smtClean="0"/>
              <a:t> </a:t>
            </a:r>
            <a:r>
              <a:rPr lang="fr-FR" dirty="0" err="1" smtClean="0"/>
              <a:t>diventa</a:t>
            </a:r>
            <a:r>
              <a:rPr lang="fr-FR" dirty="0" smtClean="0"/>
              <a:t> </a:t>
            </a:r>
            <a:r>
              <a:rPr lang="fr-FR" dirty="0" err="1" smtClean="0"/>
              <a:t>visibile</a:t>
            </a:r>
            <a:r>
              <a:rPr lang="fr-FR" dirty="0" smtClean="0"/>
              <a:t> e </a:t>
            </a:r>
            <a:r>
              <a:rPr lang="fr-FR" dirty="0" err="1" smtClean="0"/>
              <a:t>condivisibile</a:t>
            </a:r>
            <a:r>
              <a:rPr lang="fr-FR" dirty="0" smtClean="0"/>
              <a:t> </a:t>
            </a:r>
            <a:r>
              <a:rPr lang="fr-FR" dirty="0" err="1" smtClean="0"/>
              <a:t>attraverso</a:t>
            </a:r>
            <a:r>
              <a:rPr lang="fr-FR" dirty="0" smtClean="0"/>
              <a:t> un </a:t>
            </a:r>
            <a:r>
              <a:rPr lang="fr-FR" dirty="0" err="1" smtClean="0"/>
              <a:t>linguaggio</a:t>
            </a:r>
            <a:r>
              <a:rPr lang="fr-FR" dirty="0" smtClean="0"/>
              <a:t>, un </a:t>
            </a:r>
            <a:r>
              <a:rPr lang="fr-FR" dirty="0" err="1" smtClean="0"/>
              <a:t>sistema</a:t>
            </a:r>
            <a:r>
              <a:rPr lang="fr-FR" dirty="0" smtClean="0"/>
              <a:t> di </a:t>
            </a:r>
            <a:r>
              <a:rPr lang="fr-FR" dirty="0" err="1" smtClean="0"/>
              <a:t>rappresentazione</a:t>
            </a:r>
            <a:endParaRPr lang="fr-FR" dirty="0" smtClean="0"/>
          </a:p>
          <a:p>
            <a:pPr>
              <a:buNone/>
            </a:pPr>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Riformulazioni</a:t>
            </a:r>
            <a:r>
              <a:rPr lang="fr-FR" dirty="0" smtClean="0"/>
              <a:t> </a:t>
            </a:r>
            <a:r>
              <a:rPr lang="fr-FR" dirty="0" err="1" smtClean="0"/>
              <a:t>del</a:t>
            </a:r>
            <a:r>
              <a:rPr lang="fr-FR" dirty="0" smtClean="0"/>
              <a:t> </a:t>
            </a:r>
            <a:r>
              <a:rPr lang="fr-FR" dirty="0" err="1" smtClean="0"/>
              <a:t>modello</a:t>
            </a:r>
            <a:endParaRPr lang="fr-FR" dirty="0"/>
          </a:p>
        </p:txBody>
      </p:sp>
      <p:sp>
        <p:nvSpPr>
          <p:cNvPr id="3" name="Segnaposto contenuto 2"/>
          <p:cNvSpPr>
            <a:spLocks noGrp="1"/>
          </p:cNvSpPr>
          <p:nvPr>
            <p:ph sz="quarter" idx="1"/>
          </p:nvPr>
        </p:nvSpPr>
        <p:spPr/>
        <p:txBody>
          <a:bodyPr/>
          <a:lstStyle/>
          <a:p>
            <a:r>
              <a:rPr lang="fr-FR" dirty="0" smtClean="0"/>
              <a:t>In base a</a:t>
            </a:r>
          </a:p>
          <a:p>
            <a:pPr marL="514350" indent="-514350">
              <a:buAutoNum type="arabicPeriod"/>
            </a:pPr>
            <a:r>
              <a:rPr lang="fr-FR" dirty="0" err="1" smtClean="0"/>
              <a:t>Nuove</a:t>
            </a:r>
            <a:r>
              <a:rPr lang="fr-FR" dirty="0" smtClean="0"/>
              <a:t> </a:t>
            </a:r>
            <a:r>
              <a:rPr lang="fr-FR" dirty="0" err="1" smtClean="0"/>
              <a:t>conoscenze</a:t>
            </a:r>
            <a:r>
              <a:rPr lang="fr-FR" dirty="0" smtClean="0"/>
              <a:t> </a:t>
            </a:r>
            <a:r>
              <a:rPr lang="fr-FR" dirty="0" err="1" smtClean="0"/>
              <a:t>dell’osservatore</a:t>
            </a:r>
            <a:endParaRPr lang="fr-FR" dirty="0" smtClean="0"/>
          </a:p>
          <a:p>
            <a:pPr marL="514350" indent="-514350">
              <a:buAutoNum type="arabicPeriod"/>
            </a:pPr>
            <a:r>
              <a:rPr lang="fr-FR" dirty="0" err="1" smtClean="0"/>
              <a:t>Cambiamenti</a:t>
            </a:r>
            <a:r>
              <a:rPr lang="fr-FR" dirty="0" smtClean="0"/>
              <a:t> di S (</a:t>
            </a:r>
            <a:r>
              <a:rPr lang="fr-FR" dirty="0" err="1" smtClean="0"/>
              <a:t>situazione</a:t>
            </a:r>
            <a:r>
              <a:rPr lang="fr-FR" dirty="0" smtClean="0"/>
              <a:t>)</a:t>
            </a:r>
          </a:p>
          <a:p>
            <a:pPr marL="514350" indent="-514350">
              <a:buAutoNum type="arabicPeriod"/>
            </a:pPr>
            <a:r>
              <a:rPr lang="fr-FR" dirty="0" err="1" smtClean="0"/>
              <a:t>Nuovi</a:t>
            </a:r>
            <a:r>
              <a:rPr lang="fr-FR" dirty="0" smtClean="0"/>
              <a:t> </a:t>
            </a:r>
            <a:r>
              <a:rPr lang="fr-FR" dirty="0" err="1" smtClean="0"/>
              <a:t>significati</a:t>
            </a:r>
            <a:r>
              <a:rPr lang="fr-FR" dirty="0" smtClean="0"/>
              <a:t> o </a:t>
            </a:r>
            <a:r>
              <a:rPr lang="fr-FR" dirty="0" err="1" smtClean="0"/>
              <a:t>vincoli</a:t>
            </a:r>
            <a:r>
              <a:rPr lang="fr-FR" dirty="0" smtClean="0"/>
              <a:t> </a:t>
            </a:r>
            <a:r>
              <a:rPr lang="fr-FR" dirty="0" err="1" smtClean="0"/>
              <a:t>sociali</a:t>
            </a:r>
            <a:endParaRPr lang="fr-FR" dirty="0" smtClean="0"/>
          </a:p>
          <a:p>
            <a:pPr marL="514350" indent="-514350">
              <a:buAutoNum type="arabicPeriod"/>
            </a:pPr>
            <a:endParaRPr lang="fr-FR" dirty="0" smtClean="0"/>
          </a:p>
          <a:p>
            <a:pPr marL="514350" indent="-514350">
              <a:buNone/>
            </a:pPr>
            <a:r>
              <a:rPr lang="fr-FR" dirty="0" smtClean="0">
                <a:solidFill>
                  <a:schemeClr val="accent2"/>
                </a:solidFill>
              </a:rPr>
              <a:t>E’ IMPORTANTE CHE IL PROGETTISTA</a:t>
            </a:r>
          </a:p>
          <a:p>
            <a:pPr marL="514350" indent="-514350">
              <a:buFontTx/>
              <a:buChar char="-"/>
            </a:pPr>
            <a:r>
              <a:rPr lang="fr-FR" dirty="0" err="1" smtClean="0"/>
              <a:t>sappia</a:t>
            </a:r>
            <a:r>
              <a:rPr lang="fr-FR" dirty="0" smtClean="0"/>
              <a:t> </a:t>
            </a:r>
            <a:r>
              <a:rPr lang="fr-FR" dirty="0" err="1" smtClean="0"/>
              <a:t>rendere</a:t>
            </a:r>
            <a:r>
              <a:rPr lang="fr-FR" dirty="0" smtClean="0"/>
              <a:t> </a:t>
            </a:r>
            <a:r>
              <a:rPr lang="fr-FR" dirty="0" err="1" smtClean="0"/>
              <a:t>esplicite</a:t>
            </a:r>
            <a:r>
              <a:rPr lang="fr-FR" dirty="0" smtClean="0"/>
              <a:t> le </a:t>
            </a:r>
            <a:r>
              <a:rPr lang="fr-FR" dirty="0" err="1" smtClean="0"/>
              <a:t>concettualizzazioni</a:t>
            </a:r>
            <a:r>
              <a:rPr lang="fr-FR" dirty="0" smtClean="0"/>
              <a:t> </a:t>
            </a:r>
            <a:r>
              <a:rPr lang="fr-FR" dirty="0" err="1" smtClean="0"/>
              <a:t>che</a:t>
            </a:r>
            <a:r>
              <a:rPr lang="fr-FR" dirty="0" smtClean="0"/>
              <a:t> </a:t>
            </a:r>
            <a:r>
              <a:rPr lang="fr-FR" dirty="0" err="1" smtClean="0"/>
              <a:t>stanno</a:t>
            </a:r>
            <a:r>
              <a:rPr lang="fr-FR" dirty="0" smtClean="0"/>
              <a:t> alla base </a:t>
            </a:r>
            <a:r>
              <a:rPr lang="fr-FR" dirty="0" err="1" smtClean="0"/>
              <a:t>del</a:t>
            </a:r>
            <a:r>
              <a:rPr lang="fr-FR" dirty="0" smtClean="0"/>
              <a:t> </a:t>
            </a:r>
            <a:r>
              <a:rPr lang="fr-FR" dirty="0" err="1" smtClean="0"/>
              <a:t>modello</a:t>
            </a:r>
            <a:r>
              <a:rPr lang="fr-FR" dirty="0" smtClean="0"/>
              <a:t> (</a:t>
            </a:r>
            <a:r>
              <a:rPr lang="fr-FR" dirty="0" err="1" smtClean="0"/>
              <a:t>conoscenza</a:t>
            </a:r>
            <a:r>
              <a:rPr lang="fr-FR" dirty="0" smtClean="0"/>
              <a:t> </a:t>
            </a:r>
            <a:r>
              <a:rPr lang="fr-FR" dirty="0" err="1" smtClean="0"/>
              <a:t>tacita</a:t>
            </a:r>
            <a:r>
              <a:rPr lang="fr-FR" dirty="0" smtClean="0"/>
              <a:t>)</a:t>
            </a:r>
          </a:p>
          <a:p>
            <a:pPr marL="514350" indent="-514350">
              <a:buFontTx/>
              <a:buChar char="-"/>
            </a:pPr>
            <a:r>
              <a:rPr lang="fr-FR" dirty="0" err="1" smtClean="0"/>
              <a:t>operi</a:t>
            </a:r>
            <a:r>
              <a:rPr lang="fr-FR" dirty="0" smtClean="0"/>
              <a:t> </a:t>
            </a:r>
            <a:r>
              <a:rPr lang="fr-FR" dirty="0" err="1" smtClean="0"/>
              <a:t>nella</a:t>
            </a:r>
            <a:r>
              <a:rPr lang="fr-FR" dirty="0" smtClean="0"/>
              <a:t> </a:t>
            </a:r>
            <a:r>
              <a:rPr lang="fr-FR" dirty="0" err="1" smtClean="0"/>
              <a:t>direzione</a:t>
            </a:r>
            <a:r>
              <a:rPr lang="fr-FR" dirty="0" smtClean="0"/>
              <a:t> di </a:t>
            </a:r>
            <a:r>
              <a:rPr lang="fr-FR" dirty="0" err="1" smtClean="0"/>
              <a:t>una</a:t>
            </a:r>
            <a:r>
              <a:rPr lang="fr-FR" dirty="0" smtClean="0"/>
              <a:t> </a:t>
            </a:r>
            <a:r>
              <a:rPr lang="fr-FR" dirty="0" err="1" smtClean="0"/>
              <a:t>condivisione</a:t>
            </a:r>
            <a:r>
              <a:rPr lang="fr-FR" dirty="0" smtClean="0"/>
              <a:t>/</a:t>
            </a:r>
            <a:r>
              <a:rPr lang="fr-FR" dirty="0" err="1" smtClean="0"/>
              <a:t>costruzione</a:t>
            </a:r>
            <a:r>
              <a:rPr lang="fr-FR" dirty="0" smtClean="0"/>
              <a:t> di </a:t>
            </a:r>
            <a:r>
              <a:rPr lang="fr-FR" dirty="0" err="1" smtClean="0"/>
              <a:t>conoscenza</a:t>
            </a:r>
            <a:r>
              <a:rPr lang="fr-FR" dirty="0" smtClean="0"/>
              <a:t> </a:t>
            </a:r>
            <a:r>
              <a:rPr lang="fr-FR" dirty="0" err="1" smtClean="0"/>
              <a:t>individuale</a:t>
            </a:r>
            <a:r>
              <a:rPr lang="fr-FR" dirty="0" smtClean="0"/>
              <a:t> e </a:t>
            </a:r>
            <a:r>
              <a:rPr lang="fr-FR" dirty="0" err="1" smtClean="0"/>
              <a:t>collettiva</a:t>
            </a:r>
            <a:r>
              <a:rPr lang="fr-FR" dirty="0" smtClean="0"/>
              <a:t>.</a:t>
            </a:r>
          </a:p>
          <a:p>
            <a:pPr marL="514350" indent="-514350">
              <a:buFontTx/>
              <a:buChar char="-"/>
            </a:pPr>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a:xfrm>
            <a:off x="428625" y="571500"/>
            <a:ext cx="8258175" cy="1071563"/>
          </a:xfrm>
        </p:spPr>
        <p:txBody>
          <a:bodyPr/>
          <a:lstStyle/>
          <a:p>
            <a:endParaRPr lang="it-IT" smtClean="0"/>
          </a:p>
        </p:txBody>
      </p:sp>
      <p:sp>
        <p:nvSpPr>
          <p:cNvPr id="19459" name="Segnaposto contenuto 2"/>
          <p:cNvSpPr>
            <a:spLocks noGrp="1"/>
          </p:cNvSpPr>
          <p:nvPr>
            <p:ph idx="1"/>
          </p:nvPr>
        </p:nvSpPr>
        <p:spPr>
          <a:xfrm>
            <a:off x="457200" y="1785938"/>
            <a:ext cx="8229600" cy="4787900"/>
          </a:xfrm>
        </p:spPr>
        <p:txBody>
          <a:bodyPr/>
          <a:lstStyle/>
          <a:p>
            <a:pPr algn="ctr">
              <a:buFont typeface="Georgia" pitchFamily="18" charset="0"/>
              <a:buNone/>
            </a:pPr>
            <a:endParaRPr lang="it-IT" sz="4400" smtClean="0">
              <a:solidFill>
                <a:srgbClr val="FF0000"/>
              </a:solidFill>
            </a:endParaRPr>
          </a:p>
          <a:p>
            <a:pPr algn="ctr">
              <a:buFont typeface="Georgia" pitchFamily="18" charset="0"/>
              <a:buNone/>
            </a:pPr>
            <a:r>
              <a:rPr lang="it-IT" sz="4400" smtClean="0">
                <a:solidFill>
                  <a:srgbClr val="FF0000"/>
                </a:solidFill>
              </a:rPr>
              <a:t>RAPPORTO TRA INSEGNAMENTO E APPRENDIMENTO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428625" y="571500"/>
            <a:ext cx="8258175" cy="1071563"/>
          </a:xfrm>
        </p:spPr>
        <p:txBody>
          <a:bodyPr/>
          <a:lstStyle/>
          <a:p>
            <a:pPr eaLnBrk="1" hangingPunct="1"/>
            <a:r>
              <a:rPr lang="it-IT" dirty="0" smtClean="0">
                <a:solidFill>
                  <a:srgbClr val="7B9899"/>
                </a:solidFill>
              </a:rPr>
              <a:t>Insegnamento – apprendimento</a:t>
            </a:r>
            <a:br>
              <a:rPr lang="it-IT" dirty="0" smtClean="0">
                <a:solidFill>
                  <a:srgbClr val="7B9899"/>
                </a:solidFill>
              </a:rPr>
            </a:br>
            <a:endParaRPr lang="it-IT" dirty="0" smtClean="0">
              <a:solidFill>
                <a:srgbClr val="7B9899"/>
              </a:solidFill>
            </a:endParaRPr>
          </a:p>
        </p:txBody>
      </p:sp>
      <p:sp>
        <p:nvSpPr>
          <p:cNvPr id="3" name="Segnaposto contenuto 2"/>
          <p:cNvSpPr>
            <a:spLocks noGrp="1"/>
          </p:cNvSpPr>
          <p:nvPr>
            <p:ph sz="quarter" idx="1"/>
          </p:nvPr>
        </p:nvSpPr>
        <p:spPr>
          <a:xfrm>
            <a:off x="301625" y="1527175"/>
            <a:ext cx="8504238" cy="5116513"/>
          </a:xfrm>
        </p:spPr>
        <p:txBody>
          <a:bodyPr>
            <a:normAutofit fontScale="70000" lnSpcReduction="20000"/>
          </a:bodyPr>
          <a:lstStyle/>
          <a:p>
            <a:pPr marL="274320" indent="-274320" eaLnBrk="1" fontAlgn="auto" hangingPunct="1">
              <a:spcAft>
                <a:spcPts val="0"/>
              </a:spcAft>
              <a:buFont typeface="Wingdings 2"/>
              <a:buNone/>
              <a:defRPr/>
            </a:pPr>
            <a:r>
              <a:rPr lang="it-IT" dirty="0" smtClean="0"/>
              <a:t>Direzioni di senso per definire la relazione fra apprendimento e insegnamento:</a:t>
            </a:r>
          </a:p>
          <a:p>
            <a:pPr marL="274320" indent="-274320" eaLnBrk="1" fontAlgn="auto" hangingPunct="1">
              <a:spcAft>
                <a:spcPts val="0"/>
              </a:spcAft>
              <a:buFont typeface="Wingdings 2"/>
              <a:buChar char=""/>
              <a:defRPr/>
            </a:pPr>
            <a:endParaRPr lang="it-IT" dirty="0" smtClean="0"/>
          </a:p>
          <a:p>
            <a:pPr marL="274320" indent="-274320" eaLnBrk="1" fontAlgn="auto" hangingPunct="1">
              <a:spcAft>
                <a:spcPts val="0"/>
              </a:spcAft>
              <a:buFont typeface="Wingdings 2"/>
              <a:buChar char=""/>
              <a:defRPr/>
            </a:pPr>
            <a:r>
              <a:rPr lang="it-IT" sz="3400" b="1" dirty="0" smtClean="0"/>
              <a:t>l’insegnamento causa l’apprendimento </a:t>
            </a:r>
            <a:r>
              <a:rPr lang="it-IT" sz="3400" dirty="0" smtClean="0"/>
              <a:t>(siamo nelle teoria della </a:t>
            </a:r>
            <a:r>
              <a:rPr lang="it-IT" sz="3400" dirty="0" err="1" smtClean="0"/>
              <a:t>causazione</a:t>
            </a:r>
            <a:r>
              <a:rPr lang="it-IT" sz="3400" dirty="0" smtClean="0"/>
              <a:t>, quella che Damiano definisce “degli effetti”). La serie di modelli didattici che si inseriscono in questa prospettiva tendono a creare diversi effetti: un </a:t>
            </a:r>
            <a:r>
              <a:rPr lang="it-IT" sz="3400" b="1" dirty="0" smtClean="0"/>
              <a:t>isolamento degli elementi </a:t>
            </a:r>
            <a:r>
              <a:rPr lang="it-IT" sz="3400" dirty="0" smtClean="0"/>
              <a:t>per riuscire a costruire una </a:t>
            </a:r>
            <a:r>
              <a:rPr lang="it-IT" sz="3400" b="1" dirty="0" smtClean="0"/>
              <a:t>situazione controllabile </a:t>
            </a:r>
            <a:r>
              <a:rPr lang="it-IT" sz="3400" dirty="0" smtClean="0"/>
              <a:t>sull’apprendimento. è in quest’ottica che vengono creati obiettivi relativi ad abilità e conoscenze disciplinari separate o in ordine tassonomico lasciando al soggetto la completa responsabilità di costruire le proprie reti di relazioni e le connessioni.  </a:t>
            </a:r>
          </a:p>
          <a:p>
            <a:pPr marL="274320" indent="-274320" eaLnBrk="1" fontAlgn="auto" hangingPunct="1">
              <a:spcAft>
                <a:spcPts val="0"/>
              </a:spcAft>
              <a:buFont typeface="Wingdings 2"/>
              <a:buChar char=""/>
              <a:defRPr/>
            </a:pPr>
            <a:r>
              <a:rPr lang="it-IT" sz="3400" dirty="0" smtClean="0"/>
              <a:t>La Pedagogia per competenze, se interpretate come “oggetti da far acquisire” si presenta come ampliamento della qualità e delle abilità (saper fare e saper essere) ma la logica rimane quella della presentazione di un percorso controllato di conoscenze anche di tipo pratico.</a:t>
            </a:r>
          </a:p>
          <a:p>
            <a:pPr marL="274320" indent="-274320" eaLnBrk="1" fontAlgn="auto" hangingPunct="1">
              <a:spcAft>
                <a:spcPts val="0"/>
              </a:spcAft>
              <a:buFont typeface="Georgia" pitchFamily="18" charset="0"/>
              <a:buNone/>
              <a:defRPr/>
            </a:pPr>
            <a:endParaRPr lang="it-IT" sz="3400" dirty="0" smtClean="0"/>
          </a:p>
          <a:p>
            <a:pPr marL="274320" indent="-274320" eaLnBrk="1" fontAlgn="auto" hangingPunct="1">
              <a:spcAft>
                <a:spcPts val="0"/>
              </a:spcAft>
              <a:buFont typeface="Wingdings 2"/>
              <a:buChar char=""/>
              <a:defRPr/>
            </a:pP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428625" y="571500"/>
            <a:ext cx="8258175" cy="1071563"/>
          </a:xfrm>
        </p:spPr>
        <p:txBody>
          <a:bodyPr/>
          <a:lstStyle/>
          <a:p>
            <a:pPr eaLnBrk="1" hangingPunct="1"/>
            <a:r>
              <a:rPr lang="it-IT" dirty="0" smtClean="0">
                <a:solidFill>
                  <a:srgbClr val="7B9899"/>
                </a:solidFill>
              </a:rPr>
              <a:t>Insegnamento – apprendimento</a:t>
            </a:r>
            <a:br>
              <a:rPr lang="it-IT" dirty="0" smtClean="0">
                <a:solidFill>
                  <a:srgbClr val="7B9899"/>
                </a:solidFill>
              </a:rPr>
            </a:br>
            <a:endParaRPr lang="it-IT" dirty="0" smtClean="0">
              <a:solidFill>
                <a:srgbClr val="7B9899"/>
              </a:solidFill>
            </a:endParaRPr>
          </a:p>
        </p:txBody>
      </p:sp>
      <p:sp>
        <p:nvSpPr>
          <p:cNvPr id="3" name="Segnaposto contenuto 2"/>
          <p:cNvSpPr>
            <a:spLocks noGrp="1"/>
          </p:cNvSpPr>
          <p:nvPr>
            <p:ph sz="quarter" idx="1"/>
          </p:nvPr>
        </p:nvSpPr>
        <p:spPr>
          <a:xfrm>
            <a:off x="301625" y="1527175"/>
            <a:ext cx="8504238" cy="4572000"/>
          </a:xfrm>
        </p:spPr>
        <p:txBody>
          <a:bodyPr>
            <a:normAutofit fontScale="92500" lnSpcReduction="20000"/>
          </a:bodyPr>
          <a:lstStyle/>
          <a:p>
            <a:pPr marL="274320" indent="-274320" eaLnBrk="1" fontAlgn="auto" hangingPunct="1">
              <a:spcAft>
                <a:spcPts val="0"/>
              </a:spcAft>
              <a:buFont typeface="Wingdings 2"/>
              <a:buChar char=""/>
              <a:defRPr/>
            </a:pPr>
            <a:r>
              <a:rPr lang="it-IT" b="1" dirty="0" smtClean="0"/>
              <a:t>l’insegnamento come azione indiretta </a:t>
            </a:r>
            <a:r>
              <a:rPr lang="it-IT" dirty="0" smtClean="0"/>
              <a:t>(ovvero l’apprendimento senza insegnamento). Sono tutti quei modelli che possono essere raccolti sotto la definizione di </a:t>
            </a:r>
            <a:r>
              <a:rPr lang="it-IT" dirty="0" err="1" smtClean="0"/>
              <a:t>Process</a:t>
            </a:r>
            <a:r>
              <a:rPr lang="it-IT" dirty="0" smtClean="0"/>
              <a:t> </a:t>
            </a:r>
            <a:r>
              <a:rPr lang="it-IT" dirty="0" err="1" smtClean="0"/>
              <a:t>Learning</a:t>
            </a:r>
            <a:r>
              <a:rPr lang="it-IT" dirty="0" smtClean="0"/>
              <a:t> e che enfatizzano il ruolo di chi apprende ponendolo nella situazione di costruttore. Al docente viene assegnato il compito di costruire gli ambienti di apprendimento (didattica attiva). </a:t>
            </a:r>
          </a:p>
          <a:p>
            <a:pPr marL="274320" indent="-274320" eaLnBrk="1" fontAlgn="auto" hangingPunct="1">
              <a:spcAft>
                <a:spcPts val="0"/>
              </a:spcAft>
              <a:buFont typeface="Wingdings 2"/>
              <a:buChar char=""/>
              <a:defRPr/>
            </a:pPr>
            <a:r>
              <a:rPr lang="it-IT" dirty="0" smtClean="0"/>
              <a:t>La forte accentuazione sui percorsi di scoperta e di ricerca pone il problema delle conoscenze esistenti: quando creare situazioni di “ri-scoperta”? quando invece decidere che l’insegnante e l’ambiente sono portatori di una conoscenza sociale già esistente solo da apprendere? </a:t>
            </a:r>
          </a:p>
          <a:p>
            <a:pPr marL="274320" indent="-274320" eaLnBrk="1" fontAlgn="auto" hangingPunct="1">
              <a:spcAft>
                <a:spcPts val="0"/>
              </a:spcAft>
              <a:buFont typeface="Wingdings 2"/>
              <a:buChar char=""/>
              <a:defRPr/>
            </a:pPr>
            <a:r>
              <a:rPr lang="it-IT" dirty="0" smtClean="0"/>
              <a:t>Siamo nell’ambito delle riflessioni che vengono poste oltre il costruttivismo (</a:t>
            </a:r>
            <a:r>
              <a:rPr lang="it-IT" dirty="0" err="1" smtClean="0"/>
              <a:t>Lesch</a:t>
            </a:r>
            <a:r>
              <a:rPr lang="it-IT" dirty="0" smtClean="0"/>
              <a:t> e </a:t>
            </a:r>
            <a:r>
              <a:rPr lang="it-IT" dirty="0" err="1" smtClean="0"/>
              <a:t>Doerr</a:t>
            </a:r>
            <a:r>
              <a:rPr lang="it-IT" dirty="0" smtClean="0"/>
              <a:t>, 2003).</a:t>
            </a:r>
          </a:p>
          <a:p>
            <a:pPr marL="274320" indent="-274320" eaLnBrk="1" fontAlgn="auto" hangingPunct="1">
              <a:spcAft>
                <a:spcPts val="0"/>
              </a:spcAft>
              <a:buFont typeface="Wingdings 2"/>
              <a:buChar char=""/>
              <a:defRPr/>
            </a:pP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428625" y="571500"/>
            <a:ext cx="8258175" cy="1071563"/>
          </a:xfrm>
        </p:spPr>
        <p:txBody>
          <a:bodyPr/>
          <a:lstStyle/>
          <a:p>
            <a:pPr eaLnBrk="1" hangingPunct="1"/>
            <a:r>
              <a:rPr lang="it-IT" dirty="0" smtClean="0">
                <a:solidFill>
                  <a:srgbClr val="7B9899"/>
                </a:solidFill>
              </a:rPr>
              <a:t>Insegnamento – apprendimento</a:t>
            </a:r>
            <a:br>
              <a:rPr lang="it-IT" dirty="0" smtClean="0">
                <a:solidFill>
                  <a:srgbClr val="7B9899"/>
                </a:solidFill>
              </a:rPr>
            </a:br>
            <a:endParaRPr lang="it-IT" dirty="0" smtClean="0">
              <a:solidFill>
                <a:srgbClr val="7B9899"/>
              </a:solidFill>
            </a:endParaRPr>
          </a:p>
        </p:txBody>
      </p:sp>
      <p:sp>
        <p:nvSpPr>
          <p:cNvPr id="3" name="Segnaposto contenuto 2"/>
          <p:cNvSpPr>
            <a:spLocks noGrp="1"/>
          </p:cNvSpPr>
          <p:nvPr>
            <p:ph sz="quarter" idx="1"/>
          </p:nvPr>
        </p:nvSpPr>
        <p:spPr>
          <a:xfrm>
            <a:off x="301625" y="1527175"/>
            <a:ext cx="8504238" cy="4572000"/>
          </a:xfrm>
        </p:spPr>
        <p:txBody>
          <a:bodyPr>
            <a:normAutofit fontScale="92500" lnSpcReduction="10000"/>
          </a:bodyPr>
          <a:lstStyle/>
          <a:p>
            <a:pPr marL="274320" indent="-274320" eaLnBrk="1" fontAlgn="auto" hangingPunct="1">
              <a:spcAft>
                <a:spcPts val="0"/>
              </a:spcAft>
              <a:buFont typeface="Wingdings 2"/>
              <a:buChar char=""/>
              <a:defRPr/>
            </a:pPr>
            <a:r>
              <a:rPr lang="it-IT" b="1" dirty="0" smtClean="0"/>
              <a:t>L’insegnamento è una relazione</a:t>
            </a:r>
            <a:r>
              <a:rPr lang="it-IT" dirty="0" smtClean="0"/>
              <a:t>.  La produzione di conoscenza è un atto che viene compiuto sia dall’</a:t>
            </a:r>
            <a:r>
              <a:rPr lang="it-IT" b="1" dirty="0" smtClean="0"/>
              <a:t>insegnante</a:t>
            </a:r>
            <a:r>
              <a:rPr lang="it-IT" dirty="0" smtClean="0"/>
              <a:t> sia dallo </a:t>
            </a:r>
            <a:r>
              <a:rPr lang="it-IT" b="1" dirty="0" smtClean="0"/>
              <a:t>studente</a:t>
            </a:r>
            <a:r>
              <a:rPr lang="it-IT" dirty="0" smtClean="0"/>
              <a:t>. Il primo pone la propria conoscenza sull’insegnamento a confronto con i diversi problemi e la modifica in base alle esperienze. È portatore di una conoscenza condivisa (disciplinare) e insegna secondo una propria metodologia di cui deve essere consapevole. </a:t>
            </a:r>
          </a:p>
          <a:p>
            <a:pPr marL="274320" indent="-274320" eaLnBrk="1" fontAlgn="auto" hangingPunct="1">
              <a:spcAft>
                <a:spcPts val="0"/>
              </a:spcAft>
              <a:buFont typeface="Wingdings 2"/>
              <a:buChar char=""/>
              <a:defRPr/>
            </a:pPr>
            <a:r>
              <a:rPr lang="it-IT" dirty="0" smtClean="0"/>
              <a:t>Lo studente, impegnato in situazioni complesse, struttura progressivamente il proprio apprendere e scopre i propri modelli di lavoro. </a:t>
            </a:r>
          </a:p>
          <a:p>
            <a:pPr marL="274320" indent="-274320" eaLnBrk="1" fontAlgn="auto" hangingPunct="1">
              <a:spcAft>
                <a:spcPts val="0"/>
              </a:spcAft>
              <a:buFont typeface="Wingdings 2"/>
              <a:buChar char=""/>
              <a:defRPr/>
            </a:pPr>
            <a:r>
              <a:rPr lang="it-IT" dirty="0" smtClean="0"/>
              <a:t>La parola chiave diviene “consapevolezza” di entrambi sui propri processi. </a:t>
            </a:r>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p:nvPr>
        </p:nvSpPr>
        <p:spPr>
          <a:xfrm>
            <a:off x="428625" y="571500"/>
            <a:ext cx="8258175" cy="1071563"/>
          </a:xfrm>
        </p:spPr>
        <p:txBody>
          <a:bodyPr/>
          <a:lstStyle/>
          <a:p>
            <a:endParaRPr lang="it-IT" smtClean="0"/>
          </a:p>
        </p:txBody>
      </p:sp>
      <p:sp>
        <p:nvSpPr>
          <p:cNvPr id="26627" name="Segnaposto contenuto 2"/>
          <p:cNvSpPr>
            <a:spLocks noGrp="1"/>
          </p:cNvSpPr>
          <p:nvPr>
            <p:ph idx="1"/>
          </p:nvPr>
        </p:nvSpPr>
        <p:spPr>
          <a:xfrm>
            <a:off x="457200" y="1785938"/>
            <a:ext cx="8229600" cy="4787900"/>
          </a:xfrm>
        </p:spPr>
        <p:txBody>
          <a:bodyPr/>
          <a:lstStyle/>
          <a:p>
            <a:pPr algn="ctr">
              <a:buFont typeface="Georgia" pitchFamily="18" charset="0"/>
              <a:buNone/>
            </a:pPr>
            <a:endParaRPr lang="it-IT" sz="4400" smtClean="0">
              <a:solidFill>
                <a:srgbClr val="FF0000"/>
              </a:solidFill>
            </a:endParaRPr>
          </a:p>
          <a:p>
            <a:pPr algn="ctr">
              <a:buFont typeface="Georgia" pitchFamily="18" charset="0"/>
              <a:buNone/>
            </a:pPr>
            <a:r>
              <a:rPr lang="it-IT" sz="4400" smtClean="0">
                <a:solidFill>
                  <a:srgbClr val="FF0000"/>
                </a:solidFill>
              </a:rPr>
              <a:t>INSEGNAMENTO E MODELLI DI PROGETTAZIONE</a:t>
            </a:r>
          </a:p>
          <a:p>
            <a:pPr algn="ctr">
              <a:buFont typeface="Georgia" pitchFamily="18" charset="0"/>
              <a:buNone/>
            </a:pPr>
            <a:endParaRPr lang="it-IT" sz="4400" smtClean="0">
              <a:solidFill>
                <a:srgbClr val="FF0000"/>
              </a:solidFill>
            </a:endParaRPr>
          </a:p>
          <a:p>
            <a:pPr algn="ctr">
              <a:buFont typeface="Georgia" pitchFamily="18" charset="0"/>
              <a:buNone/>
            </a:pPr>
            <a:r>
              <a:rPr lang="it-IT" sz="2000" smtClean="0">
                <a:solidFill>
                  <a:srgbClr val="FF0000"/>
                </a:solidFill>
              </a:rPr>
              <a:t>(M. Baldacci, I modelli della didattica, Carocci, 2005)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La </a:t>
            </a:r>
            <a:r>
              <a:rPr lang="fr-FR" dirty="0" err="1" smtClean="0"/>
              <a:t>didattica</a:t>
            </a:r>
            <a:endParaRPr lang="fr-FR" dirty="0"/>
          </a:p>
        </p:txBody>
      </p:sp>
      <p:sp>
        <p:nvSpPr>
          <p:cNvPr id="3" name="Segnaposto contenuto 2"/>
          <p:cNvSpPr>
            <a:spLocks noGrp="1"/>
          </p:cNvSpPr>
          <p:nvPr>
            <p:ph sz="quarter" idx="1"/>
          </p:nvPr>
        </p:nvSpPr>
        <p:spPr/>
        <p:txBody>
          <a:bodyPr/>
          <a:lstStyle/>
          <a:p>
            <a:r>
              <a:rPr lang="fr-FR" dirty="0" smtClean="0"/>
              <a:t>Ha come </a:t>
            </a:r>
            <a:r>
              <a:rPr lang="fr-FR" dirty="0" err="1" smtClean="0"/>
              <a:t>oggetto</a:t>
            </a:r>
            <a:r>
              <a:rPr lang="fr-FR" dirty="0" smtClean="0"/>
              <a:t> di studio l’</a:t>
            </a:r>
            <a:r>
              <a:rPr lang="fr-FR" dirty="0" err="1" smtClean="0"/>
              <a:t>insegnamento</a:t>
            </a:r>
            <a:r>
              <a:rPr lang="fr-FR" dirty="0" smtClean="0"/>
              <a:t>.</a:t>
            </a:r>
          </a:p>
          <a:p>
            <a:r>
              <a:rPr lang="fr-FR" dirty="0" err="1" smtClean="0"/>
              <a:t>Propone</a:t>
            </a:r>
            <a:r>
              <a:rPr lang="fr-FR" dirty="0" smtClean="0"/>
              <a:t> </a:t>
            </a:r>
            <a:r>
              <a:rPr lang="fr-FR" dirty="0" err="1" smtClean="0"/>
              <a:t>modelli</a:t>
            </a:r>
            <a:r>
              <a:rPr lang="fr-FR" dirty="0" smtClean="0"/>
              <a:t> di </a:t>
            </a:r>
            <a:r>
              <a:rPr lang="fr-FR" dirty="0" err="1" smtClean="0"/>
              <a:t>insegnamento</a:t>
            </a:r>
            <a:r>
              <a:rPr lang="fr-FR" dirty="0" smtClean="0"/>
              <a:t> a </a:t>
            </a:r>
            <a:r>
              <a:rPr lang="fr-FR" dirty="0" err="1" smtClean="0"/>
              <a:t>partire</a:t>
            </a:r>
            <a:r>
              <a:rPr lang="fr-FR" dirty="0" smtClean="0"/>
              <a:t> </a:t>
            </a:r>
            <a:r>
              <a:rPr lang="fr-FR" dirty="0" err="1" smtClean="0"/>
              <a:t>dall’apporto</a:t>
            </a:r>
            <a:r>
              <a:rPr lang="fr-FR" dirty="0" smtClean="0"/>
              <a:t> di diverse </a:t>
            </a:r>
            <a:r>
              <a:rPr lang="fr-FR" dirty="0" err="1" smtClean="0"/>
              <a:t>scienze</a:t>
            </a:r>
            <a:r>
              <a:rPr lang="fr-FR" dirty="0" smtClean="0"/>
              <a:t> </a:t>
            </a:r>
          </a:p>
          <a:p>
            <a:r>
              <a:rPr lang="fr-FR" dirty="0" err="1" smtClean="0"/>
              <a:t>Propone</a:t>
            </a:r>
            <a:r>
              <a:rPr lang="fr-FR" dirty="0" smtClean="0"/>
              <a:t> la </a:t>
            </a:r>
            <a:r>
              <a:rPr lang="fr-FR" dirty="0" err="1" smtClean="0"/>
              <a:t>riflessione</a:t>
            </a:r>
            <a:r>
              <a:rPr lang="fr-FR" dirty="0" smtClean="0"/>
              <a:t> </a:t>
            </a:r>
            <a:r>
              <a:rPr lang="fr-FR" dirty="0" err="1" smtClean="0"/>
              <a:t>sulle</a:t>
            </a:r>
            <a:r>
              <a:rPr lang="fr-FR" dirty="0" smtClean="0"/>
              <a:t> </a:t>
            </a:r>
            <a:r>
              <a:rPr lang="fr-FR" dirty="0" err="1" smtClean="0"/>
              <a:t>tecniche</a:t>
            </a:r>
            <a:r>
              <a:rPr lang="fr-FR" dirty="0" smtClean="0"/>
              <a:t> </a:t>
            </a:r>
            <a:r>
              <a:rPr lang="fr-FR" dirty="0" err="1" smtClean="0"/>
              <a:t>didattiche</a:t>
            </a:r>
            <a:r>
              <a:rPr lang="fr-FR" dirty="0" smtClean="0"/>
              <a:t> e l’</a:t>
            </a:r>
            <a:r>
              <a:rPr lang="fr-FR" dirty="0" err="1" smtClean="0"/>
              <a:t>immanenza</a:t>
            </a:r>
            <a:r>
              <a:rPr lang="fr-FR" dirty="0" smtClean="0"/>
              <a:t> </a:t>
            </a:r>
            <a:r>
              <a:rPr lang="fr-FR" dirty="0" err="1" smtClean="0"/>
              <a:t>mezzi</a:t>
            </a:r>
            <a:r>
              <a:rPr lang="fr-FR" dirty="0" smtClean="0"/>
              <a:t>-fini</a:t>
            </a:r>
          </a:p>
          <a:p>
            <a:r>
              <a:rPr lang="fr-FR" dirty="0" err="1" smtClean="0"/>
              <a:t>Considera</a:t>
            </a:r>
            <a:r>
              <a:rPr lang="fr-FR" dirty="0" smtClean="0"/>
              <a:t> la </a:t>
            </a:r>
            <a:r>
              <a:rPr lang="fr-FR" dirty="0" err="1" smtClean="0"/>
              <a:t>complessità</a:t>
            </a:r>
            <a:r>
              <a:rPr lang="fr-FR" dirty="0" smtClean="0"/>
              <a:t> </a:t>
            </a:r>
            <a:r>
              <a:rPr lang="fr-FR" dirty="0" err="1" smtClean="0"/>
              <a:t>della</a:t>
            </a:r>
            <a:r>
              <a:rPr lang="fr-FR" dirty="0" smtClean="0"/>
              <a:t> </a:t>
            </a:r>
            <a:r>
              <a:rPr lang="fr-FR" dirty="0" err="1" smtClean="0"/>
              <a:t>relazione</a:t>
            </a:r>
            <a:r>
              <a:rPr lang="fr-FR" dirty="0" smtClean="0"/>
              <a:t> fra </a:t>
            </a:r>
            <a:r>
              <a:rPr lang="fr-FR" dirty="0" err="1" smtClean="0"/>
              <a:t>oggetto</a:t>
            </a:r>
            <a:r>
              <a:rPr lang="fr-FR" dirty="0" smtClean="0"/>
              <a:t> da </a:t>
            </a:r>
            <a:r>
              <a:rPr lang="fr-FR" dirty="0" err="1" smtClean="0"/>
              <a:t>insegnare</a:t>
            </a:r>
            <a:r>
              <a:rPr lang="fr-FR" dirty="0" smtClean="0"/>
              <a:t> (</a:t>
            </a:r>
            <a:r>
              <a:rPr lang="fr-FR" dirty="0" err="1" smtClean="0"/>
              <a:t>epistemologia</a:t>
            </a:r>
            <a:r>
              <a:rPr lang="fr-FR" dirty="0" smtClean="0"/>
              <a:t> </a:t>
            </a:r>
            <a:r>
              <a:rPr lang="fr-FR" smtClean="0"/>
              <a:t>delle discipline</a:t>
            </a:r>
            <a:r>
              <a:rPr lang="fr-FR" dirty="0" smtClean="0"/>
              <a:t>), </a:t>
            </a:r>
            <a:r>
              <a:rPr lang="fr-FR" dirty="0" err="1" smtClean="0"/>
              <a:t>soggetto</a:t>
            </a:r>
            <a:r>
              <a:rPr lang="fr-FR" dirty="0" smtClean="0"/>
              <a:t> </a:t>
            </a:r>
            <a:r>
              <a:rPr lang="fr-FR" dirty="0" err="1" smtClean="0"/>
              <a:t>che</a:t>
            </a:r>
            <a:r>
              <a:rPr lang="fr-FR" dirty="0" smtClean="0"/>
              <a:t> </a:t>
            </a:r>
            <a:r>
              <a:rPr lang="fr-FR" dirty="0" err="1" smtClean="0"/>
              <a:t>apprende</a:t>
            </a:r>
            <a:r>
              <a:rPr lang="fr-FR" dirty="0" smtClean="0"/>
              <a:t>, la </a:t>
            </a:r>
            <a:r>
              <a:rPr lang="fr-FR" dirty="0" err="1" smtClean="0"/>
              <a:t>professionalità</a:t>
            </a:r>
            <a:r>
              <a:rPr lang="fr-FR" dirty="0" smtClean="0"/>
              <a:t> </a:t>
            </a:r>
            <a:r>
              <a:rPr lang="fr-FR" dirty="0" err="1" smtClean="0"/>
              <a:t>del</a:t>
            </a:r>
            <a:r>
              <a:rPr lang="fr-FR" dirty="0" smtClean="0"/>
              <a:t> </a:t>
            </a:r>
            <a:r>
              <a:rPr lang="fr-FR" dirty="0" err="1" smtClean="0"/>
              <a:t>docente</a:t>
            </a:r>
            <a:r>
              <a:rPr lang="fr-FR" dirty="0" smtClean="0"/>
              <a:t>.</a:t>
            </a:r>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I </a:t>
            </a:r>
            <a:r>
              <a:rPr lang="fr-FR" dirty="0" err="1" smtClean="0"/>
              <a:t>modelli</a:t>
            </a:r>
            <a:r>
              <a:rPr lang="fr-FR" dirty="0" smtClean="0"/>
              <a:t> </a:t>
            </a:r>
            <a:r>
              <a:rPr lang="fr-FR" dirty="0" err="1" smtClean="0"/>
              <a:t>didattici</a:t>
            </a:r>
            <a:endParaRPr lang="fr-FR" dirty="0"/>
          </a:p>
        </p:txBody>
      </p:sp>
      <p:sp>
        <p:nvSpPr>
          <p:cNvPr id="3" name="Segnaposto contenuto 2"/>
          <p:cNvSpPr>
            <a:spLocks noGrp="1"/>
          </p:cNvSpPr>
          <p:nvPr>
            <p:ph sz="quarter" idx="1"/>
          </p:nvPr>
        </p:nvSpPr>
        <p:spPr/>
        <p:txBody>
          <a:bodyPr/>
          <a:lstStyle/>
          <a:p>
            <a:r>
              <a:rPr lang="fr-FR" dirty="0" err="1" smtClean="0"/>
              <a:t>Presentano</a:t>
            </a:r>
            <a:r>
              <a:rPr lang="fr-FR" dirty="0" smtClean="0"/>
              <a:t> </a:t>
            </a:r>
          </a:p>
          <a:p>
            <a:pPr lvl="1"/>
            <a:r>
              <a:rPr lang="fr-FR" dirty="0" smtClean="0"/>
              <a:t>un </a:t>
            </a:r>
            <a:r>
              <a:rPr lang="fr-FR" dirty="0" err="1" smtClean="0"/>
              <a:t>elemento</a:t>
            </a:r>
            <a:r>
              <a:rPr lang="fr-FR" dirty="0" smtClean="0"/>
              <a:t> </a:t>
            </a:r>
            <a:r>
              <a:rPr lang="fr-FR" dirty="0" err="1" smtClean="0"/>
              <a:t>teleologico</a:t>
            </a:r>
            <a:r>
              <a:rPr lang="fr-FR" dirty="0" smtClean="0"/>
              <a:t> (</a:t>
            </a:r>
            <a:r>
              <a:rPr lang="fr-FR" dirty="0" err="1" smtClean="0"/>
              <a:t>uno</a:t>
            </a:r>
            <a:r>
              <a:rPr lang="fr-FR" dirty="0" smtClean="0"/>
              <a:t> o più fini </a:t>
            </a:r>
            <a:r>
              <a:rPr lang="fr-FR" dirty="0" err="1" smtClean="0"/>
              <a:t>formativi</a:t>
            </a:r>
            <a:r>
              <a:rPr lang="fr-FR" dirty="0" smtClean="0"/>
              <a:t>)</a:t>
            </a:r>
          </a:p>
          <a:p>
            <a:pPr lvl="1"/>
            <a:r>
              <a:rPr lang="fr-FR" dirty="0" smtClean="0"/>
              <a:t>Un </a:t>
            </a:r>
            <a:r>
              <a:rPr lang="fr-FR" dirty="0" err="1" smtClean="0"/>
              <a:t>elemento</a:t>
            </a:r>
            <a:r>
              <a:rPr lang="fr-FR" dirty="0" smtClean="0"/>
              <a:t> </a:t>
            </a:r>
            <a:r>
              <a:rPr lang="fr-FR" dirty="0" err="1" smtClean="0"/>
              <a:t>metodologio</a:t>
            </a:r>
            <a:r>
              <a:rPr lang="fr-FR" dirty="0" smtClean="0"/>
              <a:t> (le </a:t>
            </a:r>
            <a:r>
              <a:rPr lang="fr-FR" dirty="0" err="1" smtClean="0"/>
              <a:t>tecniche</a:t>
            </a:r>
            <a:r>
              <a:rPr lang="fr-FR" dirty="0" smtClean="0"/>
              <a:t> </a:t>
            </a:r>
            <a:r>
              <a:rPr lang="fr-FR" dirty="0" err="1" smtClean="0"/>
              <a:t>didattiche</a:t>
            </a:r>
            <a:r>
              <a:rPr lang="fr-FR" dirty="0" smtClean="0"/>
              <a:t>)</a:t>
            </a:r>
          </a:p>
          <a:p>
            <a:pPr lvl="1"/>
            <a:endParaRPr lang="fr-FR" sz="2600" dirty="0" smtClean="0">
              <a:solidFill>
                <a:schemeClr val="tx1"/>
              </a:solidFill>
            </a:endParaRPr>
          </a:p>
          <a:p>
            <a:pPr lvl="1">
              <a:buNone/>
            </a:pPr>
            <a:r>
              <a:rPr lang="fr-FR" sz="2600" dirty="0" err="1" smtClean="0">
                <a:solidFill>
                  <a:schemeClr val="tx1"/>
                </a:solidFill>
              </a:rPr>
              <a:t>Hanno</a:t>
            </a:r>
            <a:r>
              <a:rPr lang="fr-FR" sz="2600" dirty="0" smtClean="0">
                <a:solidFill>
                  <a:schemeClr val="tx1"/>
                </a:solidFill>
              </a:rPr>
              <a:t> </a:t>
            </a:r>
            <a:r>
              <a:rPr lang="fr-FR" sz="2600" dirty="0" err="1" smtClean="0">
                <a:solidFill>
                  <a:schemeClr val="tx1"/>
                </a:solidFill>
              </a:rPr>
              <a:t>una</a:t>
            </a:r>
            <a:r>
              <a:rPr lang="fr-FR" sz="2600" dirty="0" smtClean="0">
                <a:solidFill>
                  <a:schemeClr val="tx1"/>
                </a:solidFill>
              </a:rPr>
              <a:t> </a:t>
            </a:r>
            <a:r>
              <a:rPr lang="fr-FR" sz="2600" dirty="0" err="1" smtClean="0">
                <a:solidFill>
                  <a:schemeClr val="tx1"/>
                </a:solidFill>
              </a:rPr>
              <a:t>funzione</a:t>
            </a:r>
            <a:endParaRPr lang="fr-FR" sz="2600" dirty="0" smtClean="0">
              <a:solidFill>
                <a:schemeClr val="tx1"/>
              </a:solidFill>
            </a:endParaRPr>
          </a:p>
          <a:p>
            <a:pPr lvl="1">
              <a:buFontTx/>
              <a:buChar char="-"/>
            </a:pPr>
            <a:r>
              <a:rPr lang="fr-FR" sz="2600" dirty="0" err="1" smtClean="0">
                <a:solidFill>
                  <a:schemeClr val="tx1"/>
                </a:solidFill>
              </a:rPr>
              <a:t>Analitica</a:t>
            </a:r>
            <a:r>
              <a:rPr lang="fr-FR" sz="2600" dirty="0" smtClean="0">
                <a:solidFill>
                  <a:schemeClr val="tx1"/>
                </a:solidFill>
              </a:rPr>
              <a:t> (</a:t>
            </a:r>
            <a:r>
              <a:rPr lang="fr-FR" sz="2600" dirty="0" err="1" smtClean="0">
                <a:solidFill>
                  <a:schemeClr val="tx1"/>
                </a:solidFill>
              </a:rPr>
              <a:t>spiegare</a:t>
            </a:r>
            <a:r>
              <a:rPr lang="fr-FR" sz="2600" dirty="0" smtClean="0">
                <a:solidFill>
                  <a:schemeClr val="tx1"/>
                </a:solidFill>
              </a:rPr>
              <a:t>, </a:t>
            </a:r>
            <a:r>
              <a:rPr lang="fr-FR" sz="2600" dirty="0" err="1" smtClean="0">
                <a:solidFill>
                  <a:schemeClr val="tx1"/>
                </a:solidFill>
              </a:rPr>
              <a:t>interpretare</a:t>
            </a:r>
            <a:r>
              <a:rPr lang="fr-FR" sz="2600" dirty="0" smtClean="0">
                <a:solidFill>
                  <a:schemeClr val="tx1"/>
                </a:solidFill>
              </a:rPr>
              <a:t>, </a:t>
            </a:r>
            <a:r>
              <a:rPr lang="fr-FR" sz="2600" dirty="0" err="1" smtClean="0">
                <a:solidFill>
                  <a:schemeClr val="tx1"/>
                </a:solidFill>
              </a:rPr>
              <a:t>comprendere</a:t>
            </a:r>
            <a:r>
              <a:rPr lang="fr-FR" sz="2600" dirty="0" smtClean="0">
                <a:solidFill>
                  <a:schemeClr val="tx1"/>
                </a:solidFill>
              </a:rPr>
              <a:t> un </a:t>
            </a:r>
            <a:r>
              <a:rPr lang="fr-FR" sz="2600" dirty="0" err="1" smtClean="0">
                <a:solidFill>
                  <a:schemeClr val="tx1"/>
                </a:solidFill>
              </a:rPr>
              <a:t>modello</a:t>
            </a:r>
            <a:r>
              <a:rPr lang="fr-FR" sz="2600" dirty="0" smtClean="0">
                <a:solidFill>
                  <a:schemeClr val="tx1"/>
                </a:solidFill>
              </a:rPr>
              <a:t> </a:t>
            </a:r>
            <a:r>
              <a:rPr lang="fr-FR" sz="2600" dirty="0" err="1" smtClean="0">
                <a:solidFill>
                  <a:schemeClr val="tx1"/>
                </a:solidFill>
              </a:rPr>
              <a:t>educativo</a:t>
            </a:r>
            <a:r>
              <a:rPr lang="fr-FR" sz="2600" dirty="0" smtClean="0">
                <a:solidFill>
                  <a:schemeClr val="tx1"/>
                </a:solidFill>
              </a:rPr>
              <a:t>)</a:t>
            </a:r>
          </a:p>
          <a:p>
            <a:pPr lvl="1">
              <a:buFontTx/>
              <a:buChar char="-"/>
            </a:pPr>
            <a:r>
              <a:rPr lang="fr-FR" sz="2600" dirty="0" err="1" smtClean="0">
                <a:solidFill>
                  <a:schemeClr val="tx1"/>
                </a:solidFill>
              </a:rPr>
              <a:t>Pragmatica</a:t>
            </a:r>
            <a:r>
              <a:rPr lang="fr-FR" sz="2600" dirty="0" smtClean="0">
                <a:solidFill>
                  <a:schemeClr val="tx1"/>
                </a:solidFill>
              </a:rPr>
              <a:t> (</a:t>
            </a:r>
            <a:r>
              <a:rPr lang="fr-FR" sz="2600" dirty="0" err="1" smtClean="0">
                <a:solidFill>
                  <a:schemeClr val="tx1"/>
                </a:solidFill>
              </a:rPr>
              <a:t>predisporre</a:t>
            </a:r>
            <a:r>
              <a:rPr lang="fr-FR" sz="2600" dirty="0" smtClean="0">
                <a:solidFill>
                  <a:schemeClr val="tx1"/>
                </a:solidFill>
              </a:rPr>
              <a:t> </a:t>
            </a:r>
            <a:r>
              <a:rPr lang="fr-FR" sz="2600" dirty="0" err="1" smtClean="0">
                <a:solidFill>
                  <a:schemeClr val="tx1"/>
                </a:solidFill>
              </a:rPr>
              <a:t>azioni</a:t>
            </a:r>
            <a:r>
              <a:rPr lang="fr-FR" sz="2600" dirty="0" smtClean="0">
                <a:solidFill>
                  <a:schemeClr val="tx1"/>
                </a:solidFill>
              </a:rPr>
              <a:t> </a:t>
            </a:r>
            <a:r>
              <a:rPr lang="fr-FR" sz="2600" dirty="0" err="1" smtClean="0">
                <a:solidFill>
                  <a:schemeClr val="tx1"/>
                </a:solidFill>
              </a:rPr>
              <a:t>concrete</a:t>
            </a:r>
            <a:r>
              <a:rPr lang="fr-FR" sz="2600" dirty="0" smtClean="0">
                <a:solidFill>
                  <a:schemeClr val="tx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Dal ‘</a:t>
            </a:r>
            <a:r>
              <a:rPr lang="fr-FR" i="1" dirty="0" smtClean="0"/>
              <a:t>come si </a:t>
            </a:r>
            <a:r>
              <a:rPr lang="fr-FR" i="1" dirty="0" err="1" smtClean="0"/>
              <a:t>deve</a:t>
            </a:r>
            <a:r>
              <a:rPr lang="fr-FR" i="1" dirty="0" smtClean="0"/>
              <a:t> </a:t>
            </a:r>
            <a:r>
              <a:rPr lang="fr-FR" i="1" dirty="0" err="1" smtClean="0"/>
              <a:t>fare</a:t>
            </a:r>
            <a:r>
              <a:rPr lang="fr-FR" dirty="0" smtClean="0"/>
              <a:t>’ al ‘</a:t>
            </a:r>
            <a:r>
              <a:rPr lang="fr-FR" i="1" dirty="0" smtClean="0"/>
              <a:t>come si fa</a:t>
            </a:r>
            <a:r>
              <a:rPr lang="fr-FR" dirty="0" smtClean="0"/>
              <a:t>’</a:t>
            </a:r>
            <a:endParaRPr lang="fr-FR" dirty="0"/>
          </a:p>
        </p:txBody>
      </p:sp>
      <p:graphicFrame>
        <p:nvGraphicFramePr>
          <p:cNvPr id="4" name="Segnaposto contenuto 3"/>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fr-FR"/>
          </a:p>
        </p:txBody>
      </p:sp>
      <p:sp>
        <p:nvSpPr>
          <p:cNvPr id="3" name="Segnaposto contenuto 2"/>
          <p:cNvSpPr>
            <a:spLocks noGrp="1"/>
          </p:cNvSpPr>
          <p:nvPr>
            <p:ph sz="quarter" idx="1"/>
          </p:nvPr>
        </p:nvSpPr>
        <p:spPr/>
        <p:txBody>
          <a:bodyPr>
            <a:normAutofit/>
          </a:bodyPr>
          <a:lstStyle/>
          <a:p>
            <a:pPr algn="ctr">
              <a:buNone/>
            </a:pPr>
            <a:endParaRPr lang="fr-FR" sz="7200" dirty="0" smtClean="0">
              <a:solidFill>
                <a:srgbClr val="FF0000"/>
              </a:solidFill>
            </a:endParaRPr>
          </a:p>
          <a:p>
            <a:pPr algn="ctr">
              <a:buNone/>
            </a:pPr>
            <a:r>
              <a:rPr lang="fr-FR" sz="7200" dirty="0" smtClean="0">
                <a:solidFill>
                  <a:srgbClr val="FF0000"/>
                </a:solidFill>
              </a:rPr>
              <a:t>26 </a:t>
            </a:r>
            <a:r>
              <a:rPr lang="fr-FR" sz="7200" dirty="0" err="1" smtClean="0">
                <a:solidFill>
                  <a:srgbClr val="FF0000"/>
                </a:solidFill>
              </a:rPr>
              <a:t>ottobre</a:t>
            </a:r>
            <a:endParaRPr lang="fr-FR" sz="7200" dirty="0">
              <a:solidFill>
                <a:srgbClr val="FF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Le antinomie</a:t>
            </a:r>
            <a:endParaRPr lang="fr-FR" dirty="0"/>
          </a:p>
        </p:txBody>
      </p:sp>
      <p:graphicFrame>
        <p:nvGraphicFramePr>
          <p:cNvPr id="4" name="Segnaposto contenuto 3"/>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asellaDiTesto 5"/>
          <p:cNvSpPr txBox="1"/>
          <p:nvPr/>
        </p:nvSpPr>
        <p:spPr>
          <a:xfrm>
            <a:off x="5940152" y="5013176"/>
            <a:ext cx="2160240" cy="369332"/>
          </a:xfrm>
          <a:prstGeom prst="rect">
            <a:avLst/>
          </a:prstGeom>
          <a:noFill/>
        </p:spPr>
        <p:txBody>
          <a:bodyPr wrap="square" rtlCol="0">
            <a:spAutoFit/>
          </a:bodyPr>
          <a:lstStyle/>
          <a:p>
            <a:endParaRPr lang="fr-FR" dirty="0"/>
          </a:p>
        </p:txBody>
      </p:sp>
      <p:sp>
        <p:nvSpPr>
          <p:cNvPr id="7" name="CasellaDiTesto 6"/>
          <p:cNvSpPr txBox="1"/>
          <p:nvPr/>
        </p:nvSpPr>
        <p:spPr>
          <a:xfrm>
            <a:off x="971600" y="1700808"/>
            <a:ext cx="2160240" cy="923330"/>
          </a:xfrm>
          <a:prstGeom prst="rect">
            <a:avLst/>
          </a:prstGeom>
          <a:noFill/>
        </p:spPr>
        <p:txBody>
          <a:bodyPr wrap="square" rtlCol="0">
            <a:spAutoFit/>
          </a:bodyPr>
          <a:lstStyle/>
          <a:p>
            <a:r>
              <a:rPr lang="fr-FR" dirty="0" smtClean="0"/>
              <a:t>Fine: </a:t>
            </a:r>
            <a:r>
              <a:rPr lang="fr-FR" dirty="0" err="1" smtClean="0"/>
              <a:t>sviluppo</a:t>
            </a:r>
            <a:r>
              <a:rPr lang="fr-FR" dirty="0" smtClean="0"/>
              <a:t> dei </a:t>
            </a:r>
            <a:r>
              <a:rPr lang="fr-FR" dirty="0" err="1" smtClean="0"/>
              <a:t>processi</a:t>
            </a:r>
            <a:r>
              <a:rPr lang="fr-FR" dirty="0" smtClean="0"/>
              <a:t> </a:t>
            </a:r>
            <a:r>
              <a:rPr lang="fr-FR" dirty="0" err="1" smtClean="0"/>
              <a:t>cognitivi</a:t>
            </a:r>
            <a:r>
              <a:rPr lang="fr-FR" dirty="0" smtClean="0"/>
              <a:t> </a:t>
            </a:r>
            <a:r>
              <a:rPr lang="fr-FR" dirty="0" err="1" smtClean="0"/>
              <a:t>superiori</a:t>
            </a:r>
            <a:r>
              <a:rPr lang="fr-FR" dirty="0" smtClean="0"/>
              <a:t>. </a:t>
            </a:r>
            <a:endParaRPr lang="fr-FR" dirty="0"/>
          </a:p>
        </p:txBody>
      </p:sp>
      <p:sp>
        <p:nvSpPr>
          <p:cNvPr id="8" name="CasellaDiTesto 7"/>
          <p:cNvSpPr txBox="1"/>
          <p:nvPr/>
        </p:nvSpPr>
        <p:spPr>
          <a:xfrm>
            <a:off x="5868144" y="5013176"/>
            <a:ext cx="2160240" cy="369332"/>
          </a:xfrm>
          <a:prstGeom prst="rect">
            <a:avLst/>
          </a:prstGeom>
          <a:noFill/>
        </p:spPr>
        <p:txBody>
          <a:bodyPr wrap="square" rtlCol="0">
            <a:spAutoFit/>
          </a:bodyPr>
          <a:lstStyle/>
          <a:p>
            <a:endParaRPr lang="fr-FR" dirty="0"/>
          </a:p>
        </p:txBody>
      </p:sp>
      <p:sp>
        <p:nvSpPr>
          <p:cNvPr id="9" name="CasellaDiTesto 8"/>
          <p:cNvSpPr txBox="1"/>
          <p:nvPr/>
        </p:nvSpPr>
        <p:spPr>
          <a:xfrm>
            <a:off x="971600" y="4581128"/>
            <a:ext cx="2160240" cy="1754326"/>
          </a:xfrm>
          <a:prstGeom prst="rect">
            <a:avLst/>
          </a:prstGeom>
          <a:noFill/>
        </p:spPr>
        <p:txBody>
          <a:bodyPr wrap="square" rtlCol="0">
            <a:spAutoFit/>
          </a:bodyPr>
          <a:lstStyle/>
          <a:p>
            <a:r>
              <a:rPr lang="fr-FR" dirty="0" smtClean="0"/>
              <a:t>Fine: </a:t>
            </a:r>
            <a:r>
              <a:rPr lang="fr-FR" dirty="0" err="1" smtClean="0"/>
              <a:t>arricchimento</a:t>
            </a:r>
            <a:r>
              <a:rPr lang="fr-FR" dirty="0" smtClean="0"/>
              <a:t> culturale. </a:t>
            </a:r>
            <a:r>
              <a:rPr lang="fr-FR" dirty="0" err="1" smtClean="0"/>
              <a:t>Concezione</a:t>
            </a:r>
            <a:r>
              <a:rPr lang="fr-FR" dirty="0" smtClean="0"/>
              <a:t> </a:t>
            </a:r>
            <a:r>
              <a:rPr lang="fr-FR" dirty="0" err="1" smtClean="0"/>
              <a:t>essenzialista</a:t>
            </a:r>
            <a:r>
              <a:rPr lang="fr-FR" dirty="0" smtClean="0"/>
              <a:t> e </a:t>
            </a:r>
            <a:r>
              <a:rPr lang="fr-FR" dirty="0" err="1" smtClean="0"/>
              <a:t>una</a:t>
            </a:r>
            <a:r>
              <a:rPr lang="fr-FR" dirty="0" smtClean="0"/>
              <a:t> </a:t>
            </a:r>
            <a:r>
              <a:rPr lang="fr-FR" dirty="0" err="1" smtClean="0"/>
              <a:t>concezione</a:t>
            </a:r>
            <a:r>
              <a:rPr lang="fr-FR" dirty="0" smtClean="0"/>
              <a:t> </a:t>
            </a:r>
            <a:r>
              <a:rPr lang="fr-FR" dirty="0" err="1" smtClean="0"/>
              <a:t>esistenzialista</a:t>
            </a:r>
            <a:endParaRPr lang="fr-FR" dirty="0"/>
          </a:p>
        </p:txBody>
      </p:sp>
      <p:sp>
        <p:nvSpPr>
          <p:cNvPr id="10" name="CasellaDiTesto 9"/>
          <p:cNvSpPr txBox="1"/>
          <p:nvPr/>
        </p:nvSpPr>
        <p:spPr>
          <a:xfrm>
            <a:off x="6084168" y="1772816"/>
            <a:ext cx="2160240" cy="646331"/>
          </a:xfrm>
          <a:prstGeom prst="rect">
            <a:avLst/>
          </a:prstGeom>
          <a:noFill/>
        </p:spPr>
        <p:txBody>
          <a:bodyPr wrap="square" rtlCol="0">
            <a:spAutoFit/>
          </a:bodyPr>
          <a:lstStyle/>
          <a:p>
            <a:r>
              <a:rPr lang="fr-FR" dirty="0" smtClean="0"/>
              <a:t>Fine: </a:t>
            </a:r>
            <a:r>
              <a:rPr lang="fr-FR" dirty="0" err="1" smtClean="0"/>
              <a:t>sviluppo</a:t>
            </a:r>
            <a:r>
              <a:rPr lang="fr-FR" dirty="0" smtClean="0"/>
              <a:t> dei </a:t>
            </a:r>
            <a:r>
              <a:rPr lang="fr-FR" dirty="0" err="1" smtClean="0"/>
              <a:t>talenti</a:t>
            </a:r>
            <a:r>
              <a:rPr lang="fr-FR" dirty="0" smtClean="0"/>
              <a:t> </a:t>
            </a:r>
            <a:r>
              <a:rPr lang="fr-FR" dirty="0" err="1" smtClean="0"/>
              <a:t>personali</a:t>
            </a:r>
            <a:r>
              <a:rPr lang="fr-FR" dirty="0" smtClean="0"/>
              <a:t>. </a:t>
            </a:r>
            <a:endParaRPr lang="fr-FR" dirty="0"/>
          </a:p>
        </p:txBody>
      </p:sp>
      <p:sp>
        <p:nvSpPr>
          <p:cNvPr id="11" name="CasellaDiTesto 10"/>
          <p:cNvSpPr txBox="1"/>
          <p:nvPr/>
        </p:nvSpPr>
        <p:spPr>
          <a:xfrm>
            <a:off x="6228184" y="4869160"/>
            <a:ext cx="2160240" cy="646331"/>
          </a:xfrm>
          <a:prstGeom prst="rect">
            <a:avLst/>
          </a:prstGeom>
          <a:noFill/>
        </p:spPr>
        <p:txBody>
          <a:bodyPr wrap="square" rtlCol="0">
            <a:spAutoFit/>
          </a:bodyPr>
          <a:lstStyle/>
          <a:p>
            <a:r>
              <a:rPr lang="fr-FR" dirty="0" smtClean="0"/>
              <a:t>Fine: </a:t>
            </a:r>
            <a:r>
              <a:rPr lang="fr-FR" dirty="0" err="1" smtClean="0"/>
              <a:t>sviluppo</a:t>
            </a:r>
            <a:r>
              <a:rPr lang="fr-FR" dirty="0" smtClean="0"/>
              <a:t> delle </a:t>
            </a:r>
            <a:r>
              <a:rPr lang="fr-FR" dirty="0" err="1" smtClean="0"/>
              <a:t>competenze</a:t>
            </a:r>
            <a:r>
              <a:rPr lang="fr-FR" dirty="0" smtClean="0"/>
              <a:t> di base.</a:t>
            </a:r>
            <a:endParaRPr lang="fr-F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97" name="Picture 13"/>
          <p:cNvPicPr>
            <a:picLocks noGrp="1" noChangeAspect="1" noChangeArrowheads="1"/>
          </p:cNvPicPr>
          <p:nvPr>
            <p:ph/>
          </p:nvPr>
        </p:nvPicPr>
        <p:blipFill>
          <a:blip r:embed="rId2" cstate="print"/>
          <a:srcRect/>
          <a:stretch>
            <a:fillRect/>
          </a:stretch>
        </p:blipFill>
        <p:spPr>
          <a:xfrm>
            <a:off x="0" y="0"/>
            <a:ext cx="9144000" cy="6858000"/>
          </a:xfrm>
          <a:effectLst>
            <a:outerShdw blurRad="292100" dist="139700" dir="2700000" algn="tl" rotWithShape="0">
              <a:srgbClr val="333333">
                <a:alpha val="65000"/>
              </a:srgbClr>
            </a:outerShdw>
          </a:effectLst>
        </p:spPr>
      </p:pic>
      <p:sp>
        <p:nvSpPr>
          <p:cNvPr id="27651" name="CasellaDiTesto 4"/>
          <p:cNvSpPr txBox="1">
            <a:spLocks noChangeArrowheads="1"/>
          </p:cNvSpPr>
          <p:nvPr/>
        </p:nvSpPr>
        <p:spPr bwMode="auto">
          <a:xfrm>
            <a:off x="7215188" y="6357938"/>
            <a:ext cx="1714500" cy="369887"/>
          </a:xfrm>
          <a:prstGeom prst="rect">
            <a:avLst/>
          </a:prstGeom>
          <a:noFill/>
          <a:ln w="9525">
            <a:noFill/>
            <a:miter lim="800000"/>
            <a:headEnd/>
            <a:tailEnd/>
          </a:ln>
        </p:spPr>
        <p:txBody>
          <a:bodyPr>
            <a:spAutoFit/>
          </a:bodyPr>
          <a:lstStyle/>
          <a:p>
            <a:r>
              <a:rPr lang="it-IT"/>
              <a:t>Baldacci, 2005</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14400" y="277813"/>
            <a:ext cx="7772400" cy="847725"/>
          </a:xfrm>
        </p:spPr>
        <p:txBody>
          <a:bodyPr>
            <a:normAutofit fontScale="90000"/>
          </a:bodyPr>
          <a:lstStyle/>
          <a:p>
            <a:pPr fontAlgn="auto">
              <a:spcAft>
                <a:spcPts val="0"/>
              </a:spcAft>
              <a:defRPr/>
            </a:pPr>
            <a:r>
              <a:rPr lang="it-IT" sz="3800" b="1" dirty="0">
                <a:solidFill>
                  <a:schemeClr val="tx2">
                    <a:satMod val="130000"/>
                  </a:schemeClr>
                </a:solidFill>
              </a:rPr>
              <a:t>Programmazione per obiettivi</a:t>
            </a:r>
            <a:r>
              <a:rPr lang="it-IT" sz="3800" dirty="0">
                <a:solidFill>
                  <a:schemeClr val="tx2">
                    <a:satMod val="130000"/>
                  </a:schemeClr>
                </a:solidFill>
              </a:rPr>
              <a:t/>
            </a:r>
            <a:br>
              <a:rPr lang="it-IT" sz="3800" dirty="0">
                <a:solidFill>
                  <a:schemeClr val="tx2">
                    <a:satMod val="130000"/>
                  </a:schemeClr>
                </a:solidFill>
              </a:rPr>
            </a:br>
            <a:r>
              <a:rPr lang="it-IT" sz="1800" dirty="0">
                <a:solidFill>
                  <a:schemeClr val="tx2">
                    <a:satMod val="130000"/>
                  </a:schemeClr>
                </a:solidFill>
              </a:rPr>
              <a:t>(F. </a:t>
            </a:r>
            <a:r>
              <a:rPr lang="it-IT" sz="1800" dirty="0" err="1">
                <a:solidFill>
                  <a:schemeClr val="tx2">
                    <a:satMod val="130000"/>
                  </a:schemeClr>
                </a:solidFill>
              </a:rPr>
              <a:t>Tessaro</a:t>
            </a:r>
            <a:r>
              <a:rPr lang="it-IT" sz="1800" dirty="0">
                <a:solidFill>
                  <a:schemeClr val="tx2">
                    <a:satMod val="130000"/>
                  </a:schemeClr>
                </a:solidFill>
              </a:rPr>
              <a:t>)</a:t>
            </a:r>
          </a:p>
        </p:txBody>
      </p:sp>
      <p:pic>
        <p:nvPicPr>
          <p:cNvPr id="23555" name="Picture 3"/>
          <p:cNvPicPr>
            <a:picLocks noGrp="1" noChangeAspect="1" noChangeArrowheads="1"/>
          </p:cNvPicPr>
          <p:nvPr>
            <p:ph idx="1"/>
          </p:nvPr>
        </p:nvPicPr>
        <p:blipFill>
          <a:blip r:embed="rId2" cstate="print"/>
          <a:srcRect/>
          <a:stretch>
            <a:fillRect/>
          </a:stretch>
        </p:blipFill>
        <p:spPr>
          <a:xfrm>
            <a:off x="1187450" y="1196975"/>
            <a:ext cx="7704138" cy="5400675"/>
          </a:xfrm>
          <a:noFill/>
        </p:spPr>
      </p:pic>
      <p:sp>
        <p:nvSpPr>
          <p:cNvPr id="5" name="Segnaposto piè di pagina 4"/>
          <p:cNvSpPr>
            <a:spLocks noGrp="1"/>
          </p:cNvSpPr>
          <p:nvPr>
            <p:ph type="ftr" sz="quarter" idx="11"/>
          </p:nvPr>
        </p:nvSpPr>
        <p:spPr/>
        <p:txBody>
          <a:bodyPr/>
          <a:lstStyle/>
          <a:p>
            <a:pPr>
              <a:defRPr/>
            </a:pPr>
            <a:r>
              <a:rPr lang="it-IT"/>
              <a:t>Patrizia Magnoler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476672"/>
            <a:ext cx="8229600" cy="1071562"/>
          </a:xfrm>
        </p:spPr>
        <p:txBody>
          <a:bodyPr>
            <a:normAutofit/>
          </a:bodyPr>
          <a:lstStyle/>
          <a:p>
            <a:pPr eaLnBrk="1" fontAlgn="auto" hangingPunct="1">
              <a:spcAft>
                <a:spcPts val="0"/>
              </a:spcAft>
              <a:defRPr/>
            </a:pPr>
            <a:r>
              <a:rPr lang="it-IT" dirty="0" smtClean="0"/>
              <a:t>Fasi della programmazione</a:t>
            </a:r>
            <a:br>
              <a:rPr lang="it-IT" dirty="0" smtClean="0"/>
            </a:br>
            <a:endParaRPr lang="it-IT" dirty="0"/>
          </a:p>
        </p:txBody>
      </p:sp>
      <p:sp>
        <p:nvSpPr>
          <p:cNvPr id="3" name="Segnaposto contenuto 2"/>
          <p:cNvSpPr>
            <a:spLocks noGrp="1"/>
          </p:cNvSpPr>
          <p:nvPr>
            <p:ph idx="1"/>
          </p:nvPr>
        </p:nvSpPr>
        <p:spPr>
          <a:xfrm>
            <a:off x="457200" y="1428750"/>
            <a:ext cx="8229600" cy="5145088"/>
          </a:xfrm>
        </p:spPr>
        <p:txBody>
          <a:bodyPr>
            <a:normAutofit lnSpcReduction="10000"/>
          </a:bodyPr>
          <a:lstStyle/>
          <a:p>
            <a:pPr marL="365760" indent="-256032" eaLnBrk="1" fontAlgn="auto" hangingPunct="1">
              <a:spcAft>
                <a:spcPts val="0"/>
              </a:spcAft>
              <a:buClr>
                <a:schemeClr val="accent3"/>
              </a:buClr>
              <a:buFont typeface="Georgia"/>
              <a:buChar char="•"/>
              <a:defRPr/>
            </a:pPr>
            <a:r>
              <a:rPr lang="it-IT" dirty="0" smtClean="0"/>
              <a:t>Individuazione delle </a:t>
            </a:r>
            <a:r>
              <a:rPr lang="it-IT" b="1" dirty="0" smtClean="0"/>
              <a:t>esigenze</a:t>
            </a:r>
            <a:r>
              <a:rPr lang="it-IT" dirty="0" smtClean="0"/>
              <a:t> del contesto socio-culturale e della situazione di partenza degli alunni</a:t>
            </a:r>
          </a:p>
          <a:p>
            <a:pPr marL="365760" indent="-256032" eaLnBrk="1" fontAlgn="auto" hangingPunct="1">
              <a:spcAft>
                <a:spcPts val="0"/>
              </a:spcAft>
              <a:buClr>
                <a:schemeClr val="accent3"/>
              </a:buClr>
              <a:buFont typeface="Georgia"/>
              <a:buChar char="•"/>
              <a:defRPr/>
            </a:pPr>
            <a:r>
              <a:rPr lang="it-IT" dirty="0" smtClean="0"/>
              <a:t>Definizioni degli </a:t>
            </a:r>
            <a:r>
              <a:rPr lang="it-IT" b="1" dirty="0" smtClean="0"/>
              <a:t>obiettivi</a:t>
            </a:r>
            <a:r>
              <a:rPr lang="it-IT" dirty="0" smtClean="0"/>
              <a:t> finali, intermedi, immediati che riguardano l’area cognitiva, non cognitiva </a:t>
            </a:r>
          </a:p>
          <a:p>
            <a:pPr marL="365760" indent="-256032" eaLnBrk="1" fontAlgn="auto" hangingPunct="1">
              <a:spcAft>
                <a:spcPts val="0"/>
              </a:spcAft>
              <a:buClr>
                <a:schemeClr val="accent3"/>
              </a:buClr>
              <a:buFont typeface="Georgia"/>
              <a:buChar char="•"/>
              <a:defRPr/>
            </a:pPr>
            <a:r>
              <a:rPr lang="it-IT" dirty="0" smtClean="0"/>
              <a:t>Organizzazione delle </a:t>
            </a:r>
            <a:r>
              <a:rPr lang="it-IT" b="1" dirty="0" smtClean="0"/>
              <a:t>attività</a:t>
            </a:r>
            <a:r>
              <a:rPr lang="it-IT" dirty="0" smtClean="0"/>
              <a:t> e dei contenuti in relazione agli obiettivi stabiliti</a:t>
            </a:r>
          </a:p>
          <a:p>
            <a:pPr marL="365760" indent="-256032" eaLnBrk="1" fontAlgn="auto" hangingPunct="1">
              <a:spcAft>
                <a:spcPts val="0"/>
              </a:spcAft>
              <a:buClr>
                <a:schemeClr val="accent3"/>
              </a:buClr>
              <a:buFont typeface="Georgia"/>
              <a:buChar char="•"/>
              <a:defRPr/>
            </a:pPr>
            <a:r>
              <a:rPr lang="it-IT" dirty="0" smtClean="0"/>
              <a:t>Individuazione dei </a:t>
            </a:r>
            <a:r>
              <a:rPr lang="it-IT" b="1" dirty="0" smtClean="0"/>
              <a:t>metodi</a:t>
            </a:r>
            <a:r>
              <a:rPr lang="it-IT" dirty="0" smtClean="0"/>
              <a:t>, </a:t>
            </a:r>
            <a:r>
              <a:rPr lang="it-IT" b="1" dirty="0" smtClean="0"/>
              <a:t>materiali</a:t>
            </a:r>
            <a:r>
              <a:rPr lang="it-IT" dirty="0" smtClean="0"/>
              <a:t> e </a:t>
            </a:r>
            <a:r>
              <a:rPr lang="it-IT" b="1" dirty="0" smtClean="0"/>
              <a:t>sussidi</a:t>
            </a:r>
            <a:r>
              <a:rPr lang="it-IT" dirty="0" smtClean="0"/>
              <a:t> adeguati</a:t>
            </a:r>
          </a:p>
          <a:p>
            <a:pPr marL="365760" indent="-256032" eaLnBrk="1" fontAlgn="auto" hangingPunct="1">
              <a:spcAft>
                <a:spcPts val="0"/>
              </a:spcAft>
              <a:buClr>
                <a:schemeClr val="accent3"/>
              </a:buClr>
              <a:buFont typeface="Georgia"/>
              <a:buChar char="•"/>
              <a:defRPr/>
            </a:pPr>
            <a:r>
              <a:rPr lang="it-IT" dirty="0" smtClean="0"/>
              <a:t>Sistematica </a:t>
            </a:r>
            <a:r>
              <a:rPr lang="it-IT" b="1" dirty="0" smtClean="0"/>
              <a:t>osservazione</a:t>
            </a:r>
            <a:r>
              <a:rPr lang="it-IT" dirty="0" smtClean="0"/>
              <a:t> dei processi di apprendimento. Continue </a:t>
            </a:r>
            <a:r>
              <a:rPr lang="it-IT" b="1" dirty="0" smtClean="0"/>
              <a:t>verifiche</a:t>
            </a:r>
            <a:r>
              <a:rPr lang="it-IT" dirty="0" smtClean="0"/>
              <a:t> del processo didattico.</a:t>
            </a:r>
          </a:p>
          <a:p>
            <a:pPr marL="365760" indent="-256032" eaLnBrk="1" fontAlgn="auto" hangingPunct="1">
              <a:spcAft>
                <a:spcPts val="0"/>
              </a:spcAft>
              <a:buClr>
                <a:schemeClr val="accent3"/>
              </a:buClr>
              <a:buFont typeface="Georgia"/>
              <a:buChar char="•"/>
              <a:defRPr/>
            </a:pPr>
            <a:r>
              <a:rPr lang="it-IT" dirty="0" smtClean="0"/>
              <a:t>Processo </a:t>
            </a:r>
            <a:r>
              <a:rPr lang="it-IT" b="1" dirty="0" smtClean="0"/>
              <a:t>valutativo</a:t>
            </a:r>
            <a:r>
              <a:rPr lang="it-IT" dirty="0" smtClean="0"/>
              <a:t> degli interventi educativi e i risultati</a:t>
            </a:r>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fontAlgn="auto">
              <a:spcAft>
                <a:spcPts val="0"/>
              </a:spcAft>
              <a:defRPr/>
            </a:pPr>
            <a:r>
              <a:rPr lang="it-IT" smtClean="0">
                <a:solidFill>
                  <a:schemeClr val="tx2">
                    <a:satMod val="130000"/>
                  </a:schemeClr>
                </a:solidFill>
              </a:rPr>
              <a:t>Positivo/negativo</a:t>
            </a:r>
          </a:p>
        </p:txBody>
      </p:sp>
      <p:sp>
        <p:nvSpPr>
          <p:cNvPr id="24579" name="Rectangle 3"/>
          <p:cNvSpPr>
            <a:spLocks noGrp="1" noChangeArrowheads="1"/>
          </p:cNvSpPr>
          <p:nvPr>
            <p:ph idx="1"/>
          </p:nvPr>
        </p:nvSpPr>
        <p:spPr/>
        <p:txBody>
          <a:bodyPr/>
          <a:lstStyle/>
          <a:p>
            <a:pPr>
              <a:lnSpc>
                <a:spcPct val="90000"/>
              </a:lnSpc>
              <a:buFont typeface="Wingdings" pitchFamily="2" charset="2"/>
              <a:buNone/>
            </a:pPr>
            <a:r>
              <a:rPr lang="it-IT" sz="2400" smtClean="0"/>
              <a:t>L’attenzione è sul prodotto, l’origine comportamentista è individuabile in Skinner, e poi in Bloom, Gagnè, Bandura</a:t>
            </a:r>
          </a:p>
          <a:p>
            <a:pPr>
              <a:lnSpc>
                <a:spcPct val="90000"/>
              </a:lnSpc>
              <a:buFont typeface="Wingdings" pitchFamily="2" charset="2"/>
              <a:buNone/>
            </a:pPr>
            <a:r>
              <a:rPr lang="it-IT" sz="2400" smtClean="0"/>
              <a:t>La relazione è deterministica-causale</a:t>
            </a:r>
          </a:p>
          <a:p>
            <a:pPr>
              <a:lnSpc>
                <a:spcPct val="90000"/>
              </a:lnSpc>
            </a:pPr>
            <a:r>
              <a:rPr lang="it-IT" sz="2400" smtClean="0"/>
              <a:t>Risultato finale condiviso che viene chiarito mediante l’uso di tassonomie.</a:t>
            </a:r>
          </a:p>
          <a:p>
            <a:pPr>
              <a:lnSpc>
                <a:spcPct val="90000"/>
              </a:lnSpc>
            </a:pPr>
            <a:r>
              <a:rPr lang="it-IT" sz="2400" smtClean="0"/>
              <a:t>Valutazione “oggettiva” e standard che permettono la confrontabilità, la velocizzazione di procedure.</a:t>
            </a:r>
          </a:p>
          <a:p>
            <a:pPr>
              <a:lnSpc>
                <a:spcPct val="90000"/>
              </a:lnSpc>
              <a:buFont typeface="Wingdings" pitchFamily="2" charset="2"/>
              <a:buNone/>
            </a:pPr>
            <a:endParaRPr lang="it-IT" sz="2400" smtClean="0"/>
          </a:p>
          <a:p>
            <a:pPr>
              <a:lnSpc>
                <a:spcPct val="90000"/>
              </a:lnSpc>
              <a:buFont typeface="Wingdings" pitchFamily="2" charset="2"/>
              <a:buNone/>
            </a:pPr>
            <a:r>
              <a:rPr lang="it-IT" sz="2400" smtClean="0"/>
              <a:t>L’attenzione è centrata sulla performance finale.</a:t>
            </a:r>
          </a:p>
          <a:p>
            <a:pPr>
              <a:lnSpc>
                <a:spcPct val="90000"/>
              </a:lnSpc>
            </a:pPr>
            <a:endParaRPr lang="it-IT" sz="240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476672"/>
            <a:ext cx="8229600" cy="1071562"/>
          </a:xfrm>
        </p:spPr>
        <p:txBody>
          <a:bodyPr>
            <a:normAutofit/>
          </a:bodyPr>
          <a:lstStyle/>
          <a:p>
            <a:pPr eaLnBrk="1" fontAlgn="auto" hangingPunct="1">
              <a:spcAft>
                <a:spcPts val="0"/>
              </a:spcAft>
              <a:defRPr/>
            </a:pPr>
            <a:r>
              <a:rPr lang="it-IT" dirty="0" smtClean="0"/>
              <a:t>Obiettivi</a:t>
            </a:r>
            <a:br>
              <a:rPr lang="it-IT" dirty="0" smtClean="0"/>
            </a:br>
            <a:endParaRPr lang="it-IT" dirty="0"/>
          </a:p>
        </p:txBody>
      </p:sp>
      <p:sp>
        <p:nvSpPr>
          <p:cNvPr id="37891" name="Segnaposto contenuto 2"/>
          <p:cNvSpPr>
            <a:spLocks noGrp="1"/>
          </p:cNvSpPr>
          <p:nvPr>
            <p:ph idx="1"/>
          </p:nvPr>
        </p:nvSpPr>
        <p:spPr>
          <a:xfrm>
            <a:off x="457200" y="1928813"/>
            <a:ext cx="8229600" cy="4645025"/>
          </a:xfrm>
        </p:spPr>
        <p:txBody>
          <a:bodyPr/>
          <a:lstStyle/>
          <a:p>
            <a:pPr eaLnBrk="1" hangingPunct="1"/>
            <a:r>
              <a:rPr lang="it-IT" b="1" smtClean="0"/>
              <a:t>Gli obiettivi didattici </a:t>
            </a:r>
            <a:r>
              <a:rPr lang="it-IT" smtClean="0"/>
              <a:t>sono traguardi da raggiungere nel contesto di specifiche discipline o di precise aree disciplinari.</a:t>
            </a:r>
          </a:p>
          <a:p>
            <a:pPr eaLnBrk="1" hangingPunct="1">
              <a:buFont typeface="Georgia" pitchFamily="18" charset="0"/>
              <a:buNone/>
            </a:pPr>
            <a:endParaRPr lang="it-IT" smtClean="0"/>
          </a:p>
          <a:p>
            <a:pPr eaLnBrk="1" hangingPunct="1"/>
            <a:r>
              <a:rPr lang="it-IT" b="1" smtClean="0"/>
              <a:t>Gli obiettivi educativi</a:t>
            </a:r>
            <a:r>
              <a:rPr lang="it-IT" smtClean="0"/>
              <a:t> si riferiscono  alla crescita della persona umana considerata nella sua totalità.</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fontAlgn="auto">
              <a:spcAft>
                <a:spcPts val="0"/>
              </a:spcAft>
              <a:defRPr/>
            </a:pPr>
            <a:r>
              <a:rPr lang="it-IT" smtClean="0">
                <a:solidFill>
                  <a:schemeClr val="tx2">
                    <a:satMod val="130000"/>
                  </a:schemeClr>
                </a:solidFill>
              </a:rPr>
              <a:t>Obiettivo</a:t>
            </a:r>
          </a:p>
        </p:txBody>
      </p:sp>
      <p:sp>
        <p:nvSpPr>
          <p:cNvPr id="25603" name="Rectangle 3"/>
          <p:cNvSpPr>
            <a:spLocks noGrp="1" noChangeArrowheads="1"/>
          </p:cNvSpPr>
          <p:nvPr>
            <p:ph idx="1"/>
          </p:nvPr>
        </p:nvSpPr>
        <p:spPr/>
        <p:txBody>
          <a:bodyPr/>
          <a:lstStyle/>
          <a:p>
            <a:r>
              <a:rPr lang="it-IT" sz="2400" smtClean="0"/>
              <a:t>Descrizione di una performance che gli studenti devono dimostrare</a:t>
            </a:r>
          </a:p>
          <a:p>
            <a:r>
              <a:rPr lang="it-IT" sz="2400" smtClean="0"/>
              <a:t>Si esprime attraverso parole che non permettono molte interpretazioni: </a:t>
            </a:r>
            <a:r>
              <a:rPr lang="it-IT" sz="2400" b="1" smtClean="0"/>
              <a:t>scrivere, selezionare, risolvere, costruire, riconoscere...</a:t>
            </a:r>
          </a:p>
          <a:p>
            <a:r>
              <a:rPr lang="it-IT" sz="2400" smtClean="0"/>
              <a:t>Per valutare il conseguimento di un obiettivo bisogna chiarire la </a:t>
            </a:r>
          </a:p>
          <a:p>
            <a:pPr lvl="1"/>
            <a:r>
              <a:rPr lang="it-IT" sz="2200" smtClean="0"/>
              <a:t>Performance</a:t>
            </a:r>
          </a:p>
          <a:p>
            <a:pPr lvl="1"/>
            <a:r>
              <a:rPr lang="it-IT" sz="2200" smtClean="0"/>
              <a:t>Condizioni in cui si deve realizzare (es. il tempo, la precisione)</a:t>
            </a:r>
          </a:p>
          <a:p>
            <a:pPr lvl="1"/>
            <a:r>
              <a:rPr lang="it-IT" sz="2200" smtClean="0"/>
              <a:t>Criterio (lo standard accettabile)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p:txBody>
          <a:bodyPr>
            <a:normAutofit/>
          </a:bodyPr>
          <a:lstStyle/>
          <a:p>
            <a:pPr fontAlgn="auto">
              <a:spcAft>
                <a:spcPts val="0"/>
              </a:spcAft>
              <a:defRPr/>
            </a:pPr>
            <a:r>
              <a:rPr lang="it-IT" smtClean="0">
                <a:solidFill>
                  <a:schemeClr val="tx2">
                    <a:satMod val="130000"/>
                  </a:schemeClr>
                </a:solidFill>
              </a:rPr>
              <a:t>Esercitiamoci…quali sono obiettivi?</a:t>
            </a:r>
          </a:p>
        </p:txBody>
      </p:sp>
      <p:sp>
        <p:nvSpPr>
          <p:cNvPr id="26627" name="Segnaposto contenuto 2"/>
          <p:cNvSpPr>
            <a:spLocks noGrp="1"/>
          </p:cNvSpPr>
          <p:nvPr>
            <p:ph idx="1"/>
          </p:nvPr>
        </p:nvSpPr>
        <p:spPr/>
        <p:txBody>
          <a:bodyPr/>
          <a:lstStyle/>
          <a:p>
            <a:r>
              <a:rPr lang="it-IT" smtClean="0"/>
              <a:t>Essere in grado di capire la matematica</a:t>
            </a:r>
          </a:p>
          <a:p>
            <a:r>
              <a:rPr lang="it-IT" smtClean="0"/>
              <a:t>Essere in grado di cucire un orlo</a:t>
            </a:r>
          </a:p>
          <a:p>
            <a:endParaRPr lang="it-IT" smtClean="0"/>
          </a:p>
          <a:p>
            <a:r>
              <a:rPr lang="it-IT" smtClean="0"/>
              <a:t>Scrivere un articolo di giornale</a:t>
            </a:r>
          </a:p>
          <a:p>
            <a:r>
              <a:rPr lang="it-IT" smtClean="0"/>
              <a:t>Sviluppare il gusto musicale</a:t>
            </a:r>
          </a:p>
          <a:p>
            <a:endParaRPr lang="it-IT" smtClean="0"/>
          </a:p>
          <a:p>
            <a:r>
              <a:rPr lang="it-IT" smtClean="0"/>
              <a:t>Affrontare un problema</a:t>
            </a:r>
          </a:p>
          <a:p>
            <a:r>
              <a:rPr lang="it-IT" smtClean="0"/>
              <a:t>Ricordare i primi 5 numeri primi.</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normAutofit fontScale="90000"/>
          </a:bodyPr>
          <a:lstStyle/>
          <a:p>
            <a:pPr fontAlgn="auto">
              <a:spcAft>
                <a:spcPts val="0"/>
              </a:spcAft>
              <a:defRPr/>
            </a:pPr>
            <a:r>
              <a:rPr lang="it-IT" sz="3800" dirty="0">
                <a:solidFill>
                  <a:schemeClr val="tx2">
                    <a:satMod val="130000"/>
                  </a:schemeClr>
                </a:solidFill>
              </a:rPr>
              <a:t>Esercitazioni: la performance chiaramente definita</a:t>
            </a:r>
          </a:p>
        </p:txBody>
      </p:sp>
      <p:sp>
        <p:nvSpPr>
          <p:cNvPr id="27651" name="Rectangle 3"/>
          <p:cNvSpPr>
            <a:spLocks noGrp="1" noChangeArrowheads="1"/>
          </p:cNvSpPr>
          <p:nvPr>
            <p:ph idx="1"/>
          </p:nvPr>
        </p:nvSpPr>
        <p:spPr/>
        <p:txBody>
          <a:bodyPr/>
          <a:lstStyle/>
          <a:p>
            <a:r>
              <a:rPr lang="it-IT" smtClean="0">
                <a:solidFill>
                  <a:schemeClr val="accent1"/>
                </a:solidFill>
              </a:rPr>
              <a:t>Capire</a:t>
            </a:r>
            <a:r>
              <a:rPr lang="it-IT" smtClean="0"/>
              <a:t> i principi della compravendita</a:t>
            </a:r>
          </a:p>
          <a:p>
            <a:r>
              <a:rPr lang="it-IT" smtClean="0"/>
              <a:t>Essere in grado di </a:t>
            </a:r>
            <a:r>
              <a:rPr lang="it-IT" smtClean="0">
                <a:solidFill>
                  <a:schemeClr val="accent1"/>
                </a:solidFill>
              </a:rPr>
              <a:t>elencare</a:t>
            </a:r>
            <a:r>
              <a:rPr lang="it-IT" smtClean="0"/>
              <a:t> le ossa del corpo.</a:t>
            </a:r>
          </a:p>
          <a:p>
            <a:r>
              <a:rPr lang="it-IT" smtClean="0">
                <a:solidFill>
                  <a:schemeClr val="accent1"/>
                </a:solidFill>
              </a:rPr>
              <a:t>Apprezzare</a:t>
            </a:r>
            <a:r>
              <a:rPr lang="it-IT" smtClean="0"/>
              <a:t> l’abilità degli altri e comportarsi da spettatore intelligente.</a:t>
            </a:r>
          </a:p>
          <a:p>
            <a:r>
              <a:rPr lang="it-IT" smtClean="0"/>
              <a:t>Essere in grado di </a:t>
            </a:r>
            <a:r>
              <a:rPr lang="it-IT" smtClean="0">
                <a:solidFill>
                  <a:schemeClr val="accent1"/>
                </a:solidFill>
              </a:rPr>
              <a:t>interiorizzare </a:t>
            </a:r>
            <a:r>
              <a:rPr lang="it-IT" smtClean="0"/>
              <a:t>le tragedie di Shakespeare.</a:t>
            </a:r>
          </a:p>
          <a:p>
            <a:r>
              <a:rPr lang="it-IT" smtClean="0"/>
              <a:t>Essere in grado di </a:t>
            </a:r>
            <a:r>
              <a:rPr lang="it-IT" smtClean="0">
                <a:solidFill>
                  <a:schemeClr val="accent1"/>
                </a:solidFill>
              </a:rPr>
              <a:t>descrivere</a:t>
            </a:r>
            <a:r>
              <a:rPr lang="it-IT" smtClean="0"/>
              <a:t> le indicazioni per l’uso di un pacemaker.</a:t>
            </a:r>
          </a:p>
          <a:p>
            <a:endParaRPr lang="it-IT"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p:txBody>
          <a:bodyPr/>
          <a:lstStyle/>
          <a:p>
            <a:pPr marL="342900" indent="-342900" fontAlgn="auto">
              <a:spcAft>
                <a:spcPts val="0"/>
              </a:spcAft>
              <a:defRPr/>
            </a:pPr>
            <a:r>
              <a:rPr lang="it-IT" sz="4000" smtClean="0">
                <a:solidFill>
                  <a:schemeClr val="accent1"/>
                </a:solidFill>
              </a:rPr>
              <a:t>Caratteristiche di un obiettivo</a:t>
            </a:r>
            <a:r>
              <a:rPr lang="it-IT" sz="2200" smtClean="0">
                <a:solidFill>
                  <a:srgbClr val="000000"/>
                </a:solidFill>
              </a:rPr>
              <a:t/>
            </a:r>
            <a:br>
              <a:rPr lang="it-IT" sz="2200" smtClean="0">
                <a:solidFill>
                  <a:srgbClr val="000000"/>
                </a:solidFill>
              </a:rPr>
            </a:br>
            <a:endParaRPr lang="it-IT" sz="1800" smtClean="0">
              <a:solidFill>
                <a:srgbClr val="000000"/>
              </a:solidFill>
            </a:endParaRPr>
          </a:p>
        </p:txBody>
      </p:sp>
      <p:sp>
        <p:nvSpPr>
          <p:cNvPr id="3" name="Segnaposto contenuto 2"/>
          <p:cNvSpPr>
            <a:spLocks noGrp="1"/>
          </p:cNvSpPr>
          <p:nvPr>
            <p:ph idx="1"/>
          </p:nvPr>
        </p:nvSpPr>
        <p:spPr/>
        <p:txBody>
          <a:bodyPr>
            <a:normAutofit fontScale="92500" lnSpcReduction="10000"/>
          </a:bodyPr>
          <a:lstStyle/>
          <a:p>
            <a:pPr marL="274320" indent="-274320" fontAlgn="auto">
              <a:spcAft>
                <a:spcPts val="0"/>
              </a:spcAft>
              <a:buClr>
                <a:schemeClr val="accent3"/>
              </a:buClr>
              <a:buFont typeface="Wingdings 2"/>
              <a:buChar char=""/>
              <a:defRPr/>
            </a:pPr>
            <a:r>
              <a:rPr lang="it-IT" sz="3500" dirty="0" smtClean="0"/>
              <a:t>Dato l’elenco delle province </a:t>
            </a:r>
            <a:r>
              <a:rPr lang="it-IT" sz="3500" dirty="0" err="1" smtClean="0"/>
              <a:t>italiane…</a:t>
            </a:r>
            <a:endParaRPr lang="it-IT" sz="3500" dirty="0" smtClean="0"/>
          </a:p>
          <a:p>
            <a:pPr marL="274320" indent="-274320" fontAlgn="auto">
              <a:spcAft>
                <a:spcPts val="0"/>
              </a:spcAft>
              <a:buClr>
                <a:schemeClr val="accent3"/>
              </a:buClr>
              <a:buFont typeface="Wingdings 2"/>
              <a:buChar char=""/>
              <a:defRPr/>
            </a:pPr>
            <a:endParaRPr lang="it-IT" sz="3500" dirty="0" smtClean="0"/>
          </a:p>
          <a:p>
            <a:pPr marL="274320" indent="-274320" fontAlgn="auto">
              <a:spcAft>
                <a:spcPts val="0"/>
              </a:spcAft>
              <a:buClr>
                <a:schemeClr val="accent3"/>
              </a:buClr>
              <a:buFont typeface="Wingdings 2"/>
              <a:buChar char=""/>
              <a:defRPr/>
            </a:pPr>
            <a:r>
              <a:rPr lang="it-IT" sz="3500" dirty="0" smtClean="0">
                <a:solidFill>
                  <a:schemeClr val="accent1"/>
                </a:solidFill>
              </a:rPr>
              <a:t>Performance</a:t>
            </a:r>
            <a:r>
              <a:rPr lang="it-IT" sz="3500" dirty="0" smtClean="0"/>
              <a:t> - selezionare le province del Friuli Venezia Giulia</a:t>
            </a:r>
          </a:p>
          <a:p>
            <a:pPr marL="274320" indent="-274320" fontAlgn="auto">
              <a:spcAft>
                <a:spcPts val="0"/>
              </a:spcAft>
              <a:buClr>
                <a:schemeClr val="accent3"/>
              </a:buClr>
              <a:buFont typeface="Wingdings 2"/>
              <a:buChar char=""/>
              <a:defRPr/>
            </a:pPr>
            <a:r>
              <a:rPr lang="it-IT" sz="3500" dirty="0" smtClean="0">
                <a:solidFill>
                  <a:schemeClr val="accent1"/>
                </a:solidFill>
              </a:rPr>
              <a:t>Condizioni</a:t>
            </a:r>
            <a:r>
              <a:rPr lang="it-IT" sz="3500" dirty="0" smtClean="0"/>
              <a:t> - in 5 minuti</a:t>
            </a:r>
          </a:p>
          <a:p>
            <a:pPr marL="274320" indent="-274320" fontAlgn="auto">
              <a:spcAft>
                <a:spcPts val="0"/>
              </a:spcAft>
              <a:buClr>
                <a:schemeClr val="accent3"/>
              </a:buClr>
              <a:buFont typeface="Wingdings 2"/>
              <a:buChar char=""/>
              <a:defRPr/>
            </a:pPr>
            <a:r>
              <a:rPr lang="it-IT" sz="3500" dirty="0" smtClean="0">
                <a:solidFill>
                  <a:schemeClr val="accent1"/>
                </a:solidFill>
              </a:rPr>
              <a:t>Criterio</a:t>
            </a:r>
            <a:r>
              <a:rPr lang="it-IT" sz="3500" dirty="0" smtClean="0"/>
              <a:t> - la prova è considerata positiva solo se verranno individuate tutte le province.</a:t>
            </a:r>
          </a:p>
          <a:p>
            <a:pPr marL="274320" indent="-274320" fontAlgn="auto">
              <a:spcAft>
                <a:spcPts val="0"/>
              </a:spcAft>
              <a:buClr>
                <a:schemeClr val="accent3"/>
              </a:buClr>
              <a:buFont typeface="Wingdings 2"/>
              <a:buChar char=""/>
              <a:defRPr/>
            </a:pPr>
            <a:endParaRPr lang="it-IT" dirty="0" smtClean="0"/>
          </a:p>
          <a:p>
            <a:pPr marL="274320" indent="-274320" fontAlgn="auto">
              <a:spcAft>
                <a:spcPts val="0"/>
              </a:spcAft>
              <a:buClr>
                <a:schemeClr val="accent3"/>
              </a:buClr>
              <a:buFont typeface="Wingdings 2"/>
              <a:buNone/>
              <a:defRPr/>
            </a:pPr>
            <a:r>
              <a:rPr lang="it-IT" sz="2800" dirty="0" smtClean="0"/>
              <a:t/>
            </a:r>
            <a:br>
              <a:rPr lang="it-IT" sz="2800" dirty="0" smtClean="0"/>
            </a:br>
            <a:endParaRPr lang="it-IT"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p:txBody>
          <a:bodyPr/>
          <a:lstStyle/>
          <a:p>
            <a:pPr fontAlgn="auto">
              <a:spcAft>
                <a:spcPts val="0"/>
              </a:spcAft>
              <a:defRPr/>
            </a:pPr>
            <a:r>
              <a:rPr lang="it-IT" smtClean="0">
                <a:solidFill>
                  <a:schemeClr val="tx2">
                    <a:satMod val="130000"/>
                  </a:schemeClr>
                </a:solidFill>
              </a:rPr>
              <a:t>Individuare gli obiettivi</a:t>
            </a:r>
          </a:p>
        </p:txBody>
      </p:sp>
      <p:sp>
        <p:nvSpPr>
          <p:cNvPr id="18435" name="Segnaposto contenuto 2"/>
          <p:cNvSpPr>
            <a:spLocks noGrp="1"/>
          </p:cNvSpPr>
          <p:nvPr>
            <p:ph idx="1"/>
          </p:nvPr>
        </p:nvSpPr>
        <p:spPr/>
        <p:txBody>
          <a:bodyPr>
            <a:normAutofit/>
          </a:bodyPr>
          <a:lstStyle/>
          <a:p>
            <a:pPr marL="365760" indent="-283464" fontAlgn="auto">
              <a:spcAft>
                <a:spcPts val="0"/>
              </a:spcAft>
              <a:buFont typeface="Wingdings 2"/>
              <a:buChar char=""/>
              <a:defRPr/>
            </a:pPr>
            <a:r>
              <a:rPr lang="it-IT" smtClean="0"/>
              <a:t>Partire da una attività, un argomento che si considera utile per quella classe.</a:t>
            </a:r>
          </a:p>
          <a:p>
            <a:pPr marL="365760" indent="-283464" fontAlgn="auto">
              <a:spcAft>
                <a:spcPts val="0"/>
              </a:spcAft>
              <a:buFont typeface="Wingdings 2"/>
              <a:buChar char=""/>
              <a:defRPr/>
            </a:pPr>
            <a:r>
              <a:rPr lang="it-IT" smtClean="0"/>
              <a:t>Analisi dei contenuti.</a:t>
            </a:r>
          </a:p>
          <a:p>
            <a:pPr marL="365760" indent="-283464" fontAlgn="auto">
              <a:spcAft>
                <a:spcPts val="0"/>
              </a:spcAft>
              <a:buFont typeface="Wingdings 2"/>
              <a:buChar char=""/>
              <a:defRPr/>
            </a:pPr>
            <a:r>
              <a:rPr lang="it-IT" smtClean="0"/>
              <a:t>Scelta degli obiettivi.</a:t>
            </a:r>
          </a:p>
          <a:p>
            <a:pPr marL="365760" indent="-283464" fontAlgn="auto">
              <a:spcAft>
                <a:spcPts val="0"/>
              </a:spcAft>
              <a:buFont typeface="Wingdings 2"/>
              <a:buChar char=""/>
              <a:defRPr/>
            </a:pPr>
            <a:r>
              <a:rPr lang="it-IT" smtClean="0"/>
              <a:t>Individuazione del metodo.</a:t>
            </a:r>
          </a:p>
          <a:p>
            <a:pPr marL="365760" indent="-283464" fontAlgn="auto">
              <a:spcAft>
                <a:spcPts val="0"/>
              </a:spcAft>
              <a:buFont typeface="Wingdings 2"/>
              <a:buChar char=""/>
              <a:defRPr/>
            </a:pPr>
            <a:r>
              <a:rPr lang="it-IT" smtClean="0"/>
              <a:t>Analisi di fattibilità e di coerenza con gli obiettivi determinati nei programmi ministeriali.</a:t>
            </a:r>
          </a:p>
          <a:p>
            <a:pPr marL="365760" indent="-283464" fontAlgn="auto">
              <a:spcAft>
                <a:spcPts val="0"/>
              </a:spcAft>
              <a:buFont typeface="Wingdings 2"/>
              <a:buChar char=""/>
              <a:defRPr/>
            </a:pPr>
            <a:r>
              <a:rPr lang="it-IT" smtClean="0"/>
              <a:t>Definizione degli obiettivi.</a:t>
            </a:r>
          </a:p>
          <a:p>
            <a:pPr marL="365760" indent="-283464" fontAlgn="auto">
              <a:spcAft>
                <a:spcPts val="0"/>
              </a:spcAft>
              <a:buFont typeface="Wingdings 2"/>
              <a:buChar char=""/>
              <a:defRPr/>
            </a:pPr>
            <a:endParaRPr lang="it-IT"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a:xfrm>
            <a:off x="457200" y="0"/>
            <a:ext cx="8229600" cy="1000125"/>
          </a:xfrm>
        </p:spPr>
        <p:txBody>
          <a:bodyPr/>
          <a:lstStyle/>
          <a:p>
            <a:pPr fontAlgn="auto">
              <a:spcAft>
                <a:spcPts val="0"/>
              </a:spcAft>
              <a:defRPr/>
            </a:pPr>
            <a:r>
              <a:rPr lang="it-IT" smtClean="0">
                <a:solidFill>
                  <a:schemeClr val="tx2">
                    <a:satMod val="130000"/>
                  </a:schemeClr>
                </a:solidFill>
              </a:rPr>
              <a:t>Come pensare agli obiettivi?</a:t>
            </a:r>
          </a:p>
        </p:txBody>
      </p:sp>
      <p:sp>
        <p:nvSpPr>
          <p:cNvPr id="36867" name="Segnaposto contenuto 2"/>
          <p:cNvSpPr>
            <a:spLocks noGrp="1"/>
          </p:cNvSpPr>
          <p:nvPr>
            <p:ph idx="1"/>
          </p:nvPr>
        </p:nvSpPr>
        <p:spPr>
          <a:xfrm>
            <a:off x="714375" y="1928813"/>
            <a:ext cx="8229600" cy="4389437"/>
          </a:xfrm>
        </p:spPr>
        <p:txBody>
          <a:bodyPr/>
          <a:lstStyle/>
          <a:p>
            <a:pPr>
              <a:buFont typeface="Wingdings 2" pitchFamily="18" charset="2"/>
              <a:buNone/>
            </a:pPr>
            <a:endParaRPr lang="it-IT" smtClean="0"/>
          </a:p>
        </p:txBody>
      </p:sp>
      <p:graphicFrame>
        <p:nvGraphicFramePr>
          <p:cNvPr id="6" name="Diagramma 5"/>
          <p:cNvGraphicFramePr/>
          <p:nvPr/>
        </p:nvGraphicFramePr>
        <p:xfrm>
          <a:off x="285720" y="1000108"/>
          <a:ext cx="8643998" cy="5207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reccia in su 6"/>
          <p:cNvSpPr/>
          <p:nvPr/>
        </p:nvSpPr>
        <p:spPr>
          <a:xfrm>
            <a:off x="1428750" y="1571625"/>
            <a:ext cx="642938" cy="107156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Freccia in giù 7"/>
          <p:cNvSpPr/>
          <p:nvPr/>
        </p:nvSpPr>
        <p:spPr>
          <a:xfrm>
            <a:off x="4286250" y="1571625"/>
            <a:ext cx="642938" cy="1071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Freccia a incrocio 8"/>
          <p:cNvSpPr/>
          <p:nvPr/>
        </p:nvSpPr>
        <p:spPr>
          <a:xfrm>
            <a:off x="6786563" y="1428750"/>
            <a:ext cx="1500187" cy="1500188"/>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p:txBody>
          <a:bodyPr/>
          <a:lstStyle/>
          <a:p>
            <a:pPr fontAlgn="auto">
              <a:spcAft>
                <a:spcPts val="0"/>
              </a:spcAft>
              <a:defRPr/>
            </a:pPr>
            <a:r>
              <a:rPr lang="it-IT" smtClean="0">
                <a:solidFill>
                  <a:schemeClr val="tx2">
                    <a:satMod val="130000"/>
                  </a:schemeClr>
                </a:solidFill>
              </a:rPr>
              <a:t>Definire l’obiettivo</a:t>
            </a:r>
          </a:p>
        </p:txBody>
      </p:sp>
      <p:graphicFrame>
        <p:nvGraphicFramePr>
          <p:cNvPr id="6" name="Segnaposto contenuto 5"/>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egnaposto piè di pagina 4"/>
          <p:cNvSpPr>
            <a:spLocks noGrp="1"/>
          </p:cNvSpPr>
          <p:nvPr>
            <p:ph type="ftr" sz="quarter" idx="11"/>
          </p:nvPr>
        </p:nvSpPr>
        <p:spPr/>
        <p:txBody>
          <a:bodyPr/>
          <a:lstStyle/>
          <a:p>
            <a:pPr>
              <a:defRPr/>
            </a:pPr>
            <a:r>
              <a:rPr lang="it-IT"/>
              <a:t>Patrizia Magnoler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8"/>
            <a:ext cx="8686800" cy="368300"/>
          </a:xfrm>
        </p:spPr>
        <p:txBody>
          <a:bodyPr>
            <a:noAutofit/>
          </a:bodyPr>
          <a:lstStyle/>
          <a:p>
            <a:pPr fontAlgn="auto">
              <a:spcAft>
                <a:spcPts val="0"/>
              </a:spcAft>
              <a:defRPr/>
            </a:pPr>
            <a:r>
              <a:rPr lang="it-IT" sz="2800" dirty="0" smtClean="0">
                <a:solidFill>
                  <a:schemeClr val="accent1"/>
                </a:solidFill>
              </a:rPr>
              <a:t>Per riflettere sul linguaggio in uso nella scuola</a:t>
            </a:r>
            <a:endParaRPr lang="it-IT" sz="2800" dirty="0">
              <a:solidFill>
                <a:schemeClr val="accent1"/>
              </a:solidFill>
            </a:endParaRPr>
          </a:p>
        </p:txBody>
      </p:sp>
      <p:sp>
        <p:nvSpPr>
          <p:cNvPr id="30723" name="Segnaposto contenuto 2"/>
          <p:cNvSpPr>
            <a:spLocks noGrp="1"/>
          </p:cNvSpPr>
          <p:nvPr>
            <p:ph idx="1"/>
          </p:nvPr>
        </p:nvSpPr>
        <p:spPr>
          <a:xfrm>
            <a:off x="1042988" y="785813"/>
            <a:ext cx="7850187" cy="5811837"/>
          </a:xfrm>
        </p:spPr>
        <p:txBody>
          <a:bodyPr/>
          <a:lstStyle/>
          <a:p>
            <a:pPr>
              <a:buFont typeface="Wingdings 2" pitchFamily="18" charset="2"/>
              <a:buNone/>
            </a:pPr>
            <a:r>
              <a:rPr lang="it-IT" sz="1800" b="1" dirty="0" smtClean="0">
                <a:solidFill>
                  <a:schemeClr val="accent1"/>
                </a:solidFill>
              </a:rPr>
              <a:t>FASE 2</a:t>
            </a:r>
          </a:p>
          <a:p>
            <a:pPr>
              <a:buFont typeface="Wingdings 2" pitchFamily="18" charset="2"/>
              <a:buNone/>
            </a:pPr>
            <a:r>
              <a:rPr lang="it-IT" sz="1800" b="1" dirty="0" smtClean="0"/>
              <a:t>Obiettivi:</a:t>
            </a:r>
            <a:r>
              <a:rPr lang="it-IT" sz="1800" dirty="0" smtClean="0"/>
              <a:t> </a:t>
            </a:r>
            <a:r>
              <a:rPr lang="it-IT" sz="1800" dirty="0" err="1" smtClean="0"/>
              <a:t>•Descrivere</a:t>
            </a:r>
            <a:r>
              <a:rPr lang="it-IT" sz="1800" dirty="0" smtClean="0"/>
              <a:t>, sul campo, in modo scientifico, attraverso schede, alberi, arbusti ed erbe in base alle loro caratteristiche macroscopiche</a:t>
            </a:r>
          </a:p>
          <a:p>
            <a:pPr>
              <a:buFont typeface="Wingdings 2" pitchFamily="18" charset="2"/>
              <a:buNone/>
            </a:pPr>
            <a:r>
              <a:rPr lang="it-IT" sz="1800" dirty="0" err="1" smtClean="0"/>
              <a:t>•</a:t>
            </a:r>
            <a:r>
              <a:rPr lang="it-IT" sz="1800" b="1" dirty="0" err="1" smtClean="0">
                <a:solidFill>
                  <a:srgbClr val="FF0000"/>
                </a:solidFill>
              </a:rPr>
              <a:t>Consapevolezza</a:t>
            </a:r>
            <a:r>
              <a:rPr lang="it-IT" sz="1800" dirty="0" smtClean="0"/>
              <a:t> di ciò che si è appreso e non, così da porre domande di chiarimento o di approfondimento agli esperti </a:t>
            </a:r>
            <a:r>
              <a:rPr lang="it-IT" sz="1800" dirty="0" smtClean="0">
                <a:solidFill>
                  <a:srgbClr val="FF0000"/>
                </a:solidFill>
              </a:rPr>
              <a:t>(come si rende visibile?)</a:t>
            </a:r>
          </a:p>
          <a:p>
            <a:pPr>
              <a:buFont typeface="Wingdings 2" pitchFamily="18" charset="2"/>
              <a:buNone/>
            </a:pPr>
            <a:r>
              <a:rPr lang="it-IT" sz="1800" dirty="0" err="1" smtClean="0"/>
              <a:t>•</a:t>
            </a:r>
            <a:r>
              <a:rPr lang="it-IT" sz="1800" dirty="0" err="1" smtClean="0">
                <a:solidFill>
                  <a:srgbClr val="FF0000"/>
                </a:solidFill>
              </a:rPr>
              <a:t>Capacità</a:t>
            </a:r>
            <a:r>
              <a:rPr lang="it-IT" sz="1800" dirty="0" smtClean="0">
                <a:solidFill>
                  <a:srgbClr val="FF0000"/>
                </a:solidFill>
              </a:rPr>
              <a:t> di </a:t>
            </a:r>
            <a:r>
              <a:rPr lang="it-IT" sz="1800" dirty="0" smtClean="0"/>
              <a:t>osservazione per cogliere analogie e differenze</a:t>
            </a:r>
          </a:p>
          <a:p>
            <a:pPr>
              <a:buFont typeface="Wingdings 2" pitchFamily="18" charset="2"/>
              <a:buNone/>
            </a:pPr>
            <a:r>
              <a:rPr lang="it-IT" sz="1800" dirty="0" err="1" smtClean="0"/>
              <a:t>•Considerare</a:t>
            </a:r>
            <a:r>
              <a:rPr lang="it-IT" sz="1800" dirty="0" smtClean="0"/>
              <a:t> l’ambiente naturale (</a:t>
            </a:r>
            <a:r>
              <a:rPr lang="it-IT" sz="1800" dirty="0" smtClean="0">
                <a:solidFill>
                  <a:srgbClr val="FF0000"/>
                </a:solidFill>
              </a:rPr>
              <a:t>montano) non come una realtà museale </a:t>
            </a:r>
            <a:r>
              <a:rPr lang="it-IT" sz="1800" dirty="0" smtClean="0"/>
              <a:t>ma come una realtà a disposizione dell’uomo che deve essere utilizzata ma anche amata e rispettata</a:t>
            </a:r>
          </a:p>
          <a:p>
            <a:pPr>
              <a:buFont typeface="Wingdings 2" pitchFamily="18" charset="2"/>
              <a:buNone/>
            </a:pPr>
            <a:r>
              <a:rPr lang="it-IT" sz="1800" dirty="0" err="1" smtClean="0"/>
              <a:t>•</a:t>
            </a:r>
            <a:r>
              <a:rPr lang="it-IT" sz="1800" dirty="0" err="1" smtClean="0">
                <a:solidFill>
                  <a:srgbClr val="FF0000"/>
                </a:solidFill>
              </a:rPr>
              <a:t>Comprendere</a:t>
            </a:r>
            <a:r>
              <a:rPr lang="it-IT" sz="1800" dirty="0" smtClean="0">
                <a:solidFill>
                  <a:srgbClr val="FF0000"/>
                </a:solidFill>
              </a:rPr>
              <a:t> l’importanza </a:t>
            </a:r>
            <a:r>
              <a:rPr lang="it-IT" sz="1800" dirty="0" smtClean="0"/>
              <a:t>della presenza di ogni specie arborea per la salvaguardia del territorio e dell’ambiente</a:t>
            </a:r>
          </a:p>
          <a:p>
            <a:pPr>
              <a:buFont typeface="Wingdings 2" pitchFamily="18" charset="2"/>
              <a:buNone/>
            </a:pPr>
            <a:endParaRPr lang="it-IT" sz="1800" dirty="0" smtClean="0"/>
          </a:p>
          <a:p>
            <a:pPr>
              <a:buFont typeface="Wingdings 2" pitchFamily="18" charset="2"/>
              <a:buNone/>
            </a:pPr>
            <a:r>
              <a:rPr lang="it-IT" sz="1800" b="1" dirty="0" smtClean="0">
                <a:solidFill>
                  <a:schemeClr val="accent1"/>
                </a:solidFill>
              </a:rPr>
              <a:t>FASE 3</a:t>
            </a:r>
          </a:p>
          <a:p>
            <a:pPr>
              <a:buFont typeface="Wingdings 2" pitchFamily="18" charset="2"/>
              <a:buNone/>
            </a:pPr>
            <a:r>
              <a:rPr lang="it-IT" sz="1800" b="1" dirty="0" smtClean="0"/>
              <a:t>Obiettivi:</a:t>
            </a:r>
            <a:endParaRPr lang="it-IT" sz="1800" dirty="0" smtClean="0"/>
          </a:p>
          <a:p>
            <a:pPr>
              <a:buFont typeface="Wingdings 2" pitchFamily="18" charset="2"/>
              <a:buNone/>
            </a:pPr>
            <a:r>
              <a:rPr lang="it-IT" sz="1800" dirty="0" err="1" smtClean="0"/>
              <a:t>•Ordinare</a:t>
            </a:r>
            <a:r>
              <a:rPr lang="it-IT" sz="1800" dirty="0" smtClean="0"/>
              <a:t> e dare un senso al materiale raccolto</a:t>
            </a:r>
          </a:p>
          <a:p>
            <a:pPr>
              <a:buFont typeface="Wingdings 2" pitchFamily="18" charset="2"/>
              <a:buNone/>
            </a:pPr>
            <a:r>
              <a:rPr lang="it-IT" sz="1800" dirty="0" err="1" smtClean="0"/>
              <a:t>•</a:t>
            </a:r>
            <a:r>
              <a:rPr lang="it-IT" sz="1800" dirty="0" err="1" smtClean="0">
                <a:solidFill>
                  <a:srgbClr val="FF0000"/>
                </a:solidFill>
              </a:rPr>
              <a:t>Cooperare</a:t>
            </a:r>
            <a:r>
              <a:rPr lang="it-IT" sz="1800" dirty="0" smtClean="0">
                <a:solidFill>
                  <a:srgbClr val="FF0000"/>
                </a:solidFill>
              </a:rPr>
              <a:t> i</a:t>
            </a:r>
            <a:r>
              <a:rPr lang="it-IT" sz="1800" dirty="0" smtClean="0"/>
              <a:t>n piccoli gruppi per la produzione si schede botaniche </a:t>
            </a:r>
            <a:r>
              <a:rPr lang="it-IT" sz="1800" dirty="0" smtClean="0">
                <a:solidFill>
                  <a:srgbClr val="FF0000"/>
                </a:solidFill>
              </a:rPr>
              <a:t>(attività)</a:t>
            </a:r>
          </a:p>
          <a:p>
            <a:pPr>
              <a:buFont typeface="Wingdings 2" pitchFamily="18" charset="2"/>
              <a:buNone/>
            </a:pPr>
            <a:r>
              <a:rPr lang="it-IT" sz="1800" dirty="0" err="1" smtClean="0"/>
              <a:t>•Sintetizzare</a:t>
            </a:r>
            <a:r>
              <a:rPr lang="it-IT" sz="1800" dirty="0" smtClean="0"/>
              <a:t> e trarre conclusioni sul percorso fatto</a:t>
            </a:r>
          </a:p>
          <a:p>
            <a:pPr>
              <a:buFont typeface="Wingdings 2" pitchFamily="18" charset="2"/>
              <a:buNone/>
            </a:pPr>
            <a:endParaRPr lang="it-IT" sz="1800" dirty="0" smtClean="0"/>
          </a:p>
          <a:p>
            <a:pPr>
              <a:buFont typeface="Wingdings 2" pitchFamily="18" charset="2"/>
              <a:buNone/>
            </a:pPr>
            <a:endParaRPr lang="it-IT" sz="1800" b="1" dirty="0" smtClean="0">
              <a:solidFill>
                <a:srgbClr val="FF0000"/>
              </a:solidFill>
            </a:endParaRPr>
          </a:p>
          <a:p>
            <a:pPr>
              <a:buFont typeface="Wingdings 2" pitchFamily="18" charset="2"/>
              <a:buNone/>
            </a:pPr>
            <a:endParaRPr lang="it-IT" sz="1800" b="1" dirty="0" smtClean="0">
              <a:solidFill>
                <a:srgbClr val="FFC0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2988" y="274638"/>
            <a:ext cx="7643812" cy="654050"/>
          </a:xfrm>
        </p:spPr>
        <p:txBody>
          <a:bodyPr>
            <a:normAutofit fontScale="90000"/>
          </a:bodyPr>
          <a:lstStyle/>
          <a:p>
            <a:pPr fontAlgn="auto">
              <a:spcAft>
                <a:spcPts val="0"/>
              </a:spcAft>
              <a:defRPr/>
            </a:pPr>
            <a:r>
              <a:rPr lang="it-IT" sz="3600" b="1" dirty="0" smtClean="0">
                <a:solidFill>
                  <a:schemeClr val="accent3"/>
                </a:solidFill>
              </a:rPr>
              <a:t>Secondo esempio su cui riflettere</a:t>
            </a:r>
            <a:endParaRPr lang="it-IT" sz="3600" dirty="0">
              <a:solidFill>
                <a:schemeClr val="accent3"/>
              </a:solidFill>
            </a:endParaRPr>
          </a:p>
        </p:txBody>
      </p:sp>
      <p:sp>
        <p:nvSpPr>
          <p:cNvPr id="3" name="Segnaposto contenuto 2"/>
          <p:cNvSpPr>
            <a:spLocks noGrp="1"/>
          </p:cNvSpPr>
          <p:nvPr>
            <p:ph idx="1"/>
          </p:nvPr>
        </p:nvSpPr>
        <p:spPr>
          <a:xfrm>
            <a:off x="395536" y="1124744"/>
            <a:ext cx="8291264" cy="5733256"/>
          </a:xfrm>
        </p:spPr>
        <p:txBody>
          <a:bodyPr>
            <a:normAutofit fontScale="92500" lnSpcReduction="20000"/>
          </a:bodyPr>
          <a:lstStyle/>
          <a:p>
            <a:pPr marL="365760" indent="-283464" fontAlgn="auto">
              <a:spcAft>
                <a:spcPts val="0"/>
              </a:spcAft>
              <a:buFont typeface="Wingdings 2"/>
              <a:buNone/>
              <a:defRPr/>
            </a:pPr>
            <a:r>
              <a:rPr lang="it-IT" sz="2200" b="1" dirty="0" smtClean="0"/>
              <a:t>Finalità: </a:t>
            </a:r>
            <a:r>
              <a:rPr lang="it-IT" sz="2200" dirty="0" smtClean="0"/>
              <a:t>sviluppo </a:t>
            </a:r>
            <a:r>
              <a:rPr lang="it-IT" sz="2200" dirty="0"/>
              <a:t>del </a:t>
            </a:r>
            <a:r>
              <a:rPr lang="it-IT" sz="2200" dirty="0">
                <a:solidFill>
                  <a:srgbClr val="FF0000"/>
                </a:solidFill>
              </a:rPr>
              <a:t>senso di appartenenza </a:t>
            </a:r>
            <a:r>
              <a:rPr lang="it-IT" sz="2200" dirty="0"/>
              <a:t>e per lo sviluppo di un comportamento consapevole e responsabile delle </a:t>
            </a:r>
            <a:r>
              <a:rPr lang="it-IT" sz="2200" dirty="0" smtClean="0"/>
              <a:t>persone</a:t>
            </a:r>
          </a:p>
          <a:p>
            <a:pPr marL="365760" indent="-283464" fontAlgn="auto">
              <a:spcAft>
                <a:spcPts val="0"/>
              </a:spcAft>
              <a:buFont typeface="Wingdings 2"/>
              <a:buNone/>
              <a:defRPr/>
            </a:pPr>
            <a:r>
              <a:rPr lang="it-IT" sz="2200" b="1" dirty="0"/>
              <a:t>Obiettivi e strategie </a:t>
            </a:r>
            <a:r>
              <a:rPr lang="it-IT" sz="2200" b="1" dirty="0" smtClean="0">
                <a:solidFill>
                  <a:srgbClr val="FF0000"/>
                </a:solidFill>
              </a:rPr>
              <a:t>(non vanno inserite in un unico elenco,  non corretta definizione degli obiettivi)</a:t>
            </a:r>
            <a:endParaRPr lang="it-IT" sz="2200" dirty="0">
              <a:solidFill>
                <a:srgbClr val="FF0000"/>
              </a:solidFill>
            </a:endParaRPr>
          </a:p>
          <a:p>
            <a:pPr marL="365760" indent="-283464" fontAlgn="auto">
              <a:spcAft>
                <a:spcPts val="0"/>
              </a:spcAft>
              <a:buFont typeface="Wingdings 2"/>
              <a:buNone/>
              <a:defRPr/>
            </a:pPr>
            <a:r>
              <a:rPr lang="it-IT" dirty="0"/>
              <a:t>1. </a:t>
            </a:r>
            <a:r>
              <a:rPr lang="it-IT" sz="2400" dirty="0"/>
              <a:t>Leggere il paesaggio alla luce delle attività legate alla presenza dell'uomo</a:t>
            </a:r>
          </a:p>
          <a:p>
            <a:pPr marL="365760" indent="-283464" fontAlgn="auto">
              <a:spcAft>
                <a:spcPts val="0"/>
              </a:spcAft>
              <a:buFont typeface="Wingdings 2"/>
              <a:buNone/>
              <a:defRPr/>
            </a:pPr>
            <a:r>
              <a:rPr lang="it-IT" sz="2400" dirty="0"/>
              <a:t>2. Recuperare il significato delle attività tradizionali</a:t>
            </a:r>
          </a:p>
          <a:p>
            <a:pPr marL="365760" indent="-283464" fontAlgn="auto">
              <a:spcAft>
                <a:spcPts val="0"/>
              </a:spcAft>
              <a:buFont typeface="Wingdings 2"/>
              <a:buNone/>
              <a:defRPr/>
            </a:pPr>
            <a:r>
              <a:rPr lang="it-IT" sz="2400" dirty="0"/>
              <a:t>3. Acquisire tecniche e metodologie di rilevamento del territorio, di censimento faunistico e di rilievo </a:t>
            </a:r>
            <a:r>
              <a:rPr lang="it-IT" sz="2400" dirty="0" err="1"/>
              <a:t>vegetazionale</a:t>
            </a:r>
            <a:endParaRPr lang="it-IT" sz="2400" dirty="0"/>
          </a:p>
          <a:p>
            <a:pPr marL="365760" indent="-283464" fontAlgn="auto">
              <a:spcAft>
                <a:spcPts val="0"/>
              </a:spcAft>
              <a:buFont typeface="Wingdings 2"/>
              <a:buNone/>
              <a:defRPr/>
            </a:pPr>
            <a:r>
              <a:rPr lang="it-IT" sz="2400" dirty="0"/>
              <a:t>4. Formulare ipotesi di valorizzazione, salvaguardia ed eventuale utilizzo delle zone prese in esame</a:t>
            </a:r>
          </a:p>
          <a:p>
            <a:pPr marL="365760" indent="-283464" fontAlgn="auto">
              <a:spcAft>
                <a:spcPts val="0"/>
              </a:spcAft>
              <a:buFont typeface="Wingdings 2"/>
              <a:buNone/>
              <a:defRPr/>
            </a:pPr>
            <a:r>
              <a:rPr lang="it-IT" sz="2400" dirty="0"/>
              <a:t>5. Approfondire il concetto di sviluppo sostenibile ed </a:t>
            </a:r>
            <a:r>
              <a:rPr lang="it-IT" sz="2400" dirty="0" err="1"/>
              <a:t>ecocompatibilità</a:t>
            </a:r>
            <a:endParaRPr lang="it-IT" sz="2400" dirty="0"/>
          </a:p>
          <a:p>
            <a:pPr marL="365760" indent="-283464" fontAlgn="auto">
              <a:spcAft>
                <a:spcPts val="0"/>
              </a:spcAft>
              <a:buFont typeface="Wingdings 2"/>
              <a:buNone/>
              <a:defRPr/>
            </a:pPr>
            <a:r>
              <a:rPr lang="it-IT" sz="2400" dirty="0"/>
              <a:t>6. Progettare ed elaborare un sentiero natura in cui vengono illustrati gli argomenti trattati</a:t>
            </a:r>
          </a:p>
          <a:p>
            <a:pPr marL="365760" indent="-283464" fontAlgn="auto">
              <a:spcAft>
                <a:spcPts val="0"/>
              </a:spcAft>
              <a:buFont typeface="Wingdings 2"/>
              <a:buNone/>
              <a:defRPr/>
            </a:pPr>
            <a:r>
              <a:rPr lang="it-IT" sz="2400" dirty="0"/>
              <a:t>7. Comprendere l'importanza del ruolo della Comunità Montana come ente di ricerca, tutela e valorizzazione delle risorse del </a:t>
            </a:r>
            <a:r>
              <a:rPr lang="it-IT" sz="2400" dirty="0" smtClean="0"/>
              <a:t>territorio coinvolte </a:t>
            </a:r>
            <a:r>
              <a:rPr lang="it-IT" sz="2400" dirty="0"/>
              <a:t>nei confronti dell’ambiente.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a:xfrm>
            <a:off x="4572000" y="785813"/>
            <a:ext cx="4114800" cy="2643187"/>
          </a:xfrm>
        </p:spPr>
        <p:txBody>
          <a:bodyPr>
            <a:normAutofit fontScale="90000"/>
          </a:bodyPr>
          <a:lstStyle/>
          <a:p>
            <a:pPr fontAlgn="auto">
              <a:spcAft>
                <a:spcPts val="0"/>
              </a:spcAft>
              <a:defRPr/>
            </a:pPr>
            <a:r>
              <a:rPr lang="it-IT" sz="2800" smtClean="0">
                <a:solidFill>
                  <a:srgbClr val="FF0000"/>
                </a:solidFill>
              </a:rPr>
              <a:t>Educazione linguistica</a:t>
            </a:r>
            <a:br>
              <a:rPr lang="it-IT" sz="2800" smtClean="0">
                <a:solidFill>
                  <a:srgbClr val="FF0000"/>
                </a:solidFill>
              </a:rPr>
            </a:br>
            <a:r>
              <a:rPr lang="it-IT" sz="2800" smtClean="0">
                <a:solidFill>
                  <a:schemeClr val="tx2">
                    <a:satMod val="130000"/>
                  </a:schemeClr>
                </a:solidFill>
              </a:rPr>
              <a:t/>
            </a:r>
            <a:br>
              <a:rPr lang="it-IT" sz="2800" smtClean="0">
                <a:solidFill>
                  <a:schemeClr val="tx2">
                    <a:satMod val="130000"/>
                  </a:schemeClr>
                </a:solidFill>
              </a:rPr>
            </a:br>
            <a:r>
              <a:rPr lang="it-IT" sz="2800" smtClean="0">
                <a:solidFill>
                  <a:schemeClr val="tx2">
                    <a:satMod val="130000"/>
                  </a:schemeClr>
                </a:solidFill>
              </a:rPr>
              <a:t>1. Oralità: ascoltare e parlare</a:t>
            </a:r>
            <a:br>
              <a:rPr lang="it-IT" sz="2800" smtClean="0">
                <a:solidFill>
                  <a:schemeClr val="tx2">
                    <a:satMod val="130000"/>
                  </a:schemeClr>
                </a:solidFill>
              </a:rPr>
            </a:br>
            <a:r>
              <a:rPr lang="it-IT" sz="2800" smtClean="0">
                <a:solidFill>
                  <a:schemeClr val="tx2">
                    <a:satMod val="130000"/>
                  </a:schemeClr>
                </a:solidFill>
              </a:rPr>
              <a:t>2. Scrittura: leggere e scrivere</a:t>
            </a:r>
          </a:p>
        </p:txBody>
      </p:sp>
      <p:pic>
        <p:nvPicPr>
          <p:cNvPr id="32771" name="Segnaposto contenuto 5" descr="noia a scuola.jpg"/>
          <p:cNvPicPr>
            <a:picLocks noGrp="1" noChangeAspect="1"/>
          </p:cNvPicPr>
          <p:nvPr>
            <p:ph idx="1"/>
          </p:nvPr>
        </p:nvPicPr>
        <p:blipFill>
          <a:blip r:embed="rId2" cstate="print"/>
          <a:srcRect/>
          <a:stretch>
            <a:fillRect/>
          </a:stretch>
        </p:blipFill>
        <p:spPr>
          <a:xfrm>
            <a:off x="4489450" y="3405188"/>
            <a:ext cx="3754438" cy="2392362"/>
          </a:xfrm>
        </p:spPr>
      </p:pic>
      <p:pic>
        <p:nvPicPr>
          <p:cNvPr id="32772" name="Immagine 6" descr="ciità torre.jpg"/>
          <p:cNvPicPr>
            <a:picLocks noChangeAspect="1"/>
          </p:cNvPicPr>
          <p:nvPr/>
        </p:nvPicPr>
        <p:blipFill>
          <a:blip r:embed="rId3" cstate="print"/>
          <a:srcRect/>
          <a:stretch>
            <a:fillRect/>
          </a:stretch>
        </p:blipFill>
        <p:spPr bwMode="auto">
          <a:xfrm>
            <a:off x="500063" y="642938"/>
            <a:ext cx="3429000" cy="443230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p:txBody>
          <a:bodyPr/>
          <a:lstStyle/>
          <a:p>
            <a:pPr fontAlgn="auto">
              <a:spcAft>
                <a:spcPts val="0"/>
              </a:spcAft>
              <a:defRPr/>
            </a:pPr>
            <a:r>
              <a:rPr lang="it-IT" sz="4400" smtClean="0">
                <a:solidFill>
                  <a:schemeClr val="tx2">
                    <a:satMod val="130000"/>
                  </a:schemeClr>
                </a:solidFill>
              </a:rPr>
              <a:t>Partendo da….</a:t>
            </a:r>
          </a:p>
        </p:txBody>
      </p:sp>
      <p:sp>
        <p:nvSpPr>
          <p:cNvPr id="33795" name="Segnaposto contenuto 2"/>
          <p:cNvSpPr>
            <a:spLocks noGrp="1"/>
          </p:cNvSpPr>
          <p:nvPr>
            <p:ph idx="1"/>
          </p:nvPr>
        </p:nvSpPr>
        <p:spPr/>
        <p:txBody>
          <a:bodyPr/>
          <a:lstStyle/>
          <a:p>
            <a:r>
              <a:rPr lang="it-IT" sz="2800" smtClean="0"/>
              <a:t>(</a:t>
            </a:r>
            <a:r>
              <a:rPr lang="it-IT" sz="2800" i="1" smtClean="0"/>
              <a:t>classe prima</a:t>
            </a:r>
            <a:r>
              <a:rPr lang="it-IT" sz="2800" smtClean="0"/>
              <a:t>) Saper ascoltare  e comprendere comunicazioni orali degli insegnanti e dei compagni.</a:t>
            </a:r>
          </a:p>
          <a:p>
            <a:pPr lvl="1"/>
            <a:r>
              <a:rPr lang="it-IT" smtClean="0"/>
              <a:t>Ascoltare e comprendere una semplice richiesta…una semplice domanda…una sequenza di consegne…la lettura di un breve testo…il racconto di un compagno….</a:t>
            </a:r>
          </a:p>
          <a:p>
            <a:pPr lvl="1"/>
            <a:r>
              <a:rPr lang="it-IT" smtClean="0"/>
              <a:t>Comprendere le intonazioni e il loro significato .</a:t>
            </a:r>
          </a:p>
          <a:p>
            <a:pPr lvl="1">
              <a:buFont typeface="Wingdings 2" pitchFamily="18" charset="2"/>
              <a:buNone/>
            </a:pPr>
            <a:endParaRPr lang="it-IT"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p:txBody>
          <a:bodyPr>
            <a:normAutofit fontScale="90000"/>
          </a:bodyPr>
          <a:lstStyle/>
          <a:p>
            <a:pPr fontAlgn="auto">
              <a:spcAft>
                <a:spcPts val="0"/>
              </a:spcAft>
              <a:defRPr/>
            </a:pPr>
            <a:r>
              <a:rPr lang="it-IT" sz="4000" dirty="0" smtClean="0">
                <a:solidFill>
                  <a:srgbClr val="FF0000"/>
                </a:solidFill>
              </a:rPr>
              <a:t>Esercitazione</a:t>
            </a:r>
            <a:r>
              <a:rPr lang="it-IT" sz="4000" dirty="0" smtClean="0">
                <a:solidFill>
                  <a:schemeClr val="tx2">
                    <a:satMod val="130000"/>
                  </a:schemeClr>
                </a:solidFill>
              </a:rPr>
              <a:t>: costruire la valutazione di un obiettivo specifico</a:t>
            </a:r>
          </a:p>
        </p:txBody>
      </p:sp>
      <p:sp>
        <p:nvSpPr>
          <p:cNvPr id="34819" name="Segnaposto contenuto 2"/>
          <p:cNvSpPr>
            <a:spLocks noGrp="1"/>
          </p:cNvSpPr>
          <p:nvPr>
            <p:ph idx="1"/>
          </p:nvPr>
        </p:nvSpPr>
        <p:spPr/>
        <p:txBody>
          <a:bodyPr/>
          <a:lstStyle/>
          <a:p>
            <a:pPr>
              <a:buFont typeface="Wingdings 2" pitchFamily="18" charset="2"/>
              <a:buNone/>
            </a:pPr>
            <a:endParaRPr lang="it-IT" smtClean="0">
              <a:solidFill>
                <a:srgbClr val="FF0000"/>
              </a:solidFill>
            </a:endParaRPr>
          </a:p>
          <a:p>
            <a:r>
              <a:rPr lang="it-IT" smtClean="0">
                <a:solidFill>
                  <a:srgbClr val="FF0000"/>
                </a:solidFill>
              </a:rPr>
              <a:t>Performance</a:t>
            </a:r>
            <a:r>
              <a:rPr lang="it-IT" smtClean="0"/>
              <a:t>. </a:t>
            </a:r>
          </a:p>
          <a:p>
            <a:endParaRPr lang="it-IT" smtClean="0"/>
          </a:p>
          <a:p>
            <a:r>
              <a:rPr lang="it-IT" smtClean="0">
                <a:solidFill>
                  <a:srgbClr val="FF0000"/>
                </a:solidFill>
              </a:rPr>
              <a:t>Condizioni</a:t>
            </a:r>
            <a:r>
              <a:rPr lang="it-IT" smtClean="0"/>
              <a:t>.</a:t>
            </a:r>
          </a:p>
          <a:p>
            <a:pPr>
              <a:buFont typeface="Wingdings 2" pitchFamily="18" charset="2"/>
              <a:buNone/>
            </a:pPr>
            <a:endParaRPr lang="it-IT" smtClean="0"/>
          </a:p>
          <a:p>
            <a:r>
              <a:rPr lang="it-IT" smtClean="0">
                <a:solidFill>
                  <a:srgbClr val="FF0000"/>
                </a:solidFill>
              </a:rPr>
              <a:t>Criterio</a:t>
            </a:r>
            <a:r>
              <a:rPr lang="it-IT" smtClean="0"/>
              <a:t>.</a:t>
            </a:r>
          </a:p>
          <a:p>
            <a:endParaRPr lang="it-IT" smtClean="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p:txBody>
          <a:bodyPr>
            <a:normAutofit fontScale="90000"/>
          </a:bodyPr>
          <a:lstStyle/>
          <a:p>
            <a:pPr fontAlgn="auto">
              <a:spcAft>
                <a:spcPts val="0"/>
              </a:spcAft>
              <a:defRPr/>
            </a:pPr>
            <a:r>
              <a:rPr lang="it-IT" sz="4000" smtClean="0">
                <a:solidFill>
                  <a:srgbClr val="FF0000"/>
                </a:solidFill>
              </a:rPr>
              <a:t>Esercitazione</a:t>
            </a:r>
            <a:r>
              <a:rPr lang="it-IT" sz="4000" smtClean="0">
                <a:solidFill>
                  <a:schemeClr val="tx2">
                    <a:satMod val="130000"/>
                  </a:schemeClr>
                </a:solidFill>
              </a:rPr>
              <a:t>: </a:t>
            </a:r>
            <a:br>
              <a:rPr lang="it-IT" sz="4000" smtClean="0">
                <a:solidFill>
                  <a:schemeClr val="tx2">
                    <a:satMod val="130000"/>
                  </a:schemeClr>
                </a:solidFill>
              </a:rPr>
            </a:br>
            <a:r>
              <a:rPr lang="it-IT" sz="4000" smtClean="0">
                <a:solidFill>
                  <a:schemeClr val="tx2">
                    <a:satMod val="130000"/>
                  </a:schemeClr>
                </a:solidFill>
              </a:rPr>
              <a:t>Obiettivi generali e specifici</a:t>
            </a:r>
          </a:p>
        </p:txBody>
      </p:sp>
      <p:sp>
        <p:nvSpPr>
          <p:cNvPr id="35843" name="Segnaposto contenuto 2"/>
          <p:cNvSpPr>
            <a:spLocks noGrp="1"/>
          </p:cNvSpPr>
          <p:nvPr>
            <p:ph idx="1"/>
          </p:nvPr>
        </p:nvSpPr>
        <p:spPr/>
        <p:txBody>
          <a:bodyPr/>
          <a:lstStyle/>
          <a:p>
            <a:r>
              <a:rPr lang="it-IT" smtClean="0">
                <a:solidFill>
                  <a:schemeClr val="accent1"/>
                </a:solidFill>
              </a:rPr>
              <a:t>Generale</a:t>
            </a:r>
            <a:r>
              <a:rPr lang="it-IT" smtClean="0"/>
              <a:t>. Usa la linea del tempo per collocare un fatto o un periodo storico.</a:t>
            </a:r>
          </a:p>
          <a:p>
            <a:r>
              <a:rPr lang="it-IT" smtClean="0">
                <a:solidFill>
                  <a:schemeClr val="accent1"/>
                </a:solidFill>
              </a:rPr>
              <a:t>Specifico</a:t>
            </a:r>
            <a:r>
              <a:rPr lang="it-IT" smtClean="0"/>
              <a:t>……… </a:t>
            </a:r>
          </a:p>
          <a:p>
            <a:pPr lvl="1"/>
            <a:endParaRPr lang="it-IT" smtClean="0"/>
          </a:p>
          <a:p>
            <a:pPr lvl="2"/>
            <a:endParaRPr lang="it-IT" smtClean="0"/>
          </a:p>
          <a:p>
            <a:pPr>
              <a:buFont typeface="Wingdings 2" pitchFamily="18" charset="2"/>
              <a:buNone/>
            </a:pPr>
            <a:endParaRPr lang="it-IT" smtClean="0"/>
          </a:p>
          <a:p>
            <a:pPr>
              <a:buFont typeface="Wingdings 2" pitchFamily="18" charset="2"/>
              <a:buNone/>
            </a:pPr>
            <a:endParaRPr lang="it-IT" smtClean="0"/>
          </a:p>
          <a:p>
            <a:endParaRPr lang="it-IT" smtClean="0"/>
          </a:p>
          <a:p>
            <a:endParaRPr lang="it-IT" smtClean="0"/>
          </a:p>
        </p:txBody>
      </p:sp>
      <p:pic>
        <p:nvPicPr>
          <p:cNvPr id="35844" name="Immagine 5" descr="linea tempo.jpg"/>
          <p:cNvPicPr>
            <a:picLocks noChangeAspect="1"/>
          </p:cNvPicPr>
          <p:nvPr/>
        </p:nvPicPr>
        <p:blipFill>
          <a:blip r:embed="rId2" cstate="print"/>
          <a:srcRect/>
          <a:stretch>
            <a:fillRect/>
          </a:stretch>
        </p:blipFill>
        <p:spPr bwMode="auto">
          <a:xfrm>
            <a:off x="4932363" y="3141663"/>
            <a:ext cx="3608387" cy="3176587"/>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pPr fontAlgn="auto">
              <a:spcAft>
                <a:spcPts val="0"/>
              </a:spcAft>
              <a:defRPr/>
            </a:pPr>
            <a:r>
              <a:rPr lang="it-IT" smtClean="0">
                <a:solidFill>
                  <a:schemeClr val="tx2">
                    <a:satMod val="130000"/>
                  </a:schemeClr>
                </a:solidFill>
              </a:rPr>
              <a:t>La tassonomia di </a:t>
            </a:r>
            <a:br>
              <a:rPr lang="it-IT" smtClean="0">
                <a:solidFill>
                  <a:schemeClr val="tx2">
                    <a:satMod val="130000"/>
                  </a:schemeClr>
                </a:solidFill>
              </a:rPr>
            </a:br>
            <a:r>
              <a:rPr lang="it-IT" smtClean="0">
                <a:solidFill>
                  <a:schemeClr val="tx2">
                    <a:satMod val="130000"/>
                  </a:schemeClr>
                </a:solidFill>
              </a:rPr>
              <a:t>Bloom </a:t>
            </a:r>
          </a:p>
        </p:txBody>
      </p:sp>
      <p:sp>
        <p:nvSpPr>
          <p:cNvPr id="18435" name="Rectangle 3"/>
          <p:cNvSpPr>
            <a:spLocks noGrp="1" noChangeArrowheads="1"/>
          </p:cNvSpPr>
          <p:nvPr>
            <p:ph idx="1"/>
          </p:nvPr>
        </p:nvSpPr>
        <p:spPr/>
        <p:txBody>
          <a:bodyPr>
            <a:normAutofit/>
          </a:bodyPr>
          <a:lstStyle/>
          <a:p>
            <a:pPr marL="457200" indent="-457200" fontAlgn="auto">
              <a:lnSpc>
                <a:spcPct val="90000"/>
              </a:lnSpc>
              <a:spcAft>
                <a:spcPts val="0"/>
              </a:spcAft>
              <a:buFont typeface="Wingdings" pitchFamily="2" charset="2"/>
              <a:buNone/>
              <a:defRPr/>
            </a:pPr>
            <a:endParaRPr lang="it-IT" dirty="0" smtClean="0"/>
          </a:p>
          <a:p>
            <a:pPr marL="457200" indent="-457200" fontAlgn="auto">
              <a:lnSpc>
                <a:spcPct val="90000"/>
              </a:lnSpc>
              <a:spcAft>
                <a:spcPts val="0"/>
              </a:spcAft>
              <a:buFont typeface="Wingdings" pitchFamily="2" charset="2"/>
              <a:buNone/>
              <a:defRPr/>
            </a:pPr>
            <a:r>
              <a:rPr lang="it-IT" dirty="0" smtClean="0"/>
              <a:t>La tassonomia segue il principio della complessità crescente. Si ispira anche ad un principio psicologico dello sviluppo dell’apprendimento.</a:t>
            </a:r>
          </a:p>
          <a:p>
            <a:pPr marL="457200" indent="-457200" fontAlgn="auto">
              <a:lnSpc>
                <a:spcPct val="90000"/>
              </a:lnSpc>
              <a:spcAft>
                <a:spcPts val="0"/>
              </a:spcAft>
              <a:buFont typeface="Wingdings" pitchFamily="2" charset="2"/>
              <a:buNone/>
              <a:defRPr/>
            </a:pPr>
            <a:endParaRPr lang="it-IT" sz="2400" dirty="0" smtClean="0"/>
          </a:p>
          <a:p>
            <a:pPr marL="457200" indent="-457200" fontAlgn="auto">
              <a:lnSpc>
                <a:spcPct val="90000"/>
              </a:lnSpc>
              <a:spcAft>
                <a:spcPts val="0"/>
              </a:spcAft>
              <a:buFont typeface="Wingdings" pitchFamily="2" charset="2"/>
              <a:buNone/>
              <a:defRPr/>
            </a:pPr>
            <a:r>
              <a:rPr lang="it-IT" sz="2400" dirty="0" smtClean="0">
                <a:solidFill>
                  <a:schemeClr val="hlink"/>
                </a:solidFill>
              </a:rPr>
              <a:t>Tassonomia </a:t>
            </a:r>
            <a:r>
              <a:rPr lang="it-IT" sz="2400" b="1" dirty="0" smtClean="0">
                <a:solidFill>
                  <a:schemeClr val="bg2">
                    <a:lumMod val="90000"/>
                  </a:schemeClr>
                </a:solidFill>
              </a:rPr>
              <a:t>cognitiva</a:t>
            </a:r>
            <a:r>
              <a:rPr lang="it-IT" sz="2400" dirty="0" smtClean="0">
                <a:solidFill>
                  <a:schemeClr val="hlink"/>
                </a:solidFill>
              </a:rPr>
              <a:t>, affettiva e psicomotoria organizzata, per ciascuna area, in 6 macrocategorie</a:t>
            </a:r>
          </a:p>
          <a:p>
            <a:pPr marL="457200" indent="-457200" algn="just" fontAlgn="t">
              <a:lnSpc>
                <a:spcPct val="90000"/>
              </a:lnSpc>
              <a:spcAft>
                <a:spcPts val="0"/>
              </a:spcAft>
              <a:buFont typeface="Wingdings" pitchFamily="2" charset="2"/>
              <a:buNone/>
              <a:defRPr/>
            </a:pPr>
            <a:endParaRPr lang="it-IT" sz="2400" dirty="0" smtClean="0"/>
          </a:p>
          <a:p>
            <a:pPr marL="457200" indent="-457200" algn="just" fontAlgn="t">
              <a:lnSpc>
                <a:spcPct val="90000"/>
              </a:lnSpc>
              <a:spcAft>
                <a:spcPts val="0"/>
              </a:spcAft>
              <a:buFont typeface="Wingdings" pitchFamily="2" charset="2"/>
              <a:buNone/>
              <a:defRPr/>
            </a:pPr>
            <a:r>
              <a:rPr lang="it-IT" sz="2400" dirty="0" smtClean="0"/>
              <a:t>Un tassonomia applicata all’apprendimento in rete</a:t>
            </a:r>
          </a:p>
          <a:p>
            <a:pPr marL="457200" indent="-457200" algn="just" fontAlgn="t">
              <a:lnSpc>
                <a:spcPct val="90000"/>
              </a:lnSpc>
              <a:spcAft>
                <a:spcPts val="0"/>
              </a:spcAft>
              <a:buFont typeface="Wingdings" pitchFamily="2" charset="2"/>
              <a:buNone/>
              <a:defRPr/>
            </a:pPr>
            <a:r>
              <a:rPr lang="it-IT" sz="2400" dirty="0" smtClean="0">
                <a:hlinkClick r:id="rId2"/>
              </a:rPr>
              <a:t>http://cidoc.iuav.it/~conrad/taxonomy.htm</a:t>
            </a:r>
            <a:r>
              <a:rPr lang="it-IT" sz="2400" dirty="0" smtClean="0"/>
              <a:t> </a:t>
            </a:r>
          </a:p>
        </p:txBody>
      </p:sp>
      <p:pic>
        <p:nvPicPr>
          <p:cNvPr id="39940" name="Immagine 5" descr="tassonomia.gif"/>
          <p:cNvPicPr>
            <a:picLocks noChangeAspect="1"/>
          </p:cNvPicPr>
          <p:nvPr/>
        </p:nvPicPr>
        <p:blipFill>
          <a:blip r:embed="rId3" cstate="print"/>
          <a:srcRect/>
          <a:stretch>
            <a:fillRect/>
          </a:stretch>
        </p:blipFill>
        <p:spPr bwMode="auto">
          <a:xfrm>
            <a:off x="6715125" y="0"/>
            <a:ext cx="2428875" cy="1647825"/>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fr-FR"/>
          </a:p>
        </p:txBody>
      </p:sp>
      <p:sp>
        <p:nvSpPr>
          <p:cNvPr id="3" name="Segnaposto contenuto 2"/>
          <p:cNvSpPr>
            <a:spLocks noGrp="1"/>
          </p:cNvSpPr>
          <p:nvPr>
            <p:ph sz="quarter" idx="1"/>
          </p:nvPr>
        </p:nvSpPr>
        <p:spPr/>
        <p:txBody>
          <a:bodyPr>
            <a:normAutofit/>
          </a:bodyPr>
          <a:lstStyle/>
          <a:p>
            <a:pPr>
              <a:buNone/>
            </a:pPr>
            <a:endParaRPr lang="fr-FR" sz="6000" dirty="0" smtClean="0">
              <a:solidFill>
                <a:srgbClr val="FF0000"/>
              </a:solidFill>
            </a:endParaRPr>
          </a:p>
          <a:p>
            <a:pPr>
              <a:buNone/>
            </a:pPr>
            <a:endParaRPr lang="fr-FR" sz="6000" dirty="0" smtClean="0">
              <a:solidFill>
                <a:srgbClr val="FF0000"/>
              </a:solidFill>
            </a:endParaRPr>
          </a:p>
          <a:p>
            <a:pPr algn="ctr">
              <a:buNone/>
            </a:pPr>
            <a:r>
              <a:rPr lang="fr-FR" sz="6000" dirty="0" smtClean="0">
                <a:solidFill>
                  <a:srgbClr val="FF0000"/>
                </a:solidFill>
              </a:rPr>
              <a:t>8 novembre</a:t>
            </a:r>
            <a:endParaRPr lang="fr-FR" sz="6000" dirty="0">
              <a:solidFill>
                <a:srgbClr val="FF0000"/>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p:nvPr>
        </p:nvSpPr>
        <p:spPr/>
        <p:txBody>
          <a:bodyPr/>
          <a:lstStyle/>
          <a:p>
            <a:pPr fontAlgn="auto">
              <a:spcAft>
                <a:spcPts val="0"/>
              </a:spcAft>
              <a:defRPr/>
            </a:pPr>
            <a:r>
              <a:rPr lang="it-IT" dirty="0" smtClean="0">
                <a:solidFill>
                  <a:schemeClr val="tx2">
                    <a:satMod val="130000"/>
                  </a:schemeClr>
                </a:solidFill>
              </a:rPr>
              <a:t>Tassonomia1:  Conoscenza</a:t>
            </a:r>
          </a:p>
        </p:txBody>
      </p:sp>
      <p:sp>
        <p:nvSpPr>
          <p:cNvPr id="40963" name="Segnaposto contenuto 2"/>
          <p:cNvSpPr>
            <a:spLocks noGrp="1"/>
          </p:cNvSpPr>
          <p:nvPr>
            <p:ph idx="1"/>
          </p:nvPr>
        </p:nvSpPr>
        <p:spPr/>
        <p:txBody>
          <a:bodyPr/>
          <a:lstStyle/>
          <a:p>
            <a:r>
              <a:rPr lang="it-IT" smtClean="0"/>
              <a:t>Capacità di richiamare alla memoria dei fatti particolari e generali, dei metodi e dei processi, oppure un modello, una struttura, un ordine.</a:t>
            </a:r>
          </a:p>
          <a:p>
            <a:pPr>
              <a:buFont typeface="Wingdings 2" pitchFamily="18" charset="2"/>
              <a:buNone/>
            </a:pPr>
            <a:endParaRPr lang="it-IT" smtClean="0"/>
          </a:p>
          <a:p>
            <a:r>
              <a:rPr lang="it-IT" smtClean="0">
                <a:solidFill>
                  <a:schemeClr val="accent1"/>
                </a:solidFill>
              </a:rPr>
              <a:t>Es. conoscenza di dati, persone, luoghi</a:t>
            </a:r>
          </a:p>
          <a:p>
            <a:pPr lvl="1"/>
            <a:r>
              <a:rPr lang="it-IT" smtClean="0">
                <a:solidFill>
                  <a:schemeClr val="accent1"/>
                </a:solidFill>
              </a:rPr>
              <a:t>Conoscenza di teorie</a:t>
            </a:r>
          </a:p>
          <a:p>
            <a:pPr lvl="1"/>
            <a:r>
              <a:rPr lang="it-IT" smtClean="0">
                <a:solidFill>
                  <a:schemeClr val="accent1"/>
                </a:solidFill>
              </a:rPr>
              <a:t>Conoscenza  di metodi per ottenere dei dati….</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olo 1"/>
          <p:cNvSpPr>
            <a:spLocks noGrp="1"/>
          </p:cNvSpPr>
          <p:nvPr>
            <p:ph type="title"/>
          </p:nvPr>
        </p:nvSpPr>
        <p:spPr/>
        <p:txBody>
          <a:bodyPr/>
          <a:lstStyle/>
          <a:p>
            <a:pPr fontAlgn="auto">
              <a:spcAft>
                <a:spcPts val="0"/>
              </a:spcAft>
              <a:defRPr/>
            </a:pPr>
            <a:r>
              <a:rPr lang="it-IT" dirty="0" smtClean="0">
                <a:solidFill>
                  <a:schemeClr val="tx2">
                    <a:satMod val="130000"/>
                  </a:schemeClr>
                </a:solidFill>
              </a:rPr>
              <a:t>Tassonomia2:  Comprensione</a:t>
            </a:r>
          </a:p>
        </p:txBody>
      </p:sp>
      <p:sp>
        <p:nvSpPr>
          <p:cNvPr id="41987" name="Segnaposto contenuto 2"/>
          <p:cNvSpPr>
            <a:spLocks noGrp="1"/>
          </p:cNvSpPr>
          <p:nvPr>
            <p:ph idx="1"/>
          </p:nvPr>
        </p:nvSpPr>
        <p:spPr/>
        <p:txBody>
          <a:bodyPr/>
          <a:lstStyle/>
          <a:p>
            <a:r>
              <a:rPr lang="it-IT" smtClean="0"/>
              <a:t>È il livello più elementare del “capire”. L’alunno è in grado di comprendere ciò che viene comunicato senza stabilire necessariamente un rapporto tra questo materiale e un altro, oppure di cogliere tutto il significato.</a:t>
            </a:r>
          </a:p>
          <a:p>
            <a:endParaRPr lang="it-IT" smtClean="0"/>
          </a:p>
          <a:p>
            <a:r>
              <a:rPr lang="it-IT" smtClean="0">
                <a:solidFill>
                  <a:schemeClr val="accent1"/>
                </a:solidFill>
              </a:rPr>
              <a:t>Es. sa ripetere quanto appena ascoltato</a:t>
            </a:r>
          </a:p>
          <a:p>
            <a:pPr lvl="1">
              <a:buFont typeface="Wingdings 2" pitchFamily="18" charset="2"/>
              <a:buNone/>
            </a:pPr>
            <a:endParaRPr lang="it-IT"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olo 1"/>
          <p:cNvSpPr>
            <a:spLocks noGrp="1"/>
          </p:cNvSpPr>
          <p:nvPr>
            <p:ph type="title"/>
          </p:nvPr>
        </p:nvSpPr>
        <p:spPr/>
        <p:txBody>
          <a:bodyPr/>
          <a:lstStyle/>
          <a:p>
            <a:pPr fontAlgn="auto">
              <a:spcAft>
                <a:spcPts val="0"/>
              </a:spcAft>
              <a:defRPr/>
            </a:pPr>
            <a:r>
              <a:rPr lang="it-IT" dirty="0" smtClean="0">
                <a:solidFill>
                  <a:schemeClr val="tx2">
                    <a:satMod val="130000"/>
                  </a:schemeClr>
                </a:solidFill>
              </a:rPr>
              <a:t>Tassonomia3:  Applicazione</a:t>
            </a:r>
          </a:p>
        </p:txBody>
      </p:sp>
      <p:sp>
        <p:nvSpPr>
          <p:cNvPr id="43011" name="Segnaposto contenuto 2"/>
          <p:cNvSpPr>
            <a:spLocks noGrp="1"/>
          </p:cNvSpPr>
          <p:nvPr>
            <p:ph idx="1"/>
          </p:nvPr>
        </p:nvSpPr>
        <p:spPr/>
        <p:txBody>
          <a:bodyPr/>
          <a:lstStyle/>
          <a:p>
            <a:r>
              <a:rPr lang="it-IT" smtClean="0"/>
              <a:t>Utilizzazione delle rappresentazioni astratte in casi particolari e concreti. Queste rappresentazioni possono prendere la forma sia di idee generali, di regole di procedimento,  o di metodi largamente diffusi, di teorie da applicare. </a:t>
            </a:r>
          </a:p>
          <a:p>
            <a:pPr>
              <a:buFont typeface="Wingdings 2" pitchFamily="18" charset="2"/>
              <a:buNone/>
            </a:pPr>
            <a:endParaRPr lang="it-IT" smtClean="0"/>
          </a:p>
          <a:p>
            <a:r>
              <a:rPr lang="it-IT" smtClean="0">
                <a:solidFill>
                  <a:schemeClr val="accent1"/>
                </a:solidFill>
              </a:rPr>
              <a:t>Es. saper applicare in modo appropriato teorie per spiegare un fenomeno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1"/>
          <p:cNvSpPr>
            <a:spLocks noGrp="1"/>
          </p:cNvSpPr>
          <p:nvPr>
            <p:ph type="title"/>
          </p:nvPr>
        </p:nvSpPr>
        <p:spPr/>
        <p:txBody>
          <a:bodyPr/>
          <a:lstStyle/>
          <a:p>
            <a:pPr fontAlgn="auto">
              <a:spcAft>
                <a:spcPts val="0"/>
              </a:spcAft>
              <a:defRPr/>
            </a:pPr>
            <a:r>
              <a:rPr lang="it-IT" dirty="0" smtClean="0">
                <a:solidFill>
                  <a:schemeClr val="tx2">
                    <a:satMod val="130000"/>
                  </a:schemeClr>
                </a:solidFill>
              </a:rPr>
              <a:t>Tassonomia4-5:  Analisi e sintesi</a:t>
            </a:r>
          </a:p>
        </p:txBody>
      </p:sp>
      <p:sp>
        <p:nvSpPr>
          <p:cNvPr id="29699" name="Segnaposto contenuto 2"/>
          <p:cNvSpPr>
            <a:spLocks noGrp="1"/>
          </p:cNvSpPr>
          <p:nvPr>
            <p:ph idx="1"/>
          </p:nvPr>
        </p:nvSpPr>
        <p:spPr/>
        <p:txBody>
          <a:bodyPr>
            <a:normAutofit/>
          </a:bodyPr>
          <a:lstStyle/>
          <a:p>
            <a:pPr marL="365760" indent="-283464" fontAlgn="auto">
              <a:spcAft>
                <a:spcPts val="0"/>
              </a:spcAft>
              <a:buFont typeface="Wingdings 2"/>
              <a:buChar char=""/>
              <a:defRPr/>
            </a:pPr>
            <a:r>
              <a:rPr lang="it-IT" b="1" dirty="0" smtClean="0"/>
              <a:t>Analisi</a:t>
            </a:r>
            <a:r>
              <a:rPr lang="it-IT" dirty="0" smtClean="0"/>
              <a:t>. Separazione degli elementi e delle parti costitutive  di una comunicazione in modo da rendere chiara la gerarchia relativa delle idee e/o dei rapporti fra le idee espresse.</a:t>
            </a:r>
          </a:p>
          <a:p>
            <a:pPr marL="365760" indent="-283464" fontAlgn="auto">
              <a:spcAft>
                <a:spcPts val="0"/>
              </a:spcAft>
              <a:buFont typeface="Wingdings 2"/>
              <a:buChar char=""/>
              <a:defRPr/>
            </a:pPr>
            <a:r>
              <a:rPr lang="it-IT" b="1" dirty="0" smtClean="0"/>
              <a:t>Sintesi</a:t>
            </a:r>
            <a:r>
              <a:rPr lang="it-IT" dirty="0" smtClean="0"/>
              <a:t>. Riunione delle parti per formare un tutto che precedentemente non esisteva, dotato di significato.</a:t>
            </a:r>
          </a:p>
          <a:p>
            <a:pPr marL="365760" indent="-283464" fontAlgn="auto">
              <a:spcAft>
                <a:spcPts val="0"/>
              </a:spcAft>
              <a:buFont typeface="Wingdings 2"/>
              <a:buChar char=""/>
              <a:defRPr/>
            </a:pPr>
            <a:r>
              <a:rPr lang="it-IT" dirty="0" smtClean="0">
                <a:solidFill>
                  <a:schemeClr val="accent1"/>
                </a:solidFill>
              </a:rPr>
              <a:t>Es. individuazione di elementi e delle relazioni (analisi)</a:t>
            </a:r>
          </a:p>
          <a:p>
            <a:pPr marL="640080" lvl="1" indent="-237744" fontAlgn="auto">
              <a:spcAft>
                <a:spcPts val="0"/>
              </a:spcAft>
              <a:buFont typeface="Verdana"/>
              <a:buChar char="◦"/>
              <a:defRPr/>
            </a:pPr>
            <a:r>
              <a:rPr lang="it-IT" dirty="0" smtClean="0">
                <a:solidFill>
                  <a:schemeClr val="accent1"/>
                </a:solidFill>
              </a:rPr>
              <a:t>Individuazione  di principi di organizzazione (analisi)</a:t>
            </a:r>
          </a:p>
          <a:p>
            <a:pPr marL="640080" lvl="1" indent="-237744" fontAlgn="auto">
              <a:spcAft>
                <a:spcPts val="0"/>
              </a:spcAft>
              <a:buFont typeface="Verdana"/>
              <a:buChar char="◦"/>
              <a:defRPr/>
            </a:pPr>
            <a:r>
              <a:rPr lang="it-IT" dirty="0" smtClean="0">
                <a:solidFill>
                  <a:schemeClr val="accent1"/>
                </a:solidFill>
              </a:rPr>
              <a:t>Elaborazione di una quadro delle relazioni (sintesi).</a:t>
            </a:r>
          </a:p>
          <a:p>
            <a:pPr marL="640080" lvl="1" indent="-237744" fontAlgn="auto">
              <a:spcAft>
                <a:spcPts val="0"/>
              </a:spcAft>
              <a:buFont typeface="Verdana"/>
              <a:buChar char="◦"/>
              <a:defRPr/>
            </a:pPr>
            <a:endParaRPr lang="it-IT" dirty="0"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p:cNvSpPr>
            <a:spLocks noGrp="1"/>
          </p:cNvSpPr>
          <p:nvPr>
            <p:ph type="title"/>
          </p:nvPr>
        </p:nvSpPr>
        <p:spPr/>
        <p:txBody>
          <a:bodyPr/>
          <a:lstStyle/>
          <a:p>
            <a:pPr fontAlgn="auto">
              <a:spcAft>
                <a:spcPts val="0"/>
              </a:spcAft>
              <a:defRPr/>
            </a:pPr>
            <a:r>
              <a:rPr lang="it-IT" dirty="0" smtClean="0">
                <a:solidFill>
                  <a:schemeClr val="tx2">
                    <a:satMod val="130000"/>
                  </a:schemeClr>
                </a:solidFill>
              </a:rPr>
              <a:t>Tassonomia6:  Valutazione</a:t>
            </a:r>
          </a:p>
        </p:txBody>
      </p:sp>
      <p:sp>
        <p:nvSpPr>
          <p:cNvPr id="45059" name="Segnaposto contenuto 2"/>
          <p:cNvSpPr>
            <a:spLocks noGrp="1"/>
          </p:cNvSpPr>
          <p:nvPr>
            <p:ph idx="1"/>
          </p:nvPr>
        </p:nvSpPr>
        <p:spPr/>
        <p:txBody>
          <a:bodyPr/>
          <a:lstStyle/>
          <a:p>
            <a:r>
              <a:rPr lang="it-IT" smtClean="0"/>
              <a:t>Formulazione dei giudizi  sul valore del materiale e dei metodi utilizzati per uno scopo preciso. Utilizzazione di criteri per la formulazione del giudizio.</a:t>
            </a:r>
          </a:p>
          <a:p>
            <a:endParaRPr lang="it-IT" smtClean="0"/>
          </a:p>
          <a:p>
            <a:r>
              <a:rPr lang="it-IT" smtClean="0">
                <a:solidFill>
                  <a:schemeClr val="accent1"/>
                </a:solidFill>
              </a:rPr>
              <a:t>Es. valutare una comunicazione in rapporto al rigore, alla coerenza.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fontAlgn="auto">
              <a:spcAft>
                <a:spcPts val="0"/>
              </a:spcAft>
              <a:defRPr/>
            </a:pPr>
            <a:r>
              <a:rPr lang="it-IT" smtClean="0">
                <a:solidFill>
                  <a:schemeClr val="tx2">
                    <a:satMod val="130000"/>
                  </a:schemeClr>
                </a:solidFill>
              </a:rPr>
              <a:t>Tassonomia: alcune riflessioni</a:t>
            </a:r>
          </a:p>
        </p:txBody>
      </p:sp>
      <p:sp>
        <p:nvSpPr>
          <p:cNvPr id="31747" name="Rectangle 3"/>
          <p:cNvSpPr>
            <a:spLocks noGrp="1" noChangeArrowheads="1"/>
          </p:cNvSpPr>
          <p:nvPr>
            <p:ph idx="1"/>
          </p:nvPr>
        </p:nvSpPr>
        <p:spPr/>
        <p:txBody>
          <a:bodyPr>
            <a:normAutofit/>
          </a:bodyPr>
          <a:lstStyle/>
          <a:p>
            <a:pPr marL="365760" indent="-283464" fontAlgn="auto">
              <a:spcAft>
                <a:spcPts val="0"/>
              </a:spcAft>
              <a:buFont typeface="Wingdings 2"/>
              <a:buChar char=""/>
              <a:defRPr/>
            </a:pPr>
            <a:r>
              <a:rPr lang="it-IT" smtClean="0"/>
              <a:t>Induce una chiarificazione degli obiettivi e una loro organizzazione però, se diventa un puro esercizio tecnico, si trasforma in un riduzionismo del processo di costruzione del sapere. Ogni elemento non può essere visto come isolato (riduzione) ma come facente parte di un sistema.</a:t>
            </a:r>
          </a:p>
          <a:p>
            <a:pPr marL="365760" indent="-283464" fontAlgn="auto">
              <a:spcAft>
                <a:spcPts val="0"/>
              </a:spcAft>
              <a:buFont typeface="Wingdings 2"/>
              <a:buChar char=""/>
              <a:defRPr/>
            </a:pPr>
            <a:r>
              <a:rPr lang="it-IT" smtClean="0"/>
              <a:t>La tassonomia non era stata individuata per suggerire una gerarchizzazione nella progettazione ma per sostenere l’analisi del compito.</a:t>
            </a:r>
          </a:p>
        </p:txBody>
      </p:sp>
      <p:sp>
        <p:nvSpPr>
          <p:cNvPr id="5" name="Segnaposto piè di pagina 4"/>
          <p:cNvSpPr>
            <a:spLocks noGrp="1"/>
          </p:cNvSpPr>
          <p:nvPr>
            <p:ph type="ftr" sz="quarter" idx="11"/>
          </p:nvPr>
        </p:nvSpPr>
        <p:spPr/>
        <p:txBody>
          <a:bodyPr/>
          <a:lstStyle/>
          <a:p>
            <a:pPr>
              <a:defRPr/>
            </a:pPr>
            <a:r>
              <a:rPr lang="it-IT"/>
              <a:t>Patrizia Magnoler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marL="365760" indent="-283464" fontAlgn="auto">
              <a:spcAft>
                <a:spcPts val="0"/>
              </a:spcAft>
              <a:buFont typeface="Wingdings 2"/>
              <a:buChar char=""/>
              <a:defRPr/>
            </a:pPr>
            <a:endParaRPr lang="it-IT" dirty="0" smtClean="0">
              <a:solidFill>
                <a:srgbClr val="FF0000"/>
              </a:solidFill>
            </a:endParaRPr>
          </a:p>
          <a:p>
            <a:pPr marL="640080" lvl="1" indent="-237744" fontAlgn="auto">
              <a:spcAft>
                <a:spcPts val="0"/>
              </a:spcAft>
              <a:buFont typeface="Verdana"/>
              <a:buChar char="◦"/>
              <a:defRPr/>
            </a:pPr>
            <a:endParaRPr lang="it-IT" dirty="0" smtClean="0"/>
          </a:p>
          <a:p>
            <a:pPr marL="640080" lvl="1" indent="-237744" fontAlgn="auto">
              <a:spcAft>
                <a:spcPts val="0"/>
              </a:spcAft>
              <a:buFont typeface="Verdana"/>
              <a:buChar char="◦"/>
              <a:defRPr/>
            </a:pPr>
            <a:endParaRPr lang="it-IT" dirty="0" smtClean="0"/>
          </a:p>
          <a:p>
            <a:pPr marL="640080" lvl="1" indent="-237744" fontAlgn="auto">
              <a:spcAft>
                <a:spcPts val="0"/>
              </a:spcAft>
              <a:buFont typeface="Verdana"/>
              <a:buChar char="◦"/>
              <a:defRPr/>
            </a:pPr>
            <a:endParaRPr lang="it-IT" dirty="0" smtClean="0"/>
          </a:p>
          <a:p>
            <a:pPr marL="640080" lvl="1" indent="-237744" fontAlgn="auto">
              <a:spcAft>
                <a:spcPts val="0"/>
              </a:spcAft>
              <a:buFont typeface="Verdana"/>
              <a:buChar char="◦"/>
              <a:defRPr/>
            </a:pPr>
            <a:endParaRPr lang="it-IT" dirty="0" smtClean="0"/>
          </a:p>
          <a:p>
            <a:pPr marL="640080" lvl="1" indent="-237744" fontAlgn="auto">
              <a:spcAft>
                <a:spcPts val="0"/>
              </a:spcAft>
              <a:buFont typeface="Verdana"/>
              <a:buChar char="◦"/>
              <a:defRPr/>
            </a:pPr>
            <a:endParaRPr lang="it-IT" dirty="0" smtClean="0"/>
          </a:p>
          <a:p>
            <a:pPr marL="640080" lvl="1" indent="-237744" fontAlgn="auto">
              <a:spcAft>
                <a:spcPts val="0"/>
              </a:spcAft>
              <a:buFont typeface="Verdana"/>
              <a:buChar char="◦"/>
              <a:defRPr/>
            </a:pPr>
            <a:endParaRPr lang="it-IT" dirty="0" smtClean="0"/>
          </a:p>
          <a:p>
            <a:pPr marL="640080" lvl="1" indent="-237744" fontAlgn="auto">
              <a:spcAft>
                <a:spcPts val="0"/>
              </a:spcAft>
              <a:buFont typeface="Verdana"/>
              <a:buChar char="◦"/>
              <a:defRPr/>
            </a:pPr>
            <a:endParaRPr lang="it-IT" dirty="0" smtClean="0"/>
          </a:p>
          <a:p>
            <a:pPr marL="640080" lvl="1" indent="-237744" fontAlgn="auto">
              <a:spcAft>
                <a:spcPts val="0"/>
              </a:spcAft>
              <a:buFont typeface="Wingdings 2" pitchFamily="18" charset="2"/>
              <a:buNone/>
              <a:defRPr/>
            </a:pPr>
            <a:endParaRPr lang="it-IT" b="1" dirty="0" smtClean="0">
              <a:solidFill>
                <a:schemeClr val="accent4">
                  <a:lumMod val="75000"/>
                </a:schemeClr>
              </a:solidFill>
            </a:endParaRPr>
          </a:p>
          <a:p>
            <a:pPr marL="640080" lvl="1" indent="-237744" fontAlgn="auto">
              <a:spcAft>
                <a:spcPts val="0"/>
              </a:spcAft>
              <a:buFont typeface="Wingdings 2" pitchFamily="18" charset="2"/>
              <a:buNone/>
              <a:defRPr/>
            </a:pPr>
            <a:r>
              <a:rPr lang="it-IT" b="1" dirty="0" smtClean="0">
                <a:solidFill>
                  <a:schemeClr val="accent4">
                    <a:lumMod val="75000"/>
                  </a:schemeClr>
                </a:solidFill>
              </a:rPr>
              <a:t>Attività, Metodi, Tempi, Risorse, Valutazione </a:t>
            </a:r>
            <a:endParaRPr lang="it-IT" b="1" dirty="0">
              <a:solidFill>
                <a:schemeClr val="accent4">
                  <a:lumMod val="75000"/>
                </a:schemeClr>
              </a:solidFill>
            </a:endParaRPr>
          </a:p>
        </p:txBody>
      </p:sp>
      <p:sp>
        <p:nvSpPr>
          <p:cNvPr id="5" name="Segnaposto piè di pagina 4"/>
          <p:cNvSpPr>
            <a:spLocks noGrp="1"/>
          </p:cNvSpPr>
          <p:nvPr>
            <p:ph type="ftr" sz="quarter" idx="11"/>
          </p:nvPr>
        </p:nvSpPr>
        <p:spPr/>
        <p:txBody>
          <a:bodyPr/>
          <a:lstStyle/>
          <a:p>
            <a:pPr>
              <a:defRPr/>
            </a:pPr>
            <a:r>
              <a:rPr lang="it-IT"/>
              <a:t>Patrizia Magnoler</a:t>
            </a:r>
          </a:p>
        </p:txBody>
      </p:sp>
      <p:graphicFrame>
        <p:nvGraphicFramePr>
          <p:cNvPr id="6" name="Diagramma 5"/>
          <p:cNvGraphicFramePr/>
          <p:nvPr/>
        </p:nvGraphicFramePr>
        <p:xfrm>
          <a:off x="571472" y="642918"/>
          <a:ext cx="7929618" cy="4786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7109" name="CasellaDiTesto 8"/>
          <p:cNvSpPr txBox="1">
            <a:spLocks noChangeArrowheads="1"/>
          </p:cNvSpPr>
          <p:nvPr/>
        </p:nvSpPr>
        <p:spPr bwMode="auto">
          <a:xfrm>
            <a:off x="0" y="1071563"/>
            <a:ext cx="2571750" cy="646112"/>
          </a:xfrm>
          <a:prstGeom prst="rect">
            <a:avLst/>
          </a:prstGeom>
          <a:noFill/>
          <a:ln w="9525">
            <a:noFill/>
            <a:miter lim="800000"/>
            <a:headEnd/>
            <a:tailEnd/>
          </a:ln>
        </p:spPr>
        <p:txBody>
          <a:bodyPr>
            <a:spAutoFit/>
          </a:bodyPr>
          <a:lstStyle/>
          <a:p>
            <a:r>
              <a:rPr lang="it-IT" b="1"/>
              <a:t>3 livelli nella didattica per obiettivi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egnaposto contenuto 6"/>
          <p:cNvGraphicFramePr>
            <a:graphicFrameLocks noGrp="1"/>
          </p:cNvGraphicFramePr>
          <p:nvPr>
            <p:ph/>
          </p:nvPr>
        </p:nvGraphicFramePr>
        <p:xfrm>
          <a:off x="914400" y="277813"/>
          <a:ext cx="7772400" cy="5853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piè di pagina 3"/>
          <p:cNvSpPr>
            <a:spLocks noGrp="1"/>
          </p:cNvSpPr>
          <p:nvPr>
            <p:ph type="ftr" sz="quarter" idx="11"/>
          </p:nvPr>
        </p:nvSpPr>
        <p:spPr/>
        <p:txBody>
          <a:bodyPr/>
          <a:lstStyle/>
          <a:p>
            <a:pPr>
              <a:defRPr/>
            </a:pPr>
            <a:r>
              <a:rPr lang="it-IT" smtClean="0"/>
              <a:t>Patrizia Magnoler</a:t>
            </a:r>
            <a:endParaRPr lang="it-IT"/>
          </a:p>
        </p:txBody>
      </p:sp>
      <p:sp>
        <p:nvSpPr>
          <p:cNvPr id="49156" name="CasellaDiTesto 7"/>
          <p:cNvSpPr txBox="1">
            <a:spLocks noChangeArrowheads="1"/>
          </p:cNvSpPr>
          <p:nvPr/>
        </p:nvSpPr>
        <p:spPr bwMode="auto">
          <a:xfrm>
            <a:off x="3143250" y="571500"/>
            <a:ext cx="3500438" cy="769938"/>
          </a:xfrm>
          <a:prstGeom prst="rect">
            <a:avLst/>
          </a:prstGeom>
          <a:noFill/>
          <a:ln w="9525">
            <a:noFill/>
            <a:miter lim="800000"/>
            <a:headEnd/>
            <a:tailEnd/>
          </a:ln>
        </p:spPr>
        <p:txBody>
          <a:bodyPr>
            <a:spAutoFit/>
          </a:bodyPr>
          <a:lstStyle/>
          <a:p>
            <a:r>
              <a:rPr lang="it-IT" sz="4400" b="1"/>
              <a:t>FINALITA’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8229600" cy="1071562"/>
          </a:xfrm>
        </p:spPr>
        <p:txBody>
          <a:bodyPr>
            <a:normAutofit/>
          </a:bodyPr>
          <a:lstStyle/>
          <a:p>
            <a:pPr eaLnBrk="1" fontAlgn="auto" hangingPunct="1">
              <a:spcAft>
                <a:spcPts val="0"/>
              </a:spcAft>
              <a:defRPr/>
            </a:pPr>
            <a:r>
              <a:rPr lang="it-IT" dirty="0" smtClean="0"/>
              <a:t> 1980: </a:t>
            </a:r>
            <a:r>
              <a:rPr lang="it-IT" dirty="0" err="1" smtClean="0"/>
              <a:t>Pellerey</a:t>
            </a:r>
            <a:r>
              <a:rPr lang="it-IT" dirty="0" smtClean="0"/>
              <a:t> e le Unità Didattiche</a:t>
            </a:r>
            <a:br>
              <a:rPr lang="it-IT" dirty="0" smtClean="0"/>
            </a:br>
            <a:endParaRPr lang="it-IT" dirty="0"/>
          </a:p>
        </p:txBody>
      </p:sp>
      <p:sp>
        <p:nvSpPr>
          <p:cNvPr id="35843" name="Segnaposto contenuto 2"/>
          <p:cNvSpPr>
            <a:spLocks noGrp="1"/>
          </p:cNvSpPr>
          <p:nvPr>
            <p:ph idx="1"/>
          </p:nvPr>
        </p:nvSpPr>
        <p:spPr>
          <a:xfrm>
            <a:off x="457200" y="1714500"/>
            <a:ext cx="8229600" cy="4859338"/>
          </a:xfrm>
        </p:spPr>
        <p:txBody>
          <a:bodyPr/>
          <a:lstStyle/>
          <a:p>
            <a:pPr eaLnBrk="1" hangingPunct="1">
              <a:lnSpc>
                <a:spcPct val="80000"/>
              </a:lnSpc>
            </a:pPr>
            <a:r>
              <a:rPr lang="it-IT" smtClean="0"/>
              <a:t>Per Unità Didattica intendiamo una ipotesi di esperienza di apprendimento che può considerarsi sufficientemente articolata e completa nella sua strutturazione interna da poter essere facilmente tradotta nell’azione educativa scolastica. Ricordiamo che per esperienza di apprendimento si intende non tanto ciò che fa l’insegnante e ciò che è proposto all’allievo, </a:t>
            </a:r>
            <a:r>
              <a:rPr lang="it-IT" b="1" smtClean="0"/>
              <a:t>bensì l’interazione fra questi e le condizioni esterne che dovrebbero promuovere tale apprendimento</a:t>
            </a:r>
            <a:r>
              <a:rPr lang="it-IT" smtClean="0"/>
              <a:t> (azione dell’insegnante, materiali usati…)</a:t>
            </a:r>
          </a:p>
          <a:p>
            <a:pPr eaLnBrk="1" hangingPunct="1">
              <a:lnSpc>
                <a:spcPct val="80000"/>
              </a:lnSpc>
              <a:buFontTx/>
              <a:buNone/>
            </a:pPr>
            <a:r>
              <a:rPr lang="it-IT" smtClean="0"/>
              <a:t>	</a:t>
            </a:r>
            <a:r>
              <a:rPr lang="it-IT" sz="2400" smtClean="0"/>
              <a:t>Pellerey, 1983</a:t>
            </a:r>
          </a:p>
          <a:p>
            <a:pPr eaLnBrk="1" hangingPunct="1"/>
            <a:endParaRPr lang="it-IT"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olo 1"/>
          <p:cNvSpPr>
            <a:spLocks noGrp="1"/>
          </p:cNvSpPr>
          <p:nvPr>
            <p:ph type="title"/>
          </p:nvPr>
        </p:nvSpPr>
        <p:spPr>
          <a:xfrm>
            <a:off x="467544" y="332656"/>
            <a:ext cx="8229600" cy="1000125"/>
          </a:xfrm>
        </p:spPr>
        <p:txBody>
          <a:bodyPr>
            <a:normAutofit fontScale="90000"/>
          </a:bodyPr>
          <a:lstStyle/>
          <a:p>
            <a:pPr eaLnBrk="1" hangingPunct="1"/>
            <a:r>
              <a:rPr lang="it-IT" sz="3600" dirty="0" smtClean="0"/>
              <a:t>Unità Didattiche</a:t>
            </a:r>
            <a:r>
              <a:rPr lang="it-IT" dirty="0" smtClean="0"/>
              <a:t/>
            </a:r>
            <a:br>
              <a:rPr lang="it-IT" dirty="0" smtClean="0"/>
            </a:br>
            <a:endParaRPr lang="it-IT" dirty="0" smtClean="0"/>
          </a:p>
        </p:txBody>
      </p:sp>
      <p:sp>
        <p:nvSpPr>
          <p:cNvPr id="36867" name="Segnaposto contenuto 2"/>
          <p:cNvSpPr>
            <a:spLocks noGrp="1"/>
          </p:cNvSpPr>
          <p:nvPr>
            <p:ph idx="1"/>
          </p:nvPr>
        </p:nvSpPr>
        <p:spPr>
          <a:xfrm>
            <a:off x="457200" y="1785938"/>
            <a:ext cx="8229600" cy="4787900"/>
          </a:xfrm>
        </p:spPr>
        <p:txBody>
          <a:bodyPr/>
          <a:lstStyle/>
          <a:p>
            <a:pPr eaLnBrk="1" hangingPunct="1"/>
            <a:r>
              <a:rPr lang="it-IT" dirty="0" smtClean="0"/>
              <a:t>“parte di programmazione a logica puramente sequenziale. Consta di una serie di eventi didattici (lezioni, esercitazioni, verifiche...) e la sua articolazione è scandita in: </a:t>
            </a:r>
            <a:r>
              <a:rPr lang="it-IT" i="1" dirty="0" smtClean="0"/>
              <a:t>prerequisiti</a:t>
            </a:r>
            <a:r>
              <a:rPr lang="it-IT" dirty="0" smtClean="0"/>
              <a:t>, </a:t>
            </a:r>
            <a:r>
              <a:rPr lang="it-IT" i="1" dirty="0" smtClean="0"/>
              <a:t>analisi e stesura di obiettivi disciplinari</a:t>
            </a:r>
            <a:r>
              <a:rPr lang="it-IT" dirty="0" smtClean="0"/>
              <a:t>, </a:t>
            </a:r>
            <a:r>
              <a:rPr lang="it-IT" i="1" dirty="0" smtClean="0"/>
              <a:t>scelta e organizzazione degli eventi didattici</a:t>
            </a:r>
            <a:r>
              <a:rPr lang="it-IT" dirty="0" smtClean="0"/>
              <a:t>, </a:t>
            </a:r>
            <a:r>
              <a:rPr lang="it-IT" i="1" dirty="0" smtClean="0"/>
              <a:t>metodologia</a:t>
            </a:r>
            <a:r>
              <a:rPr lang="it-IT" dirty="0" smtClean="0"/>
              <a:t>, </a:t>
            </a:r>
            <a:r>
              <a:rPr lang="it-IT" i="1" dirty="0" smtClean="0"/>
              <a:t>strategie</a:t>
            </a:r>
            <a:r>
              <a:rPr lang="it-IT" dirty="0" smtClean="0"/>
              <a:t>, </a:t>
            </a:r>
            <a:r>
              <a:rPr lang="it-IT" i="1" dirty="0" smtClean="0"/>
              <a:t>strumenti</a:t>
            </a:r>
            <a:r>
              <a:rPr lang="it-IT" dirty="0" smtClean="0"/>
              <a:t>,</a:t>
            </a:r>
            <a:r>
              <a:rPr lang="it-IT" i="1" dirty="0" smtClean="0"/>
              <a:t> tempificazione</a:t>
            </a:r>
            <a:r>
              <a:rPr lang="it-IT" dirty="0" smtClean="0"/>
              <a:t>, </a:t>
            </a:r>
            <a:r>
              <a:rPr lang="it-IT" i="1" dirty="0" smtClean="0"/>
              <a:t>verifica e valutazione.</a:t>
            </a:r>
            <a:r>
              <a:rPr lang="it-IT" dirty="0" smtClean="0"/>
              <a:t>” (R. </a:t>
            </a:r>
            <a:r>
              <a:rPr lang="it-IT" dirty="0" err="1" smtClean="0"/>
              <a:t>Crosio</a:t>
            </a:r>
            <a:r>
              <a:rPr lang="it-IT" dirty="0" smtClean="0"/>
              <a: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txBody>
          <a:bodyPr/>
          <a:lstStyle/>
          <a:p>
            <a:pPr eaLnBrk="1" fontAlgn="auto" hangingPunct="1">
              <a:spcAft>
                <a:spcPts val="0"/>
              </a:spcAft>
              <a:defRPr/>
            </a:pPr>
            <a:r>
              <a:rPr lang="it-IT" smtClean="0">
                <a:solidFill>
                  <a:schemeClr val="tx2">
                    <a:satMod val="130000"/>
                  </a:schemeClr>
                </a:solidFill>
              </a:rPr>
              <a:t>Valutazione quantitativa </a:t>
            </a:r>
          </a:p>
        </p:txBody>
      </p:sp>
      <p:sp>
        <p:nvSpPr>
          <p:cNvPr id="7171" name="Segnaposto contenuto 2"/>
          <p:cNvSpPr>
            <a:spLocks noGrp="1"/>
          </p:cNvSpPr>
          <p:nvPr>
            <p:ph idx="1"/>
          </p:nvPr>
        </p:nvSpPr>
        <p:spPr/>
        <p:txBody>
          <a:bodyPr>
            <a:normAutofit/>
          </a:bodyPr>
          <a:lstStyle/>
          <a:p>
            <a:pPr marL="365760" indent="-283464" eaLnBrk="1" fontAlgn="auto" hangingPunct="1">
              <a:spcAft>
                <a:spcPts val="0"/>
              </a:spcAft>
              <a:buFont typeface="Georgia" pitchFamily="18" charset="0"/>
              <a:buNone/>
              <a:defRPr/>
            </a:pPr>
            <a:r>
              <a:rPr lang="it-IT" smtClean="0"/>
              <a:t>La valutazione quantitativa si fonda sulla misurazione di un aspetto o di un comportamento associato alla qualità che si intende misurare.</a:t>
            </a:r>
          </a:p>
          <a:p>
            <a:pPr marL="365760" indent="-283464" eaLnBrk="1" fontAlgn="auto" hangingPunct="1">
              <a:spcAft>
                <a:spcPts val="0"/>
              </a:spcAft>
              <a:buFont typeface="Georgia" pitchFamily="18" charset="0"/>
              <a:buNone/>
              <a:defRPr/>
            </a:pPr>
            <a:endParaRPr lang="it-IT" smtClean="0"/>
          </a:p>
          <a:p>
            <a:pPr marL="365760" indent="-283464" eaLnBrk="1" fontAlgn="auto" hangingPunct="1">
              <a:spcAft>
                <a:spcPts val="0"/>
              </a:spcAft>
              <a:buFont typeface="Georgia" pitchFamily="18" charset="0"/>
              <a:buNone/>
              <a:defRPr/>
            </a:pPr>
            <a:r>
              <a:rPr lang="it-IT" smtClean="0"/>
              <a:t>Caratteristiche della valutazione sono </a:t>
            </a:r>
          </a:p>
          <a:p>
            <a:pPr marL="365760" indent="-283464" eaLnBrk="1" fontAlgn="auto" hangingPunct="1">
              <a:spcAft>
                <a:spcPts val="0"/>
              </a:spcAft>
              <a:buFont typeface="Georgia" pitchFamily="18" charset="0"/>
              <a:buNone/>
              <a:defRPr/>
            </a:pPr>
            <a:r>
              <a:rPr lang="it-IT" smtClean="0"/>
              <a:t>	</a:t>
            </a:r>
            <a:r>
              <a:rPr lang="it-IT" smtClean="0">
                <a:solidFill>
                  <a:srgbClr val="FF0000"/>
                </a:solidFill>
              </a:rPr>
              <a:t>l’oggettività, </a:t>
            </a:r>
          </a:p>
          <a:p>
            <a:pPr marL="365760" indent="-283464" eaLnBrk="1" fontAlgn="auto" hangingPunct="1">
              <a:spcAft>
                <a:spcPts val="0"/>
              </a:spcAft>
              <a:buFont typeface="Georgia" pitchFamily="18" charset="0"/>
              <a:buNone/>
              <a:defRPr/>
            </a:pPr>
            <a:r>
              <a:rPr lang="it-IT" smtClean="0">
                <a:solidFill>
                  <a:srgbClr val="FF0000"/>
                </a:solidFill>
              </a:rPr>
              <a:t>	la validità, </a:t>
            </a:r>
          </a:p>
          <a:p>
            <a:pPr marL="365760" indent="-283464" eaLnBrk="1" fontAlgn="auto" hangingPunct="1">
              <a:spcAft>
                <a:spcPts val="0"/>
              </a:spcAft>
              <a:buFont typeface="Georgia" pitchFamily="18" charset="0"/>
              <a:buNone/>
              <a:defRPr/>
            </a:pPr>
            <a:r>
              <a:rPr lang="it-IT" smtClean="0">
                <a:solidFill>
                  <a:srgbClr val="FF0000"/>
                </a:solidFill>
              </a:rPr>
              <a:t>	l’attendibilità.</a:t>
            </a:r>
          </a:p>
          <a:p>
            <a:pPr marL="365760" indent="-283464" eaLnBrk="1" fontAlgn="auto" hangingPunct="1">
              <a:spcAft>
                <a:spcPts val="0"/>
              </a:spcAft>
              <a:buFont typeface="Georgia" pitchFamily="18" charset="0"/>
              <a:buNone/>
              <a:defRPr/>
            </a:pPr>
            <a:endParaRPr lang="it-IT"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p:txBody>
          <a:bodyPr/>
          <a:lstStyle/>
          <a:p>
            <a:pPr eaLnBrk="1" fontAlgn="auto" hangingPunct="1">
              <a:spcAft>
                <a:spcPts val="0"/>
              </a:spcAft>
              <a:defRPr/>
            </a:pPr>
            <a:r>
              <a:rPr lang="it-IT" smtClean="0">
                <a:solidFill>
                  <a:schemeClr val="tx2">
                    <a:satMod val="130000"/>
                  </a:schemeClr>
                </a:solidFill>
              </a:rPr>
              <a:t>Oggettività</a:t>
            </a:r>
          </a:p>
        </p:txBody>
      </p:sp>
      <p:sp>
        <p:nvSpPr>
          <p:cNvPr id="8195" name="Segnaposto contenuto 2"/>
          <p:cNvSpPr>
            <a:spLocks noGrp="1"/>
          </p:cNvSpPr>
          <p:nvPr>
            <p:ph idx="1"/>
          </p:nvPr>
        </p:nvSpPr>
        <p:spPr/>
        <p:txBody>
          <a:bodyPr>
            <a:normAutofit/>
          </a:bodyPr>
          <a:lstStyle/>
          <a:p>
            <a:pPr marL="365760" indent="-283464" eaLnBrk="1" fontAlgn="auto" hangingPunct="1">
              <a:spcAft>
                <a:spcPts val="0"/>
              </a:spcAft>
              <a:buFont typeface="Georgia" pitchFamily="18" charset="0"/>
              <a:buNone/>
              <a:defRPr/>
            </a:pPr>
            <a:r>
              <a:rPr lang="it-IT" smtClean="0"/>
              <a:t>Per </a:t>
            </a:r>
            <a:r>
              <a:rPr lang="it-IT" i="1" smtClean="0"/>
              <a:t>oggettività</a:t>
            </a:r>
            <a:r>
              <a:rPr lang="it-IT" smtClean="0"/>
              <a:t> si intende la caratteristica della prova che tende ad escludere gli aspetti soggettivi e non controllabili dall’attività di </a:t>
            </a:r>
            <a:r>
              <a:rPr lang="it-IT" b="1" smtClean="0"/>
              <a:t>misurazione</a:t>
            </a:r>
            <a:r>
              <a:rPr lang="it-IT" smtClean="0"/>
              <a:t>, allo scopo di ottenere una misura priva di errori e valida a prescindere dal soggetto che la sta esercitando. </a:t>
            </a:r>
          </a:p>
          <a:p>
            <a:pPr marL="365760" indent="-283464" eaLnBrk="1" fontAlgn="auto" hangingPunct="1">
              <a:spcAft>
                <a:spcPts val="0"/>
              </a:spcAft>
              <a:buFont typeface="Georgia" pitchFamily="18" charset="0"/>
              <a:buNone/>
              <a:defRPr/>
            </a:pPr>
            <a:r>
              <a:rPr lang="it-IT" smtClean="0"/>
              <a:t>Può essere corretta e valutata nello stesso modo da persone diverse.</a:t>
            </a:r>
          </a:p>
          <a:p>
            <a:pPr marL="365760" indent="-283464" eaLnBrk="1" fontAlgn="auto" hangingPunct="1">
              <a:spcAft>
                <a:spcPts val="0"/>
              </a:spcAft>
              <a:buFont typeface="Georgia" pitchFamily="18" charset="0"/>
              <a:buNone/>
              <a:defRPr/>
            </a:pPr>
            <a:r>
              <a:rPr lang="it-IT" smtClean="0"/>
              <a:t>Non consente di avere conoscenza del processo.</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p:txBody>
          <a:bodyPr/>
          <a:lstStyle/>
          <a:p>
            <a:pPr eaLnBrk="1" fontAlgn="auto" hangingPunct="1">
              <a:spcAft>
                <a:spcPts val="0"/>
              </a:spcAft>
              <a:defRPr/>
            </a:pPr>
            <a:r>
              <a:rPr lang="it-IT" smtClean="0">
                <a:solidFill>
                  <a:schemeClr val="tx2">
                    <a:satMod val="130000"/>
                  </a:schemeClr>
                </a:solidFill>
              </a:rPr>
              <a:t>Validità</a:t>
            </a:r>
          </a:p>
        </p:txBody>
      </p:sp>
      <p:sp>
        <p:nvSpPr>
          <p:cNvPr id="9219" name="Segnaposto contenuto 2"/>
          <p:cNvSpPr>
            <a:spLocks noGrp="1"/>
          </p:cNvSpPr>
          <p:nvPr>
            <p:ph idx="1"/>
          </p:nvPr>
        </p:nvSpPr>
        <p:spPr/>
        <p:txBody>
          <a:bodyPr>
            <a:normAutofit/>
          </a:bodyPr>
          <a:lstStyle/>
          <a:p>
            <a:pPr marL="365760" indent="-283464" eaLnBrk="1" fontAlgn="auto" hangingPunct="1">
              <a:spcAft>
                <a:spcPts val="0"/>
              </a:spcAft>
              <a:buFont typeface="Georgia" pitchFamily="18" charset="0"/>
              <a:buNone/>
              <a:defRPr/>
            </a:pPr>
            <a:r>
              <a:rPr lang="it-IT" dirty="0" smtClean="0"/>
              <a:t>La </a:t>
            </a:r>
            <a:r>
              <a:rPr lang="it-IT" i="1" dirty="0" smtClean="0"/>
              <a:t>validità</a:t>
            </a:r>
            <a:r>
              <a:rPr lang="it-IT" dirty="0" smtClean="0"/>
              <a:t> di una prova stabilisce il grado di corrispondenza, la coerenza tra ciò</a:t>
            </a:r>
            <a:r>
              <a:rPr lang="it-IT" i="1" dirty="0" smtClean="0"/>
              <a:t> </a:t>
            </a:r>
            <a:r>
              <a:rPr lang="it-IT" dirty="0" smtClean="0"/>
              <a:t>che si intende valutare e ciò che viene realmente valutato. Una prova ben costruita è valida se misura effettivamente ciò che era ritenuto significativo e che intendeva misurare. </a:t>
            </a:r>
          </a:p>
          <a:p>
            <a:pPr marL="365760" indent="-283464" eaLnBrk="1" fontAlgn="auto" hangingPunct="1">
              <a:spcAft>
                <a:spcPts val="0"/>
              </a:spcAft>
              <a:buFont typeface="Georgia" pitchFamily="18" charset="0"/>
              <a:buNone/>
              <a:defRPr/>
            </a:pPr>
            <a:r>
              <a:rPr lang="it-IT" dirty="0" smtClean="0"/>
              <a:t>Bisogna quindi analizzare il compito nelle sue componenti e nei processi che attiva, nonché l’insieme delle prove rivolte ad accertare un determinato apprendimento.</a:t>
            </a:r>
          </a:p>
          <a:p>
            <a:pPr marL="365760" indent="-283464" eaLnBrk="1" fontAlgn="auto" hangingPunct="1">
              <a:spcAft>
                <a:spcPts val="0"/>
              </a:spcAft>
              <a:buFont typeface="Georgia" pitchFamily="18" charset="0"/>
              <a:buNone/>
              <a:defRPr/>
            </a:pPr>
            <a:r>
              <a:rPr lang="it-IT" dirty="0" smtClean="0"/>
              <a:t>Test predittivo?</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a:xfrm>
            <a:off x="1116013" y="260350"/>
            <a:ext cx="7542212" cy="720378"/>
          </a:xfrm>
        </p:spPr>
        <p:txBody>
          <a:bodyPr/>
          <a:lstStyle/>
          <a:p>
            <a:pPr eaLnBrk="1" fontAlgn="auto" hangingPunct="1">
              <a:spcAft>
                <a:spcPts val="0"/>
              </a:spcAft>
              <a:defRPr/>
            </a:pPr>
            <a:r>
              <a:rPr lang="it-IT" dirty="0" smtClean="0">
                <a:solidFill>
                  <a:schemeClr val="tx2">
                    <a:satMod val="130000"/>
                  </a:schemeClr>
                </a:solidFill>
              </a:rPr>
              <a:t>Problemi della validità</a:t>
            </a:r>
          </a:p>
        </p:txBody>
      </p:sp>
      <p:sp>
        <p:nvSpPr>
          <p:cNvPr id="13315" name="Segnaposto contenuto 2"/>
          <p:cNvSpPr>
            <a:spLocks noGrp="1"/>
          </p:cNvSpPr>
          <p:nvPr>
            <p:ph idx="1"/>
          </p:nvPr>
        </p:nvSpPr>
        <p:spPr/>
        <p:txBody>
          <a:bodyPr>
            <a:normAutofit fontScale="92500" lnSpcReduction="10000"/>
          </a:bodyPr>
          <a:lstStyle/>
          <a:p>
            <a:pPr eaLnBrk="1" hangingPunct="1"/>
            <a:r>
              <a:rPr lang="it-IT" sz="4000" dirty="0" err="1" smtClean="0">
                <a:solidFill>
                  <a:srgbClr val="FF0000"/>
                </a:solidFill>
              </a:rPr>
              <a:t>Predittività</a:t>
            </a:r>
            <a:r>
              <a:rPr lang="it-IT" sz="4000" dirty="0" smtClean="0"/>
              <a:t> (</a:t>
            </a:r>
            <a:r>
              <a:rPr lang="it-IT" sz="4000" dirty="0" err="1" smtClean="0"/>
              <a:t>Guilford</a:t>
            </a:r>
            <a:r>
              <a:rPr lang="it-IT" sz="4000" dirty="0" smtClean="0"/>
              <a:t>, 1956) validità in termini di trasferibilità degli apprendimenti</a:t>
            </a:r>
          </a:p>
          <a:p>
            <a:pPr eaLnBrk="1" hangingPunct="1"/>
            <a:r>
              <a:rPr lang="it-IT" sz="4000" dirty="0" err="1" smtClean="0">
                <a:solidFill>
                  <a:srgbClr val="FF0000"/>
                </a:solidFill>
              </a:rPr>
              <a:t>Content</a:t>
            </a:r>
            <a:r>
              <a:rPr lang="it-IT" sz="4000" dirty="0" smtClean="0">
                <a:solidFill>
                  <a:srgbClr val="FF0000"/>
                </a:solidFill>
              </a:rPr>
              <a:t> </a:t>
            </a:r>
            <a:r>
              <a:rPr lang="it-IT" sz="4000" dirty="0" err="1" smtClean="0">
                <a:solidFill>
                  <a:srgbClr val="FF0000"/>
                </a:solidFill>
              </a:rPr>
              <a:t>validity</a:t>
            </a:r>
            <a:r>
              <a:rPr lang="it-IT" sz="4000" dirty="0" smtClean="0">
                <a:solidFill>
                  <a:srgbClr val="FF0000"/>
                </a:solidFill>
              </a:rPr>
              <a:t> </a:t>
            </a:r>
            <a:r>
              <a:rPr lang="it-IT" sz="4000" dirty="0" smtClean="0"/>
              <a:t>(</a:t>
            </a:r>
            <a:r>
              <a:rPr lang="it-IT" sz="4000" dirty="0" err="1" smtClean="0"/>
              <a:t>Cronbach</a:t>
            </a:r>
            <a:r>
              <a:rPr lang="it-IT" sz="4000" dirty="0" smtClean="0"/>
              <a:t> e </a:t>
            </a:r>
            <a:r>
              <a:rPr lang="it-IT" sz="4000" dirty="0" err="1" smtClean="0"/>
              <a:t>Meehl</a:t>
            </a:r>
            <a:r>
              <a:rPr lang="it-IT" sz="4000" dirty="0" smtClean="0"/>
              <a:t>, 1955) validità rispetto ai contenuti del corso</a:t>
            </a:r>
          </a:p>
          <a:p>
            <a:pPr eaLnBrk="1" hangingPunct="1"/>
            <a:r>
              <a:rPr lang="it-IT" sz="4000" dirty="0" err="1" smtClean="0">
                <a:solidFill>
                  <a:srgbClr val="FF0000"/>
                </a:solidFill>
              </a:rPr>
              <a:t>Construct</a:t>
            </a:r>
            <a:r>
              <a:rPr lang="it-IT" sz="4000" dirty="0" smtClean="0">
                <a:solidFill>
                  <a:srgbClr val="FF0000"/>
                </a:solidFill>
              </a:rPr>
              <a:t> </a:t>
            </a:r>
            <a:r>
              <a:rPr lang="it-IT" sz="4000" dirty="0" err="1" smtClean="0">
                <a:solidFill>
                  <a:srgbClr val="FF0000"/>
                </a:solidFill>
              </a:rPr>
              <a:t>validity</a:t>
            </a:r>
            <a:r>
              <a:rPr lang="it-IT" sz="4000" dirty="0" smtClean="0">
                <a:solidFill>
                  <a:srgbClr val="FF0000"/>
                </a:solidFill>
              </a:rPr>
              <a:t> </a:t>
            </a:r>
            <a:r>
              <a:rPr lang="it-IT" sz="4000" dirty="0" smtClean="0"/>
              <a:t>(</a:t>
            </a:r>
            <a:r>
              <a:rPr lang="it-IT" sz="4000" dirty="0" err="1" smtClean="0"/>
              <a:t>Carnap</a:t>
            </a:r>
            <a:r>
              <a:rPr lang="it-IT" sz="4000" dirty="0" smtClean="0"/>
              <a:t>,1928;</a:t>
            </a:r>
            <a:r>
              <a:rPr lang="it-IT" sz="4000" dirty="0" err="1" smtClean="0"/>
              <a:t>Hempel</a:t>
            </a:r>
            <a:r>
              <a:rPr lang="it-IT" sz="4000" dirty="0" smtClean="0"/>
              <a:t>,1966) validità rispetto ai processi attivati dal soggetto</a:t>
            </a:r>
          </a:p>
          <a:p>
            <a:pPr eaLnBrk="1" hangingPunct="1"/>
            <a:endParaRPr lang="it-IT" dirty="0" smtClean="0"/>
          </a:p>
          <a:p>
            <a:pPr eaLnBrk="1" hangingPunct="1"/>
            <a:endParaRPr lang="it-IT"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1042988" y="260648"/>
            <a:ext cx="7686675" cy="864097"/>
          </a:xfrm>
        </p:spPr>
        <p:txBody>
          <a:bodyPr>
            <a:normAutofit/>
          </a:bodyPr>
          <a:lstStyle/>
          <a:p>
            <a:pPr eaLnBrk="1" fontAlgn="auto" hangingPunct="1">
              <a:spcAft>
                <a:spcPts val="0"/>
              </a:spcAft>
              <a:defRPr/>
            </a:pPr>
            <a:r>
              <a:rPr lang="it-IT" dirty="0" smtClean="0">
                <a:solidFill>
                  <a:schemeClr val="tx2">
                    <a:satMod val="130000"/>
                  </a:schemeClr>
                </a:solidFill>
              </a:rPr>
              <a:t>L’affidabilità</a:t>
            </a:r>
          </a:p>
        </p:txBody>
      </p:sp>
      <p:sp>
        <p:nvSpPr>
          <p:cNvPr id="11267" name="Segnaposto contenuto 2"/>
          <p:cNvSpPr>
            <a:spLocks noGrp="1"/>
          </p:cNvSpPr>
          <p:nvPr>
            <p:ph idx="1"/>
          </p:nvPr>
        </p:nvSpPr>
        <p:spPr>
          <a:xfrm>
            <a:off x="1042988" y="1571625"/>
            <a:ext cx="7643812" cy="5002213"/>
          </a:xfrm>
        </p:spPr>
        <p:txBody>
          <a:bodyPr>
            <a:normAutofit lnSpcReduction="10000"/>
          </a:bodyPr>
          <a:lstStyle/>
          <a:p>
            <a:pPr marL="365760" indent="-283464" eaLnBrk="1" fontAlgn="auto" hangingPunct="1">
              <a:spcAft>
                <a:spcPts val="0"/>
              </a:spcAft>
              <a:buFont typeface="Georgia" pitchFamily="18" charset="0"/>
              <a:buNone/>
              <a:defRPr/>
            </a:pPr>
            <a:r>
              <a:rPr lang="it-IT" sz="2400" dirty="0" smtClean="0"/>
              <a:t>Una prova di verifica si può considerare affidabile se le misure che si ottengono dalla prova stessa rimangono costanti se la prova viene ripetuta o se cambiano i soggetti che somministrano e valutano la prova stessa.</a:t>
            </a:r>
          </a:p>
          <a:p>
            <a:pPr marL="365760" indent="-283464" eaLnBrk="1" fontAlgn="auto" hangingPunct="1">
              <a:spcAft>
                <a:spcPts val="0"/>
              </a:spcAft>
              <a:buFont typeface="Georgia" pitchFamily="18" charset="0"/>
              <a:buNone/>
              <a:defRPr/>
            </a:pPr>
            <a:endParaRPr lang="it-IT" sz="2400" dirty="0" smtClean="0"/>
          </a:p>
          <a:p>
            <a:pPr marL="365760" indent="-283464" eaLnBrk="1" fontAlgn="auto" hangingPunct="1">
              <a:spcAft>
                <a:spcPts val="0"/>
              </a:spcAft>
              <a:buFont typeface="Georgia" pitchFamily="18" charset="0"/>
              <a:buNone/>
              <a:defRPr/>
            </a:pPr>
            <a:r>
              <a:rPr lang="it-IT" dirty="0" smtClean="0">
                <a:solidFill>
                  <a:srgbClr val="FF0000"/>
                </a:solidFill>
              </a:rPr>
              <a:t>Caratteristiche</a:t>
            </a:r>
          </a:p>
          <a:p>
            <a:pPr marL="365760" indent="-283464" eaLnBrk="1" fontAlgn="auto" hangingPunct="1">
              <a:spcAft>
                <a:spcPts val="0"/>
              </a:spcAft>
              <a:buFont typeface="Wingdings 2"/>
              <a:buChar char=""/>
              <a:defRPr/>
            </a:pPr>
            <a:r>
              <a:rPr lang="it-IT" dirty="0" smtClean="0"/>
              <a:t>La stabilità nel tempo  </a:t>
            </a:r>
            <a:r>
              <a:rPr lang="it-IT" sz="2400" dirty="0" smtClean="0"/>
              <a:t>(medesimi risultati)</a:t>
            </a:r>
            <a:endParaRPr lang="it-IT" dirty="0" smtClean="0"/>
          </a:p>
          <a:p>
            <a:pPr marL="365760" indent="-283464" eaLnBrk="1" fontAlgn="auto" hangingPunct="1">
              <a:spcAft>
                <a:spcPts val="0"/>
              </a:spcAft>
              <a:buFont typeface="Wingdings 2"/>
              <a:buChar char=""/>
              <a:defRPr/>
            </a:pPr>
            <a:r>
              <a:rPr lang="it-IT" dirty="0" smtClean="0"/>
              <a:t>L’equivalenza delle forme </a:t>
            </a:r>
            <a:r>
              <a:rPr lang="it-IT" sz="2400" dirty="0" smtClean="0"/>
              <a:t>(differenti versioni su stessi contenuti)</a:t>
            </a:r>
          </a:p>
          <a:p>
            <a:pPr marL="365760" indent="-283464" eaLnBrk="1" fontAlgn="auto" hangingPunct="1">
              <a:spcAft>
                <a:spcPts val="0"/>
              </a:spcAft>
              <a:buFont typeface="Wingdings 2"/>
              <a:buChar char=""/>
              <a:defRPr/>
            </a:pPr>
            <a:r>
              <a:rPr lang="it-IT" dirty="0" smtClean="0"/>
              <a:t>La consistenza interna </a:t>
            </a:r>
            <a:r>
              <a:rPr lang="it-IT" sz="2000" dirty="0" smtClean="0"/>
              <a:t>(</a:t>
            </a:r>
            <a:r>
              <a:rPr lang="it-IT" sz="2000" dirty="0" err="1" smtClean="0"/>
              <a:t>riattraversamenti</a:t>
            </a:r>
            <a:r>
              <a:rPr lang="it-IT" sz="2000" dirty="0" smtClean="0"/>
              <a:t> delle risposte all’interno della medesima prova)</a:t>
            </a:r>
            <a:endParaRPr lang="it-IT" dirty="0" smtClean="0"/>
          </a:p>
          <a:p>
            <a:pPr marL="365760" indent="-283464" eaLnBrk="1" fontAlgn="auto" hangingPunct="1">
              <a:spcAft>
                <a:spcPts val="0"/>
              </a:spcAft>
              <a:buFont typeface="Wingdings 2"/>
              <a:buChar char=""/>
              <a:defRPr/>
            </a:pPr>
            <a:r>
              <a:rPr lang="it-IT" dirty="0" smtClean="0"/>
              <a:t>La </a:t>
            </a:r>
            <a:r>
              <a:rPr lang="it-IT" dirty="0" err="1" smtClean="0"/>
              <a:t>replicabilità</a:t>
            </a:r>
            <a:r>
              <a:rPr lang="it-IT" dirty="0" smtClean="0"/>
              <a:t> </a:t>
            </a:r>
            <a:r>
              <a:rPr lang="it-IT" sz="2400" dirty="0" smtClean="0"/>
              <a:t>(riproposizione)</a:t>
            </a:r>
            <a:endParaRPr lang="it-IT" dirty="0" smtClean="0"/>
          </a:p>
          <a:p>
            <a:pPr marL="365760" indent="-283464" eaLnBrk="1" fontAlgn="auto" hangingPunct="1">
              <a:spcAft>
                <a:spcPts val="0"/>
              </a:spcAft>
              <a:buFont typeface="Georgia" pitchFamily="18" charset="0"/>
              <a:buNone/>
              <a:defRPr/>
            </a:pPr>
            <a:endParaRPr lang="it-IT" dirty="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1042988" y="332657"/>
            <a:ext cx="7615237" cy="792088"/>
          </a:xfrm>
        </p:spPr>
        <p:txBody>
          <a:bodyPr>
            <a:normAutofit/>
          </a:bodyPr>
          <a:lstStyle/>
          <a:p>
            <a:pPr eaLnBrk="1" fontAlgn="auto" hangingPunct="1">
              <a:spcAft>
                <a:spcPts val="0"/>
              </a:spcAft>
              <a:defRPr/>
            </a:pPr>
            <a:r>
              <a:rPr lang="it-IT" dirty="0" smtClean="0">
                <a:solidFill>
                  <a:schemeClr val="tx2">
                    <a:satMod val="130000"/>
                  </a:schemeClr>
                </a:solidFill>
              </a:rPr>
              <a:t>Indici di facilità e </a:t>
            </a:r>
            <a:r>
              <a:rPr lang="it-IT" dirty="0" err="1" smtClean="0">
                <a:solidFill>
                  <a:schemeClr val="tx2">
                    <a:satMod val="130000"/>
                  </a:schemeClr>
                </a:solidFill>
              </a:rPr>
              <a:t>discriminatività</a:t>
            </a:r>
            <a:endParaRPr lang="it-IT" dirty="0" smtClean="0">
              <a:solidFill>
                <a:schemeClr val="tx2">
                  <a:satMod val="130000"/>
                </a:schemeClr>
              </a:solidFill>
            </a:endParaRPr>
          </a:p>
        </p:txBody>
      </p:sp>
      <p:sp>
        <p:nvSpPr>
          <p:cNvPr id="12291" name="Segnaposto contenuto 2"/>
          <p:cNvSpPr>
            <a:spLocks noGrp="1"/>
          </p:cNvSpPr>
          <p:nvPr>
            <p:ph idx="1"/>
          </p:nvPr>
        </p:nvSpPr>
        <p:spPr>
          <a:xfrm>
            <a:off x="971550" y="1785938"/>
            <a:ext cx="7715250" cy="4787900"/>
          </a:xfrm>
        </p:spPr>
        <p:txBody>
          <a:bodyPr>
            <a:normAutofit/>
          </a:bodyPr>
          <a:lstStyle/>
          <a:p>
            <a:pPr marL="365760" indent="-283464" eaLnBrk="1" fontAlgn="auto" hangingPunct="1">
              <a:spcAft>
                <a:spcPts val="0"/>
              </a:spcAft>
              <a:buFont typeface="Wingdings 2"/>
              <a:buChar char=""/>
              <a:defRPr/>
            </a:pPr>
            <a:r>
              <a:rPr lang="it-IT" dirty="0" smtClean="0"/>
              <a:t>L’indice di facilità aiuta ad individuare gli item che debbono essere sostituiti perché poco utili in quanto troppo facili o troppo difficili.</a:t>
            </a:r>
          </a:p>
          <a:p>
            <a:pPr marL="365760" indent="-283464" eaLnBrk="1" fontAlgn="auto" hangingPunct="1">
              <a:spcAft>
                <a:spcPts val="0"/>
              </a:spcAft>
              <a:buFont typeface="Wingdings 2"/>
              <a:buChar char=""/>
              <a:defRPr/>
            </a:pPr>
            <a:endParaRPr lang="it-IT" dirty="0" smtClean="0"/>
          </a:p>
          <a:p>
            <a:pPr marL="365760" indent="-283464" eaLnBrk="1" fontAlgn="auto" hangingPunct="1">
              <a:spcAft>
                <a:spcPts val="0"/>
              </a:spcAft>
              <a:buFont typeface="Wingdings 2"/>
              <a:buChar char=""/>
              <a:defRPr/>
            </a:pPr>
            <a:r>
              <a:rPr lang="it-IT" dirty="0" smtClean="0"/>
              <a:t>La </a:t>
            </a:r>
            <a:r>
              <a:rPr lang="it-IT" dirty="0" err="1" smtClean="0"/>
              <a:t>discriminatività</a:t>
            </a:r>
            <a:r>
              <a:rPr lang="it-IT" dirty="0" smtClean="0"/>
              <a:t> è la coerenza tra il risultato ottenuto dal gruppo nel singolo </a:t>
            </a:r>
            <a:r>
              <a:rPr lang="it-IT" i="1" dirty="0" smtClean="0"/>
              <a:t>item</a:t>
            </a:r>
            <a:r>
              <a:rPr lang="it-IT" dirty="0" smtClean="0"/>
              <a:t> e il risultato complessivo ottenuto nel test. Si tratta quindi di capire la differenza fra risultati positivi e negativi di un gruppo di soggetti sull’intera prova.</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p:txBody>
          <a:bodyPr/>
          <a:lstStyle/>
          <a:p>
            <a:pPr eaLnBrk="1" fontAlgn="auto" hangingPunct="1">
              <a:spcAft>
                <a:spcPts val="0"/>
              </a:spcAft>
              <a:defRPr/>
            </a:pPr>
            <a:r>
              <a:rPr lang="it-IT" smtClean="0">
                <a:solidFill>
                  <a:schemeClr val="tx2">
                    <a:satMod val="130000"/>
                  </a:schemeClr>
                </a:solidFill>
              </a:rPr>
              <a:t>Ma….</a:t>
            </a:r>
          </a:p>
        </p:txBody>
      </p:sp>
      <p:sp>
        <p:nvSpPr>
          <p:cNvPr id="13315" name="Segnaposto contenuto 2"/>
          <p:cNvSpPr>
            <a:spLocks noGrp="1"/>
          </p:cNvSpPr>
          <p:nvPr>
            <p:ph idx="1"/>
          </p:nvPr>
        </p:nvSpPr>
        <p:spPr/>
        <p:txBody>
          <a:bodyPr>
            <a:normAutofit/>
          </a:bodyPr>
          <a:lstStyle/>
          <a:p>
            <a:pPr marL="365760" indent="-283464" eaLnBrk="1" fontAlgn="auto" hangingPunct="1">
              <a:spcAft>
                <a:spcPts val="0"/>
              </a:spcAft>
              <a:buFont typeface="Wingdings 2"/>
              <a:buChar char=""/>
              <a:defRPr/>
            </a:pPr>
            <a:r>
              <a:rPr lang="it-IT" dirty="0" smtClean="0"/>
              <a:t>La validità non può essere assoluta e definibile in modo inequivocabile</a:t>
            </a:r>
          </a:p>
          <a:p>
            <a:pPr marL="365760" indent="-283464" eaLnBrk="1" fontAlgn="auto" hangingPunct="1">
              <a:spcAft>
                <a:spcPts val="0"/>
              </a:spcAft>
              <a:buFont typeface="Wingdings 2"/>
              <a:buChar char=""/>
              <a:defRPr/>
            </a:pPr>
            <a:r>
              <a:rPr lang="it-IT" dirty="0" smtClean="0"/>
              <a:t>L’affidabilità non sempre è così semplice da determinare</a:t>
            </a:r>
          </a:p>
          <a:p>
            <a:pPr marL="365760" indent="-283464" eaLnBrk="1" fontAlgn="auto" hangingPunct="1">
              <a:spcAft>
                <a:spcPts val="0"/>
              </a:spcAft>
              <a:buFont typeface="Georgia" pitchFamily="18" charset="0"/>
              <a:buNone/>
              <a:defRPr/>
            </a:pPr>
            <a:r>
              <a:rPr lang="it-IT" dirty="0" smtClean="0"/>
              <a:t>La valutazione non può avvenire solo “dopo” il compito, ma anche “nel” compito.</a:t>
            </a:r>
          </a:p>
          <a:p>
            <a:pPr marL="365760" indent="-283464" eaLnBrk="1" fontAlgn="auto" hangingPunct="1">
              <a:spcAft>
                <a:spcPts val="0"/>
              </a:spcAft>
              <a:buFont typeface="Georgia" pitchFamily="18" charset="0"/>
              <a:buNone/>
              <a:defRPr/>
            </a:pPr>
            <a:r>
              <a:rPr lang="it-IT" dirty="0" smtClean="0"/>
              <a:t>La valutazione fornisce indicazioni su cosa è importante imparare, che cos’è l’apprendimento, come si apprende</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a:xfrm>
            <a:off x="1042988" y="0"/>
            <a:ext cx="7654925" cy="1066800"/>
          </a:xfrm>
        </p:spPr>
        <p:txBody>
          <a:bodyPr/>
          <a:lstStyle/>
          <a:p>
            <a:pPr eaLnBrk="1" fontAlgn="auto" hangingPunct="1">
              <a:spcAft>
                <a:spcPts val="0"/>
              </a:spcAft>
              <a:defRPr/>
            </a:pPr>
            <a:r>
              <a:rPr lang="it-IT" dirty="0" smtClean="0">
                <a:solidFill>
                  <a:schemeClr val="tx2">
                    <a:satMod val="130000"/>
                  </a:schemeClr>
                </a:solidFill>
              </a:rPr>
              <a:t>Tipologie di prove</a:t>
            </a:r>
          </a:p>
        </p:txBody>
      </p:sp>
      <p:graphicFrame>
        <p:nvGraphicFramePr>
          <p:cNvPr id="4" name="Segnaposto contenuto 3"/>
          <p:cNvGraphicFramePr>
            <a:graphicFrameLocks noGrp="1"/>
          </p:cNvGraphicFramePr>
          <p:nvPr>
            <p:ph idx="1"/>
          </p:nvPr>
        </p:nvGraphicFramePr>
        <p:xfrm>
          <a:off x="539552" y="1052736"/>
          <a:ext cx="8229600" cy="5616624"/>
        </p:xfrm>
        <a:graphic>
          <a:graphicData uri="http://schemas.openxmlformats.org/drawingml/2006/table">
            <a:tbl>
              <a:tblPr firstRow="1" bandRow="1">
                <a:tableStyleId>{5C22544A-7EE6-4342-B048-85BDC9FD1C3A}</a:tableStyleId>
              </a:tblPr>
              <a:tblGrid>
                <a:gridCol w="4114800"/>
                <a:gridCol w="4114800"/>
              </a:tblGrid>
              <a:tr h="982908">
                <a:tc>
                  <a:txBody>
                    <a:bodyPr/>
                    <a:lstStyle/>
                    <a:p>
                      <a:r>
                        <a:rPr kumimoji="0" lang="it-IT" sz="1800" b="1" kern="1200" dirty="0" smtClean="0">
                          <a:solidFill>
                            <a:schemeClr val="lt1"/>
                          </a:solidFill>
                          <a:latin typeface="+mn-lt"/>
                          <a:ea typeface="+mn-ea"/>
                          <a:cs typeface="+mn-cs"/>
                        </a:rPr>
                        <a:t>Stimolo chiuso – risposta chiusa</a:t>
                      </a:r>
                    </a:p>
                  </a:txBody>
                  <a:tcPr/>
                </a:tc>
                <a:tc>
                  <a:txBody>
                    <a:bodyPr/>
                    <a:lstStyle/>
                    <a:p>
                      <a:r>
                        <a:rPr lang="it-IT" dirty="0" smtClean="0"/>
                        <a:t>Es. </a:t>
                      </a:r>
                      <a:r>
                        <a:rPr lang="it-IT" b="0" dirty="0" smtClean="0"/>
                        <a:t>i test a risposta multipla, V e F, </a:t>
                      </a:r>
                      <a:r>
                        <a:rPr lang="it-IT" b="0" dirty="0" err="1" smtClean="0"/>
                        <a:t>collegamenti…</a:t>
                      </a:r>
                      <a:r>
                        <a:rPr lang="it-IT" b="0" dirty="0" smtClean="0"/>
                        <a:t>.</a:t>
                      </a:r>
                      <a:endParaRPr lang="it-IT" b="0" dirty="0"/>
                    </a:p>
                  </a:txBody>
                  <a:tcPr/>
                </a:tc>
              </a:tr>
              <a:tr h="1404157">
                <a:tc>
                  <a:txBody>
                    <a:bodyPr/>
                    <a:lstStyle/>
                    <a:p>
                      <a:r>
                        <a:rPr kumimoji="0" lang="it-IT" sz="1800" b="1" kern="1200" dirty="0" smtClean="0">
                          <a:solidFill>
                            <a:schemeClr val="dk1"/>
                          </a:solidFill>
                          <a:latin typeface="+mn-lt"/>
                          <a:ea typeface="+mn-ea"/>
                          <a:cs typeface="+mn-cs"/>
                        </a:rPr>
                        <a:t>Stimolo chiuso - risposta aperta</a:t>
                      </a:r>
                      <a:endParaRPr lang="it-IT" dirty="0"/>
                    </a:p>
                  </a:txBody>
                  <a:tcPr/>
                </a:tc>
                <a:tc>
                  <a:txBody>
                    <a:bodyPr/>
                    <a:lstStyle/>
                    <a:p>
                      <a:r>
                        <a:rPr lang="it-IT" dirty="0" smtClean="0"/>
                        <a:t>Es</a:t>
                      </a:r>
                      <a:r>
                        <a:rPr lang="it-IT" i="0" dirty="0" smtClean="0"/>
                        <a:t>. </a:t>
                      </a:r>
                      <a:r>
                        <a:rPr kumimoji="0" lang="it-IT" sz="1800" b="0" i="0" kern="1200" dirty="0" smtClean="0">
                          <a:solidFill>
                            <a:schemeClr val="dk1"/>
                          </a:solidFill>
                          <a:latin typeface="+mn-lt"/>
                          <a:ea typeface="+mn-ea"/>
                          <a:cs typeface="+mn-cs"/>
                        </a:rPr>
                        <a:t>composizioni e saggi brevi, attività di ricerca, esperienze di laboratorio, elaborazione di progetti, domande.</a:t>
                      </a:r>
                      <a:endParaRPr lang="it-IT" b="0" i="0" dirty="0"/>
                    </a:p>
                  </a:txBody>
                  <a:tcPr/>
                </a:tc>
              </a:tr>
              <a:tr h="1404157">
                <a:tc>
                  <a:txBody>
                    <a:bodyPr/>
                    <a:lstStyle/>
                    <a:p>
                      <a:r>
                        <a:rPr kumimoji="0" lang="it-IT" sz="1800" b="1" kern="1200" dirty="0" smtClean="0">
                          <a:solidFill>
                            <a:schemeClr val="dk1"/>
                          </a:solidFill>
                          <a:latin typeface="+mn-lt"/>
                          <a:ea typeface="+mn-ea"/>
                          <a:cs typeface="+mn-cs"/>
                        </a:rPr>
                        <a:t>Stimolo aperto – risposta chiusa</a:t>
                      </a:r>
                      <a:endParaRPr lang="it-IT" dirty="0"/>
                    </a:p>
                  </a:txBody>
                  <a:tcPr/>
                </a:tc>
                <a:tc>
                  <a:txBody>
                    <a:bodyPr/>
                    <a:lstStyle/>
                    <a:p>
                      <a:r>
                        <a:rPr lang="it-IT" dirty="0" smtClean="0"/>
                        <a:t>Es. lo stimolo è aperto ma prevede</a:t>
                      </a:r>
                      <a:r>
                        <a:rPr lang="it-IT" baseline="0" dirty="0" smtClean="0"/>
                        <a:t> che lo studente fornisca la tipologia di risposta prevista dal docente</a:t>
                      </a:r>
                      <a:endParaRPr lang="it-IT" dirty="0"/>
                    </a:p>
                  </a:txBody>
                  <a:tcPr/>
                </a:tc>
              </a:tr>
              <a:tr h="1825402">
                <a:tc>
                  <a:txBody>
                    <a:bodyPr/>
                    <a:lstStyle/>
                    <a:p>
                      <a:pPr algn="just">
                        <a:spcBef>
                          <a:spcPts val="1000"/>
                        </a:spcBef>
                        <a:spcAft>
                          <a:spcPts val="0"/>
                        </a:spcAft>
                      </a:pPr>
                      <a:r>
                        <a:rPr kumimoji="0" lang="it-IT" sz="1800" b="1" kern="1200" dirty="0" smtClean="0">
                          <a:solidFill>
                            <a:schemeClr val="dk1"/>
                          </a:solidFill>
                          <a:latin typeface="+mn-lt"/>
                          <a:ea typeface="+mn-ea"/>
                          <a:cs typeface="+mn-cs"/>
                        </a:rPr>
                        <a:t>Stimolo aperto - risposta aperta</a:t>
                      </a:r>
                    </a:p>
                  </a:txBody>
                  <a:tcPr marL="68580" marR="68580" marT="0" marB="0"/>
                </a:tc>
                <a:tc>
                  <a:txBody>
                    <a:bodyPr/>
                    <a:lstStyle/>
                    <a:p>
                      <a:r>
                        <a:rPr lang="it-IT" dirty="0" smtClean="0"/>
                        <a:t>Es. </a:t>
                      </a:r>
                      <a:r>
                        <a:rPr kumimoji="0" lang="it-IT" sz="1800" kern="1200" dirty="0" smtClean="0">
                          <a:solidFill>
                            <a:schemeClr val="dk1"/>
                          </a:solidFill>
                          <a:latin typeface="+mn-lt"/>
                          <a:ea typeface="+mn-ea"/>
                          <a:cs typeface="+mn-cs"/>
                        </a:rPr>
                        <a:t>testi di composizione scritta, le</a:t>
                      </a:r>
                    </a:p>
                    <a:p>
                      <a:r>
                        <a:rPr kumimoji="0" lang="it-IT" sz="1800" kern="1200" dirty="0" smtClean="0">
                          <a:solidFill>
                            <a:schemeClr val="dk1"/>
                          </a:solidFill>
                          <a:latin typeface="+mn-lt"/>
                          <a:ea typeface="+mn-ea"/>
                          <a:cs typeface="+mn-cs"/>
                        </a:rPr>
                        <a:t>relazioni su esperienze, la redazione di articoli, lettere, i colloqui, le interrogazioni. </a:t>
                      </a:r>
                      <a:endParaRPr lang="it-IT" dirty="0"/>
                    </a:p>
                  </a:txBody>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1187450" y="260350"/>
            <a:ext cx="7613650" cy="864394"/>
          </a:xfrm>
        </p:spPr>
        <p:txBody>
          <a:bodyPr/>
          <a:lstStyle/>
          <a:p>
            <a:pPr eaLnBrk="1" fontAlgn="auto" hangingPunct="1">
              <a:spcAft>
                <a:spcPts val="0"/>
              </a:spcAft>
              <a:defRPr/>
            </a:pPr>
            <a:r>
              <a:rPr lang="it-IT" dirty="0" smtClean="0">
                <a:solidFill>
                  <a:schemeClr val="tx2">
                    <a:satMod val="130000"/>
                  </a:schemeClr>
                </a:solidFill>
              </a:rPr>
              <a:t>Le prove oggettive</a:t>
            </a:r>
          </a:p>
        </p:txBody>
      </p:sp>
      <p:sp>
        <p:nvSpPr>
          <p:cNvPr id="20483" name="Segnaposto contenuto 2"/>
          <p:cNvSpPr>
            <a:spLocks noGrp="1"/>
          </p:cNvSpPr>
          <p:nvPr>
            <p:ph idx="1"/>
          </p:nvPr>
        </p:nvSpPr>
        <p:spPr>
          <a:xfrm>
            <a:off x="1187450" y="1643063"/>
            <a:ext cx="7470775" cy="4881562"/>
          </a:xfrm>
        </p:spPr>
        <p:txBody>
          <a:bodyPr>
            <a:normAutofit/>
          </a:bodyPr>
          <a:lstStyle/>
          <a:p>
            <a:pPr marL="365760" indent="-283464" eaLnBrk="1" fontAlgn="auto" hangingPunct="1">
              <a:spcAft>
                <a:spcPts val="0"/>
              </a:spcAft>
              <a:buFont typeface="Wingdings 2"/>
              <a:buChar char=""/>
              <a:defRPr/>
            </a:pPr>
            <a:r>
              <a:rPr lang="it-IT" dirty="0" smtClean="0"/>
              <a:t>Test a scelta multipla</a:t>
            </a:r>
          </a:p>
          <a:p>
            <a:pPr marL="365760" indent="-283464" eaLnBrk="1" fontAlgn="auto" hangingPunct="1">
              <a:spcAft>
                <a:spcPts val="0"/>
              </a:spcAft>
              <a:buFont typeface="Wingdings 2"/>
              <a:buChar char=""/>
              <a:defRPr/>
            </a:pPr>
            <a:r>
              <a:rPr lang="it-IT" dirty="0" smtClean="0"/>
              <a:t>Test con V e F – risposte bipolari Si-No</a:t>
            </a:r>
          </a:p>
          <a:p>
            <a:pPr marL="365760" indent="-283464" eaLnBrk="1" fontAlgn="auto" hangingPunct="1">
              <a:spcAft>
                <a:spcPts val="0"/>
              </a:spcAft>
              <a:buFont typeface="Wingdings 2"/>
              <a:buChar char=""/>
              <a:defRPr/>
            </a:pPr>
            <a:r>
              <a:rPr lang="it-IT" dirty="0" err="1" smtClean="0"/>
              <a:t>Close</a:t>
            </a:r>
            <a:r>
              <a:rPr lang="it-IT" dirty="0" smtClean="0"/>
              <a:t> – completamenti </a:t>
            </a:r>
            <a:r>
              <a:rPr lang="it-IT" sz="2400" dirty="0" smtClean="0"/>
              <a:t>(con liste di parole o senza)</a:t>
            </a:r>
            <a:endParaRPr lang="it-IT" dirty="0" smtClean="0"/>
          </a:p>
          <a:p>
            <a:pPr marL="365760" indent="-283464" eaLnBrk="1" fontAlgn="auto" hangingPunct="1">
              <a:spcAft>
                <a:spcPts val="0"/>
              </a:spcAft>
              <a:buFont typeface="Wingdings 2"/>
              <a:buChar char=""/>
              <a:defRPr/>
            </a:pPr>
            <a:r>
              <a:rPr lang="it-IT" dirty="0" smtClean="0"/>
              <a:t>Relazioni</a:t>
            </a:r>
          </a:p>
          <a:p>
            <a:pPr marL="365760" indent="-283464" eaLnBrk="1" fontAlgn="auto" hangingPunct="1">
              <a:spcAft>
                <a:spcPts val="0"/>
              </a:spcAft>
              <a:buFont typeface="Wingdings 2"/>
              <a:buChar char=""/>
              <a:defRPr/>
            </a:pPr>
            <a:r>
              <a:rPr lang="it-IT" dirty="0" smtClean="0"/>
              <a:t>Riordinamenti</a:t>
            </a:r>
          </a:p>
          <a:p>
            <a:pPr marL="365760" indent="-283464" eaLnBrk="1" fontAlgn="auto" hangingPunct="1">
              <a:spcAft>
                <a:spcPts val="0"/>
              </a:spcAft>
              <a:buFont typeface="Wingdings 2"/>
              <a:buChar char=""/>
              <a:defRPr/>
            </a:pPr>
            <a:r>
              <a:rPr lang="it-IT" dirty="0" smtClean="0"/>
              <a:t>Selezione all’interno di una lista</a:t>
            </a:r>
          </a:p>
          <a:p>
            <a:pPr marL="365760" indent="-283464" eaLnBrk="1" fontAlgn="auto" hangingPunct="1">
              <a:spcAft>
                <a:spcPts val="0"/>
              </a:spcAft>
              <a:buFont typeface="Wingdings 2"/>
              <a:buChar char=""/>
              <a:defRPr/>
            </a:pPr>
            <a:r>
              <a:rPr lang="it-IT" dirty="0" smtClean="0"/>
              <a:t>Graduatoria di importanza</a:t>
            </a:r>
          </a:p>
          <a:p>
            <a:pPr marL="640080" lvl="1" indent="-237744" eaLnBrk="1" fontAlgn="auto" hangingPunct="1">
              <a:spcAft>
                <a:spcPts val="0"/>
              </a:spcAft>
              <a:buFont typeface="Verdana"/>
              <a:buChar char="◦"/>
              <a:defRPr/>
            </a:pPr>
            <a:endParaRPr lang="it-IT" dirty="0" smtClean="0">
              <a:solidFill>
                <a:srgbClr val="FF0000"/>
              </a:solidFill>
            </a:endParaRPr>
          </a:p>
          <a:p>
            <a:pPr marL="640080" lvl="1" indent="-237744" eaLnBrk="1" fontAlgn="auto" hangingPunct="1">
              <a:spcAft>
                <a:spcPts val="0"/>
              </a:spcAft>
              <a:buFont typeface="Verdana"/>
              <a:buChar char="◦"/>
              <a:defRPr/>
            </a:pPr>
            <a:r>
              <a:rPr lang="it-IT" dirty="0" smtClean="0">
                <a:solidFill>
                  <a:srgbClr val="FF0000"/>
                </a:solidFill>
              </a:rPr>
              <a:t>Che cosa si valuta?</a:t>
            </a:r>
          </a:p>
          <a:p>
            <a:pPr marL="640080" lvl="1" indent="-237744" eaLnBrk="1" fontAlgn="auto" hangingPunct="1">
              <a:spcAft>
                <a:spcPts val="0"/>
              </a:spcAft>
              <a:buFont typeface="Verdana"/>
              <a:buChar char="◦"/>
              <a:defRPr/>
            </a:pPr>
            <a:r>
              <a:rPr lang="it-IT" dirty="0" smtClean="0">
                <a:solidFill>
                  <a:srgbClr val="FF0000"/>
                </a:solidFill>
              </a:rPr>
              <a:t>Quali ragionamenti e riflessioni nello studente?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eaLnBrk="1" fontAlgn="auto" hangingPunct="1">
              <a:spcAft>
                <a:spcPts val="0"/>
              </a:spcAft>
              <a:defRPr/>
            </a:pPr>
            <a:r>
              <a:rPr lang="it-IT" dirty="0" smtClean="0">
                <a:solidFill>
                  <a:schemeClr val="tx2">
                    <a:satMod val="130000"/>
                  </a:schemeClr>
                </a:solidFill>
              </a:rPr>
              <a:t>La misurazione</a:t>
            </a:r>
            <a:endParaRPr lang="it-IT" dirty="0">
              <a:solidFill>
                <a:schemeClr val="tx2">
                  <a:satMod val="130000"/>
                </a:schemeClr>
              </a:solidFill>
            </a:endParaRPr>
          </a:p>
        </p:txBody>
      </p:sp>
      <p:sp>
        <p:nvSpPr>
          <p:cNvPr id="19459" name="Segnaposto contenuto 2"/>
          <p:cNvSpPr>
            <a:spLocks noGrp="1"/>
          </p:cNvSpPr>
          <p:nvPr>
            <p:ph idx="1"/>
          </p:nvPr>
        </p:nvSpPr>
        <p:spPr/>
        <p:txBody>
          <a:bodyPr>
            <a:normAutofit fontScale="85000" lnSpcReduction="20000"/>
          </a:bodyPr>
          <a:lstStyle/>
          <a:p>
            <a:pPr eaLnBrk="1" hangingPunct="1">
              <a:buFont typeface="Wingdings 2" pitchFamily="18" charset="2"/>
              <a:buNone/>
            </a:pPr>
            <a:r>
              <a:rPr lang="it-IT" sz="3200" dirty="0" smtClean="0"/>
              <a:t>È il processo di acquisizione delle informazioni che permette di dire se gli obiettivi a cui si riferisce la valutazione sono stati conseguiti.</a:t>
            </a:r>
          </a:p>
          <a:p>
            <a:pPr eaLnBrk="1" hangingPunct="1">
              <a:buFont typeface="Wingdings 2" pitchFamily="18" charset="2"/>
              <a:buNone/>
            </a:pPr>
            <a:r>
              <a:rPr lang="it-IT" sz="3200" dirty="0" smtClean="0"/>
              <a:t>Ad ogni oggetto o a qualche loro qualità, viene assegnato un numero.</a:t>
            </a:r>
          </a:p>
          <a:p>
            <a:pPr eaLnBrk="1" hangingPunct="1">
              <a:buFont typeface="Wingdings 2" pitchFamily="18" charset="2"/>
              <a:buNone/>
            </a:pPr>
            <a:endParaRPr lang="it-IT" sz="3200" dirty="0" smtClean="0"/>
          </a:p>
          <a:p>
            <a:pPr eaLnBrk="1" hangingPunct="1">
              <a:buFont typeface="Wingdings 2" pitchFamily="18" charset="2"/>
              <a:buNone/>
            </a:pPr>
            <a:r>
              <a:rPr lang="it-IT" sz="3200" dirty="0" smtClean="0"/>
              <a:t>Tre fasi:</a:t>
            </a:r>
          </a:p>
          <a:p>
            <a:pPr eaLnBrk="1" hangingPunct="1">
              <a:buFontTx/>
              <a:buChar char="-"/>
            </a:pPr>
            <a:r>
              <a:rPr lang="it-IT" sz="3200" dirty="0" smtClean="0"/>
              <a:t>Stimolazione</a:t>
            </a:r>
          </a:p>
          <a:p>
            <a:pPr eaLnBrk="1" hangingPunct="1">
              <a:buFontTx/>
              <a:buChar char="-"/>
            </a:pPr>
            <a:r>
              <a:rPr lang="it-IT" sz="3200" dirty="0" smtClean="0"/>
              <a:t>Registrazione dei comportamenti</a:t>
            </a:r>
          </a:p>
          <a:p>
            <a:pPr eaLnBrk="1" hangingPunct="1">
              <a:buFontTx/>
              <a:buChar char="-"/>
            </a:pPr>
            <a:r>
              <a:rPr lang="it-IT" sz="3200" dirty="0" smtClean="0"/>
              <a:t>Lettura dei dati</a:t>
            </a:r>
          </a:p>
          <a:p>
            <a:pPr eaLnBrk="1" hangingPunct="1">
              <a:buFont typeface="Wingdings 2" pitchFamily="18" charset="2"/>
              <a:buNone/>
            </a:pPr>
            <a:endParaRPr lang="it-IT" dirty="0" smtClean="0"/>
          </a:p>
          <a:p>
            <a:pPr eaLnBrk="1" hangingPunct="1">
              <a:buFont typeface="Wingdings 2" pitchFamily="18" charset="2"/>
              <a:buNone/>
            </a:pPr>
            <a:r>
              <a:rPr lang="it-IT" dirty="0" smtClean="0"/>
              <a:t>	</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eaLnBrk="1" fontAlgn="auto" hangingPunct="1">
              <a:spcAft>
                <a:spcPts val="0"/>
              </a:spcAft>
              <a:defRPr/>
            </a:pPr>
            <a:r>
              <a:rPr lang="it-IT" dirty="0" smtClean="0">
                <a:solidFill>
                  <a:schemeClr val="tx2">
                    <a:satMod val="130000"/>
                  </a:schemeClr>
                </a:solidFill>
              </a:rPr>
              <a:t>Modelli di misurazione</a:t>
            </a:r>
            <a:endParaRPr lang="it-IT" dirty="0">
              <a:solidFill>
                <a:schemeClr val="tx2">
                  <a:satMod val="130000"/>
                </a:schemeClr>
              </a:solidFill>
            </a:endParaRPr>
          </a:p>
        </p:txBody>
      </p:sp>
      <p:sp>
        <p:nvSpPr>
          <p:cNvPr id="3" name="Segnaposto contenuto 2"/>
          <p:cNvSpPr>
            <a:spLocks noGrp="1"/>
          </p:cNvSpPr>
          <p:nvPr>
            <p:ph idx="1"/>
          </p:nvPr>
        </p:nvSpPr>
        <p:spPr/>
        <p:txBody>
          <a:bodyPr>
            <a:normAutofit/>
          </a:bodyPr>
          <a:lstStyle/>
          <a:p>
            <a:pPr marL="365760" indent="-283464" eaLnBrk="1" fontAlgn="auto" hangingPunct="1">
              <a:spcAft>
                <a:spcPts val="0"/>
              </a:spcAft>
              <a:buFont typeface="Wingdings 2"/>
              <a:buChar char=""/>
              <a:defRPr/>
            </a:pPr>
            <a:r>
              <a:rPr lang="it-IT" b="1" dirty="0" smtClean="0"/>
              <a:t>Scala nominale </a:t>
            </a:r>
            <a:r>
              <a:rPr lang="it-IT" dirty="0" smtClean="0"/>
              <a:t>(es. abbinare nomi e numeri, non serve per una valutazione ma per creare gruppi)</a:t>
            </a:r>
          </a:p>
          <a:p>
            <a:pPr marL="365760" indent="-283464" eaLnBrk="1" fontAlgn="auto" hangingPunct="1">
              <a:spcAft>
                <a:spcPts val="0"/>
              </a:spcAft>
              <a:buFont typeface="Wingdings 2"/>
              <a:buChar char=""/>
              <a:defRPr/>
            </a:pPr>
            <a:r>
              <a:rPr lang="it-IT" b="1" dirty="0" smtClean="0">
                <a:solidFill>
                  <a:srgbClr val="FF0000"/>
                </a:solidFill>
              </a:rPr>
              <a:t>Scala ordinale </a:t>
            </a:r>
            <a:r>
              <a:rPr lang="it-IT" dirty="0" smtClean="0"/>
              <a:t>(definita la qualità di un oggetto, si costruisce una serie di posizioni la cui distanza non è definita)</a:t>
            </a:r>
          </a:p>
          <a:p>
            <a:pPr marL="365760" indent="-283464" eaLnBrk="1" fontAlgn="auto" hangingPunct="1">
              <a:spcAft>
                <a:spcPts val="0"/>
              </a:spcAft>
              <a:buFont typeface="Wingdings 2"/>
              <a:buChar char=""/>
              <a:defRPr/>
            </a:pPr>
            <a:r>
              <a:rPr lang="it-IT" b="1" dirty="0" smtClean="0">
                <a:solidFill>
                  <a:srgbClr val="FF0000"/>
                </a:solidFill>
              </a:rPr>
              <a:t>Scala ad intervallo </a:t>
            </a:r>
            <a:r>
              <a:rPr lang="it-IT" dirty="0" smtClean="0"/>
              <a:t>(gli intervalli tra i punti rimangono costanti).</a:t>
            </a:r>
          </a:p>
          <a:p>
            <a:pPr marL="365760" indent="-283464" eaLnBrk="1" fontAlgn="auto" hangingPunct="1">
              <a:spcAft>
                <a:spcPts val="0"/>
              </a:spcAft>
              <a:buFont typeface="Wingdings 2"/>
              <a:buChar char=""/>
              <a:defRPr/>
            </a:pPr>
            <a:r>
              <a:rPr lang="it-IT" b="1" dirty="0" smtClean="0"/>
              <a:t>Scala di rapporti </a:t>
            </a:r>
            <a:r>
              <a:rPr lang="it-IT" dirty="0" smtClean="0"/>
              <a:t>(si definisce il rapporto tra due o più elementi)</a:t>
            </a:r>
            <a:endParaRPr lang="it-IT"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solidFill>
                  <a:srgbClr val="FF0000"/>
                </a:solidFill>
              </a:rPr>
              <a:t>Approfondimenti</a:t>
            </a:r>
            <a:endParaRPr lang="fr-FR" dirty="0"/>
          </a:p>
        </p:txBody>
      </p:sp>
      <p:sp>
        <p:nvSpPr>
          <p:cNvPr id="3" name="Segnaposto contenuto 2"/>
          <p:cNvSpPr>
            <a:spLocks noGrp="1"/>
          </p:cNvSpPr>
          <p:nvPr>
            <p:ph sz="quarter" idx="1"/>
          </p:nvPr>
        </p:nvSpPr>
        <p:spPr/>
        <p:txBody>
          <a:bodyPr/>
          <a:lstStyle/>
          <a:p>
            <a:pPr marL="514350" indent="-514350">
              <a:buAutoNum type="arabicPeriod"/>
            </a:pPr>
            <a:r>
              <a:rPr lang="it-IT" dirty="0" err="1" smtClean="0"/>
              <a:t>Cap</a:t>
            </a:r>
            <a:r>
              <a:rPr lang="it-IT" dirty="0" smtClean="0"/>
              <a:t> 1 testo di M. </a:t>
            </a:r>
            <a:r>
              <a:rPr lang="it-IT" dirty="0" err="1" smtClean="0"/>
              <a:t>Baldacci</a:t>
            </a:r>
            <a:r>
              <a:rPr lang="it-IT" dirty="0" smtClean="0"/>
              <a:t> “I modelli della didattica”, </a:t>
            </a:r>
            <a:r>
              <a:rPr lang="it-IT" dirty="0" err="1" smtClean="0"/>
              <a:t>Carocci</a:t>
            </a:r>
            <a:r>
              <a:rPr lang="it-IT" dirty="0" smtClean="0"/>
              <a:t>, 2005</a:t>
            </a:r>
          </a:p>
          <a:p>
            <a:pPr marL="514350" indent="-514350">
              <a:buAutoNum type="arabicPeriod"/>
            </a:pPr>
            <a:r>
              <a:rPr lang="it-IT" dirty="0" smtClean="0"/>
              <a:t>Articolo  di P. </a:t>
            </a:r>
            <a:r>
              <a:rPr lang="it-IT" dirty="0" err="1" smtClean="0"/>
              <a:t>Magnoler</a:t>
            </a:r>
            <a:r>
              <a:rPr lang="it-IT" dirty="0" smtClean="0"/>
              <a:t> “Tracce d’habitus?”, in </a:t>
            </a:r>
            <a:r>
              <a:rPr lang="it-IT" dirty="0" err="1" smtClean="0"/>
              <a:t>Education</a:t>
            </a:r>
            <a:r>
              <a:rPr lang="it-IT" dirty="0" smtClean="0"/>
              <a:t> </a:t>
            </a:r>
            <a:r>
              <a:rPr lang="it-IT" dirty="0" err="1" smtClean="0"/>
              <a:t>Sciences</a:t>
            </a:r>
            <a:r>
              <a:rPr lang="it-IT" dirty="0" smtClean="0"/>
              <a:t> &amp; Society, n. 3, Armando, 2011</a:t>
            </a:r>
          </a:p>
          <a:p>
            <a:pPr marL="514350" indent="-514350">
              <a:buAutoNum type="arabicPeriod"/>
            </a:pPr>
            <a:r>
              <a:rPr lang="it-IT" dirty="0" smtClean="0"/>
              <a:t>P. </a:t>
            </a:r>
            <a:r>
              <a:rPr lang="it-IT" dirty="0" err="1" smtClean="0"/>
              <a:t>Perrenoud</a:t>
            </a:r>
            <a:r>
              <a:rPr lang="it-IT" dirty="0" smtClean="0"/>
              <a:t>,  “Dieci nuove competenze per insegnare”, </a:t>
            </a:r>
            <a:r>
              <a:rPr lang="it-IT" dirty="0" err="1" smtClean="0"/>
              <a:t>Anicia</a:t>
            </a:r>
            <a:r>
              <a:rPr lang="it-IT" dirty="0" smtClean="0"/>
              <a:t>, Roma, 2002</a:t>
            </a:r>
          </a:p>
          <a:p>
            <a:pPr marL="514350" indent="-514350">
              <a:buAutoNum type="arabicPeriod"/>
            </a:pPr>
            <a:endParaRPr lang="it-IT" dirty="0" smtClean="0"/>
          </a:p>
          <a:p>
            <a:endParaRPr lang="fr-F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a:xfrm>
            <a:off x="428596" y="285729"/>
            <a:ext cx="8258175" cy="839016"/>
          </a:xfrm>
        </p:spPr>
        <p:txBody>
          <a:bodyPr/>
          <a:lstStyle/>
          <a:p>
            <a:r>
              <a:rPr lang="it-IT" dirty="0" err="1" smtClean="0"/>
              <a:t>Dewey</a:t>
            </a:r>
            <a:r>
              <a:rPr lang="it-IT" dirty="0" smtClean="0"/>
              <a:t> e l’educazione progressiva</a:t>
            </a:r>
          </a:p>
        </p:txBody>
      </p:sp>
      <p:sp>
        <p:nvSpPr>
          <p:cNvPr id="37891" name="Segnaposto contenuto 2"/>
          <p:cNvSpPr>
            <a:spLocks noGrp="1"/>
          </p:cNvSpPr>
          <p:nvPr>
            <p:ph sz="quarter" idx="1"/>
          </p:nvPr>
        </p:nvSpPr>
        <p:spPr>
          <a:xfrm>
            <a:off x="457200" y="1571625"/>
            <a:ext cx="8229600" cy="5002213"/>
          </a:xfrm>
        </p:spPr>
        <p:txBody>
          <a:bodyPr rtlCol="0">
            <a:normAutofit/>
          </a:bodyPr>
          <a:lstStyle/>
          <a:p>
            <a:pPr fontAlgn="auto">
              <a:spcAft>
                <a:spcPts val="0"/>
              </a:spcAft>
              <a:buFont typeface="Georgia" pitchFamily="18" charset="0"/>
              <a:buNone/>
              <a:defRPr/>
            </a:pPr>
            <a:r>
              <a:rPr lang="it-IT" sz="2400" dirty="0" smtClean="0">
                <a:solidFill>
                  <a:srgbClr val="FF0000"/>
                </a:solidFill>
              </a:rPr>
              <a:t>Gli aspetti più avanzati dell’educazione progressiva sono</a:t>
            </a:r>
          </a:p>
          <a:p>
            <a:pPr fontAlgn="auto">
              <a:spcAft>
                <a:spcPts val="0"/>
              </a:spcAft>
              <a:defRPr/>
            </a:pPr>
            <a:r>
              <a:rPr lang="it-IT" dirty="0" smtClean="0"/>
              <a:t>La critica ai modelli di apprendimento sulla memorizzazione</a:t>
            </a:r>
          </a:p>
          <a:p>
            <a:pPr fontAlgn="auto">
              <a:spcAft>
                <a:spcPts val="0"/>
              </a:spcAft>
              <a:defRPr/>
            </a:pPr>
            <a:r>
              <a:rPr lang="it-IT" dirty="0" smtClean="0"/>
              <a:t>L’attenzione al lavoro cooperativo</a:t>
            </a:r>
          </a:p>
          <a:p>
            <a:pPr fontAlgn="auto">
              <a:spcAft>
                <a:spcPts val="0"/>
              </a:spcAft>
              <a:defRPr/>
            </a:pPr>
            <a:r>
              <a:rPr lang="it-IT" dirty="0" smtClean="0"/>
              <a:t>Ragionamento in situazioni complesse</a:t>
            </a:r>
          </a:p>
          <a:p>
            <a:pPr fontAlgn="auto">
              <a:spcAft>
                <a:spcPts val="0"/>
              </a:spcAft>
              <a:defRPr/>
            </a:pPr>
            <a:r>
              <a:rPr lang="it-IT" dirty="0" smtClean="0"/>
              <a:t>Sensibilità ai problemi sociali come parte integrante della formazione scolastica</a:t>
            </a:r>
          </a:p>
          <a:p>
            <a:pPr fontAlgn="auto">
              <a:spcAft>
                <a:spcPts val="0"/>
              </a:spcAft>
              <a:defRPr/>
            </a:pPr>
            <a:r>
              <a:rPr lang="it-IT" dirty="0" smtClean="0"/>
              <a:t>La professionalizzazione del lavoro degli insegnanti mediante tecniche razionali di istruzione</a:t>
            </a:r>
          </a:p>
          <a:p>
            <a:pPr fontAlgn="auto">
              <a:spcAft>
                <a:spcPts val="0"/>
              </a:spcAft>
              <a:buFont typeface="Georgia" pitchFamily="18" charset="0"/>
              <a:buNone/>
              <a:defRPr/>
            </a:pPr>
            <a:r>
              <a:rPr lang="it-IT" sz="2000" dirty="0" smtClean="0">
                <a:solidFill>
                  <a:schemeClr val="accent6"/>
                </a:solidFill>
              </a:rPr>
              <a:t>P. </a:t>
            </a:r>
            <a:r>
              <a:rPr lang="it-IT" sz="2000" dirty="0" err="1" smtClean="0">
                <a:solidFill>
                  <a:schemeClr val="accent6"/>
                </a:solidFill>
              </a:rPr>
              <a:t>Sorzio</a:t>
            </a:r>
            <a:r>
              <a:rPr lang="it-IT" sz="2000" dirty="0" smtClean="0">
                <a:solidFill>
                  <a:schemeClr val="accent6"/>
                </a:solidFill>
              </a:rPr>
              <a:t>, </a:t>
            </a:r>
            <a:r>
              <a:rPr lang="it-IT" sz="2000" dirty="0" err="1" smtClean="0">
                <a:solidFill>
                  <a:schemeClr val="accent6"/>
                </a:solidFill>
              </a:rPr>
              <a:t>Dewey</a:t>
            </a:r>
            <a:r>
              <a:rPr lang="it-IT" sz="2000" dirty="0" smtClean="0">
                <a:solidFill>
                  <a:schemeClr val="accent6"/>
                </a:solidFill>
              </a:rPr>
              <a:t> e l’educazione progressiva, </a:t>
            </a:r>
            <a:r>
              <a:rPr lang="it-IT" sz="2000" dirty="0" err="1" smtClean="0">
                <a:solidFill>
                  <a:schemeClr val="accent6"/>
                </a:solidFill>
              </a:rPr>
              <a:t>Carocci</a:t>
            </a:r>
            <a:r>
              <a:rPr lang="it-IT" sz="2000" dirty="0" smtClean="0">
                <a:solidFill>
                  <a:schemeClr val="accent6"/>
                </a:solidFill>
              </a:rPr>
              <a:t>, 2009</a:t>
            </a:r>
          </a:p>
          <a:p>
            <a:pPr fontAlgn="auto">
              <a:spcAft>
                <a:spcPts val="0"/>
              </a:spcAft>
              <a:defRPr/>
            </a:pPr>
            <a:endParaRPr lang="it-IT" dirty="0" smtClean="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85729"/>
            <a:ext cx="8258175" cy="839016"/>
          </a:xfrm>
        </p:spPr>
        <p:txBody>
          <a:bodyPr rtlCol="0">
            <a:normAutofit/>
          </a:bodyPr>
          <a:lstStyle/>
          <a:p>
            <a:pPr fontAlgn="auto">
              <a:spcAft>
                <a:spcPts val="0"/>
              </a:spcAft>
              <a:defRPr/>
            </a:pPr>
            <a:r>
              <a:rPr lang="it-IT" dirty="0" smtClean="0"/>
              <a:t>Ripensare al soggetto che apprende</a:t>
            </a:r>
            <a:endParaRPr lang="it-IT" dirty="0"/>
          </a:p>
        </p:txBody>
      </p:sp>
      <p:sp>
        <p:nvSpPr>
          <p:cNvPr id="46083" name="Segnaposto contenuto 2"/>
          <p:cNvSpPr>
            <a:spLocks noGrp="1"/>
          </p:cNvSpPr>
          <p:nvPr>
            <p:ph sz="quarter" idx="1"/>
          </p:nvPr>
        </p:nvSpPr>
        <p:spPr>
          <a:xfrm>
            <a:off x="457200" y="1785938"/>
            <a:ext cx="8229600" cy="4787900"/>
          </a:xfrm>
        </p:spPr>
        <p:txBody>
          <a:bodyPr rtlCol="0">
            <a:normAutofit/>
          </a:bodyPr>
          <a:lstStyle/>
          <a:p>
            <a:pPr fontAlgn="auto">
              <a:spcAft>
                <a:spcPts val="0"/>
              </a:spcAft>
              <a:defRPr/>
            </a:pPr>
            <a:r>
              <a:rPr lang="it-IT" smtClean="0"/>
              <a:t>Centralità della sua motivazione e volizione</a:t>
            </a:r>
          </a:p>
          <a:p>
            <a:pPr fontAlgn="auto">
              <a:spcAft>
                <a:spcPts val="0"/>
              </a:spcAft>
              <a:defRPr/>
            </a:pPr>
            <a:r>
              <a:rPr lang="it-IT" smtClean="0"/>
              <a:t>Attenzione ai processi cognitivi e metacognitivi</a:t>
            </a:r>
          </a:p>
          <a:p>
            <a:pPr fontAlgn="auto">
              <a:spcAft>
                <a:spcPts val="0"/>
              </a:spcAft>
              <a:defRPr/>
            </a:pPr>
            <a:r>
              <a:rPr lang="it-IT" smtClean="0"/>
              <a:t>L’importanza della consapevolezza nel governare il proprio processo (</a:t>
            </a:r>
            <a:r>
              <a:rPr lang="it-IT" i="1" smtClean="0"/>
              <a:t>imparare ad imparare</a:t>
            </a:r>
            <a:r>
              <a:rPr lang="it-IT" smtClean="0"/>
              <a:t>)</a:t>
            </a:r>
          </a:p>
          <a:p>
            <a:pPr fontAlgn="auto">
              <a:spcAft>
                <a:spcPts val="0"/>
              </a:spcAft>
              <a:defRPr/>
            </a:pPr>
            <a:r>
              <a:rPr lang="it-IT" smtClean="0"/>
              <a:t>Collegare l’apprendimento formale e informale</a:t>
            </a:r>
          </a:p>
          <a:p>
            <a:pPr fontAlgn="auto">
              <a:spcAft>
                <a:spcPts val="0"/>
              </a:spcAft>
              <a:defRPr/>
            </a:pPr>
            <a:r>
              <a:rPr lang="it-IT" smtClean="0"/>
              <a:t>Avviare un processo di apprendimento continuo per una società che cambia</a:t>
            </a:r>
          </a:p>
          <a:p>
            <a:pPr fontAlgn="auto">
              <a:spcAft>
                <a:spcPts val="0"/>
              </a:spcAft>
              <a:defRPr/>
            </a:pPr>
            <a:r>
              <a:rPr lang="it-IT" smtClean="0"/>
              <a:t>La conoscenza che si costruisce dal “basso”….</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a:xfrm>
            <a:off x="428596" y="285729"/>
            <a:ext cx="8258175" cy="839016"/>
          </a:xfrm>
        </p:spPr>
        <p:txBody>
          <a:bodyPr/>
          <a:lstStyle/>
          <a:p>
            <a:r>
              <a:rPr lang="it-IT" dirty="0" smtClean="0"/>
              <a:t>Le didattiche attive</a:t>
            </a:r>
          </a:p>
        </p:txBody>
      </p:sp>
      <p:sp>
        <p:nvSpPr>
          <p:cNvPr id="9219" name="Segnaposto contenuto 2"/>
          <p:cNvSpPr>
            <a:spLocks noGrp="1"/>
          </p:cNvSpPr>
          <p:nvPr>
            <p:ph sz="quarter" idx="1"/>
          </p:nvPr>
        </p:nvSpPr>
        <p:spPr>
          <a:xfrm>
            <a:off x="457200" y="1571625"/>
            <a:ext cx="8229600" cy="5002213"/>
          </a:xfrm>
        </p:spPr>
        <p:txBody>
          <a:bodyPr/>
          <a:lstStyle/>
          <a:p>
            <a:r>
              <a:rPr lang="it-IT" dirty="0" err="1" smtClean="0"/>
              <a:t>Laboratory</a:t>
            </a:r>
            <a:r>
              <a:rPr lang="it-IT" dirty="0" smtClean="0"/>
              <a:t> </a:t>
            </a:r>
            <a:r>
              <a:rPr lang="it-IT" dirty="0" err="1" smtClean="0"/>
              <a:t>School</a:t>
            </a:r>
            <a:r>
              <a:rPr lang="it-IT" dirty="0" smtClean="0"/>
              <a:t>: si parte dalle </a:t>
            </a:r>
            <a:r>
              <a:rPr lang="it-IT" i="1" dirty="0" smtClean="0"/>
              <a:t>occupazioni (attività fortemente collegate alla pratica quotidiana)</a:t>
            </a:r>
            <a:r>
              <a:rPr lang="it-IT" dirty="0" smtClean="0"/>
              <a:t>, si procede con l’approfondimento delle conoscenze sempre più specifiche e astratte.</a:t>
            </a:r>
          </a:p>
          <a:p>
            <a:endParaRPr lang="it-IT" dirty="0" smtClean="0"/>
          </a:p>
          <a:p>
            <a:r>
              <a:rPr lang="it-IT" dirty="0" smtClean="0"/>
              <a:t>In Italia: </a:t>
            </a:r>
            <a:r>
              <a:rPr lang="it-IT" dirty="0" err="1" smtClean="0"/>
              <a:t>Ciari</a:t>
            </a:r>
            <a:endParaRPr lang="it-IT" dirty="0" smtClean="0"/>
          </a:p>
          <a:p>
            <a:r>
              <a:rPr lang="it-IT" dirty="0" smtClean="0"/>
              <a:t>In Francia: </a:t>
            </a:r>
            <a:r>
              <a:rPr lang="it-IT" dirty="0" err="1" smtClean="0"/>
              <a:t>Freinet</a:t>
            </a:r>
            <a:r>
              <a:rPr lang="it-IT" dirty="0" smtClean="0"/>
              <a:t>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a:xfrm>
            <a:off x="428596" y="214290"/>
            <a:ext cx="8258175" cy="1071563"/>
          </a:xfrm>
        </p:spPr>
        <p:txBody>
          <a:bodyPr/>
          <a:lstStyle/>
          <a:p>
            <a:r>
              <a:rPr lang="it-IT" dirty="0" smtClean="0"/>
              <a:t>B. </a:t>
            </a:r>
            <a:r>
              <a:rPr lang="it-IT" dirty="0" err="1" smtClean="0"/>
              <a:t>Ciari</a:t>
            </a:r>
            <a:r>
              <a:rPr lang="it-IT" dirty="0" smtClean="0"/>
              <a:t> (1923-1970) (</a:t>
            </a:r>
            <a:r>
              <a:rPr lang="it-IT" sz="3200" dirty="0" smtClean="0">
                <a:solidFill>
                  <a:srgbClr val="FF0000"/>
                </a:solidFill>
              </a:rPr>
              <a:t>MCE 1951</a:t>
            </a:r>
            <a:r>
              <a:rPr lang="it-IT" dirty="0" smtClean="0"/>
              <a:t>)</a:t>
            </a:r>
          </a:p>
        </p:txBody>
      </p:sp>
      <p:sp>
        <p:nvSpPr>
          <p:cNvPr id="48131" name="Segnaposto contenuto 2"/>
          <p:cNvSpPr>
            <a:spLocks noGrp="1"/>
          </p:cNvSpPr>
          <p:nvPr>
            <p:ph sz="quarter" idx="1"/>
          </p:nvPr>
        </p:nvSpPr>
        <p:spPr>
          <a:xfrm>
            <a:off x="457200" y="1428750"/>
            <a:ext cx="8229600" cy="5145088"/>
          </a:xfrm>
        </p:spPr>
        <p:txBody>
          <a:bodyPr rtlCol="0">
            <a:normAutofit/>
          </a:bodyPr>
          <a:lstStyle/>
          <a:p>
            <a:pPr fontAlgn="auto">
              <a:spcAft>
                <a:spcPts val="0"/>
              </a:spcAft>
              <a:defRPr/>
            </a:pPr>
            <a:r>
              <a:rPr lang="it-IT" dirty="0" smtClean="0"/>
              <a:t>Attività scolastica basata sulla cooperazione tra gli allievi per la realizzazione di progetti.</a:t>
            </a:r>
          </a:p>
          <a:p>
            <a:pPr fontAlgn="auto">
              <a:spcAft>
                <a:spcPts val="0"/>
              </a:spcAft>
              <a:defRPr/>
            </a:pPr>
            <a:r>
              <a:rPr lang="it-IT" dirty="0" smtClean="0"/>
              <a:t>Forte riflessione sulle tecniche didattiche: “Le tecniche didattiche non sono elementi neutri”. </a:t>
            </a:r>
            <a:r>
              <a:rPr lang="it-IT" dirty="0" err="1" smtClean="0"/>
              <a:t>Dewey</a:t>
            </a:r>
            <a:r>
              <a:rPr lang="it-IT" dirty="0" smtClean="0"/>
              <a:t> critica la separazione dei mezzi dai fini; asserisce l’immanenza dei fini nei mezzi educativi. </a:t>
            </a:r>
          </a:p>
          <a:p>
            <a:pPr fontAlgn="auto">
              <a:spcAft>
                <a:spcPts val="0"/>
              </a:spcAft>
              <a:defRPr/>
            </a:pPr>
            <a:r>
              <a:rPr lang="it-IT" dirty="0" smtClean="0"/>
              <a:t>Secondo </a:t>
            </a:r>
            <a:r>
              <a:rPr lang="it-IT" dirty="0" err="1" smtClean="0"/>
              <a:t>Ciari</a:t>
            </a:r>
            <a:r>
              <a:rPr lang="it-IT" dirty="0" smtClean="0"/>
              <a:t> le tecniche sono espressione e realizzazione di valori.  I valori non sono staccati dalla pratica educativa.</a:t>
            </a:r>
          </a:p>
          <a:p>
            <a:pPr fontAlgn="auto">
              <a:spcAft>
                <a:spcPts val="0"/>
              </a:spcAft>
              <a:defRPr/>
            </a:pPr>
            <a:r>
              <a:rPr lang="it-IT" dirty="0" smtClean="0"/>
              <a:t>Scuola progettata, non scuola dell’ispirazione.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olo 1"/>
          <p:cNvSpPr>
            <a:spLocks noGrp="1"/>
          </p:cNvSpPr>
          <p:nvPr>
            <p:ph type="title"/>
          </p:nvPr>
        </p:nvSpPr>
        <p:spPr>
          <a:xfrm>
            <a:off x="428596" y="0"/>
            <a:ext cx="8258175" cy="1071563"/>
          </a:xfrm>
        </p:spPr>
        <p:txBody>
          <a:bodyPr rtlCol="0">
            <a:normAutofit/>
          </a:bodyPr>
          <a:lstStyle/>
          <a:p>
            <a:pPr fontAlgn="auto">
              <a:spcAft>
                <a:spcPts val="0"/>
              </a:spcAft>
              <a:defRPr/>
            </a:pPr>
            <a:r>
              <a:rPr lang="it-IT" dirty="0" smtClean="0"/>
              <a:t>Le nuove tecniche didattiche </a:t>
            </a:r>
            <a:br>
              <a:rPr lang="it-IT" dirty="0" smtClean="0"/>
            </a:br>
            <a:r>
              <a:rPr lang="it-IT" sz="2400" dirty="0" smtClean="0"/>
              <a:t>(</a:t>
            </a:r>
            <a:r>
              <a:rPr lang="it-IT" sz="2400" dirty="0" err="1" smtClean="0"/>
              <a:t>B.Ciari</a:t>
            </a:r>
            <a:r>
              <a:rPr lang="it-IT" sz="2400" dirty="0" smtClean="0"/>
              <a:t>, 1976)</a:t>
            </a:r>
            <a:endParaRPr lang="it-IT" dirty="0" smtClean="0"/>
          </a:p>
        </p:txBody>
      </p:sp>
      <p:sp>
        <p:nvSpPr>
          <p:cNvPr id="49155" name="Segnaposto contenuto 2"/>
          <p:cNvSpPr>
            <a:spLocks noGrp="1"/>
          </p:cNvSpPr>
          <p:nvPr>
            <p:ph sz="quarter" idx="1"/>
          </p:nvPr>
        </p:nvSpPr>
        <p:spPr>
          <a:xfrm>
            <a:off x="457200" y="1785938"/>
            <a:ext cx="8229600" cy="4787900"/>
          </a:xfrm>
        </p:spPr>
        <p:txBody>
          <a:bodyPr rtlCol="0">
            <a:normAutofit/>
          </a:bodyPr>
          <a:lstStyle/>
          <a:p>
            <a:pPr fontAlgn="auto">
              <a:spcAft>
                <a:spcPts val="0"/>
              </a:spcAft>
              <a:defRPr/>
            </a:pPr>
            <a:r>
              <a:rPr lang="it-IT" smtClean="0"/>
              <a:t>Ricerca ambientale</a:t>
            </a:r>
          </a:p>
          <a:p>
            <a:pPr fontAlgn="auto">
              <a:spcAft>
                <a:spcPts val="0"/>
              </a:spcAft>
              <a:defRPr/>
            </a:pPr>
            <a:r>
              <a:rPr lang="it-IT" smtClean="0"/>
              <a:t>Metodo globale</a:t>
            </a:r>
          </a:p>
          <a:p>
            <a:pPr fontAlgn="auto">
              <a:spcAft>
                <a:spcPts val="0"/>
              </a:spcAft>
              <a:defRPr/>
            </a:pPr>
            <a:r>
              <a:rPr lang="it-IT" smtClean="0"/>
              <a:t>La stampa per la scrittura</a:t>
            </a:r>
          </a:p>
          <a:p>
            <a:pPr fontAlgn="auto">
              <a:spcAft>
                <a:spcPts val="0"/>
              </a:spcAft>
              <a:defRPr/>
            </a:pPr>
            <a:r>
              <a:rPr lang="it-IT" smtClean="0"/>
              <a:t>La co-valutazione</a:t>
            </a:r>
          </a:p>
          <a:p>
            <a:pPr fontAlgn="auto">
              <a:spcAft>
                <a:spcPts val="0"/>
              </a:spcAft>
              <a:defRPr/>
            </a:pPr>
            <a:r>
              <a:rPr lang="it-IT" smtClean="0"/>
              <a:t>L’espressività (grafica, pittorica, motoria, verbale)</a:t>
            </a:r>
          </a:p>
          <a:p>
            <a:pPr fontAlgn="auto">
              <a:spcAft>
                <a:spcPts val="0"/>
              </a:spcAft>
              <a:defRPr/>
            </a:pPr>
            <a:r>
              <a:rPr lang="it-IT" smtClean="0"/>
              <a:t>L’ambiente democratico in classe (249-50)</a:t>
            </a:r>
          </a:p>
          <a:p>
            <a:pPr fontAlgn="auto">
              <a:spcAft>
                <a:spcPts val="0"/>
              </a:spcAft>
              <a:defRPr/>
            </a:pPr>
            <a:r>
              <a:rPr lang="it-IT" smtClean="0"/>
              <a:t>La matematica contestualizzata</a:t>
            </a:r>
          </a:p>
          <a:p>
            <a:pPr fontAlgn="auto">
              <a:spcAft>
                <a:spcPts val="0"/>
              </a:spcAft>
              <a:defRPr/>
            </a:pPr>
            <a:r>
              <a:rPr lang="it-IT" smtClean="0"/>
              <a:t>Tempo e personalizzazione (p. 242-3)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428596" y="285729"/>
            <a:ext cx="8258175" cy="839016"/>
          </a:xfrm>
        </p:spPr>
        <p:txBody>
          <a:bodyPr/>
          <a:lstStyle/>
          <a:p>
            <a:r>
              <a:rPr lang="it-IT" dirty="0" smtClean="0"/>
              <a:t>C. </a:t>
            </a:r>
            <a:r>
              <a:rPr lang="it-IT" dirty="0" err="1" smtClean="0"/>
              <a:t>Freinet</a:t>
            </a:r>
            <a:r>
              <a:rPr lang="it-IT" dirty="0" smtClean="0"/>
              <a:t> (1896-1966)</a:t>
            </a:r>
          </a:p>
        </p:txBody>
      </p:sp>
      <p:sp>
        <p:nvSpPr>
          <p:cNvPr id="50179" name="Segnaposto contenuto 2"/>
          <p:cNvSpPr>
            <a:spLocks noGrp="1"/>
          </p:cNvSpPr>
          <p:nvPr>
            <p:ph sz="quarter" idx="1"/>
          </p:nvPr>
        </p:nvSpPr>
        <p:spPr>
          <a:xfrm>
            <a:off x="457200" y="1785938"/>
            <a:ext cx="8229600" cy="4787900"/>
          </a:xfrm>
        </p:spPr>
        <p:txBody>
          <a:bodyPr rtlCol="0">
            <a:normAutofit/>
          </a:bodyPr>
          <a:lstStyle/>
          <a:p>
            <a:pPr fontAlgn="auto">
              <a:spcAft>
                <a:spcPts val="0"/>
              </a:spcAft>
              <a:defRPr/>
            </a:pPr>
            <a:r>
              <a:rPr lang="it-IT" smtClean="0"/>
              <a:t>Scuola come laboratorio di sperimentazione.</a:t>
            </a:r>
          </a:p>
          <a:p>
            <a:pPr fontAlgn="auto">
              <a:spcAft>
                <a:spcPts val="0"/>
              </a:spcAft>
              <a:defRPr/>
            </a:pPr>
            <a:r>
              <a:rPr lang="it-IT" smtClean="0"/>
              <a:t>La scrittura spontanea su temi e correzione collettiva.</a:t>
            </a:r>
          </a:p>
          <a:p>
            <a:pPr fontAlgn="auto">
              <a:spcAft>
                <a:spcPts val="0"/>
              </a:spcAft>
              <a:defRPr/>
            </a:pPr>
            <a:r>
              <a:rPr lang="it-IT" smtClean="0"/>
              <a:t>Stampa per comunicare con l’esterno (il giornalino di classe).</a:t>
            </a:r>
          </a:p>
          <a:p>
            <a:pPr fontAlgn="auto">
              <a:spcAft>
                <a:spcPts val="0"/>
              </a:spcAft>
              <a:defRPr/>
            </a:pPr>
            <a:r>
              <a:rPr lang="it-IT" smtClean="0"/>
              <a:t>Modificazione della struttura dell’insegnamento tramite la collaborazione fra insegnanti.</a:t>
            </a:r>
          </a:p>
          <a:p>
            <a:pPr fontAlgn="auto">
              <a:spcAft>
                <a:spcPts val="0"/>
              </a:spcAft>
              <a:defRPr/>
            </a:pPr>
            <a:endParaRPr lang="it-IT" smtClean="0"/>
          </a:p>
          <a:p>
            <a:pPr fontAlgn="auto">
              <a:spcAft>
                <a:spcPts val="0"/>
              </a:spcAft>
              <a:buFont typeface="Georgia" pitchFamily="18" charset="0"/>
              <a:buNone/>
              <a:defRPr/>
            </a:pPr>
            <a:r>
              <a:rPr lang="it-IT" smtClean="0"/>
              <a:t>Fondatore del Mouvement de l’école moderne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a:xfrm>
            <a:off x="428596" y="214291"/>
            <a:ext cx="8258175" cy="910454"/>
          </a:xfrm>
        </p:spPr>
        <p:txBody>
          <a:bodyPr/>
          <a:lstStyle/>
          <a:p>
            <a:r>
              <a:rPr lang="it-IT" dirty="0" smtClean="0"/>
              <a:t>Aspetti positivi e derive </a:t>
            </a:r>
            <a:r>
              <a:rPr lang="it-IT" sz="2000" dirty="0" smtClean="0"/>
              <a:t>(p.15, </a:t>
            </a:r>
            <a:r>
              <a:rPr lang="it-IT" sz="2000" dirty="0" err="1" smtClean="0"/>
              <a:t>Sorzio</a:t>
            </a:r>
            <a:r>
              <a:rPr lang="it-IT" sz="2000" dirty="0" smtClean="0"/>
              <a:t>)</a:t>
            </a:r>
            <a:endParaRPr lang="it-IT" dirty="0" smtClean="0"/>
          </a:p>
        </p:txBody>
      </p:sp>
      <p:sp>
        <p:nvSpPr>
          <p:cNvPr id="51203" name="Segnaposto contenuto 2"/>
          <p:cNvSpPr>
            <a:spLocks noGrp="1"/>
          </p:cNvSpPr>
          <p:nvPr>
            <p:ph sz="quarter" idx="1"/>
          </p:nvPr>
        </p:nvSpPr>
        <p:spPr>
          <a:xfrm>
            <a:off x="457200" y="1785938"/>
            <a:ext cx="8229600" cy="4787900"/>
          </a:xfrm>
        </p:spPr>
        <p:txBody>
          <a:bodyPr rtlCol="0">
            <a:normAutofit/>
          </a:bodyPr>
          <a:lstStyle/>
          <a:p>
            <a:pPr fontAlgn="auto">
              <a:spcAft>
                <a:spcPts val="0"/>
              </a:spcAft>
              <a:defRPr/>
            </a:pPr>
            <a:r>
              <a:rPr lang="it-IT" smtClean="0"/>
              <a:t>L’importanza assegnata all’esperienza</a:t>
            </a:r>
          </a:p>
          <a:p>
            <a:pPr fontAlgn="auto">
              <a:spcAft>
                <a:spcPts val="0"/>
              </a:spcAft>
              <a:defRPr/>
            </a:pPr>
            <a:r>
              <a:rPr lang="it-IT" smtClean="0"/>
              <a:t>Il coinvolgimento emotivo-cognitivo dell’alunno</a:t>
            </a:r>
          </a:p>
          <a:p>
            <a:pPr fontAlgn="auto">
              <a:spcAft>
                <a:spcPts val="0"/>
              </a:spcAft>
              <a:defRPr/>
            </a:pPr>
            <a:r>
              <a:rPr lang="it-IT" smtClean="0"/>
              <a:t>Gli aspetti sociali-collaborativi</a:t>
            </a:r>
          </a:p>
          <a:p>
            <a:pPr fontAlgn="auto">
              <a:spcAft>
                <a:spcPts val="0"/>
              </a:spcAft>
              <a:defRPr/>
            </a:pPr>
            <a:endParaRPr lang="it-IT" smtClean="0"/>
          </a:p>
          <a:p>
            <a:pPr fontAlgn="auto">
              <a:spcAft>
                <a:spcPts val="0"/>
              </a:spcAft>
              <a:defRPr/>
            </a:pPr>
            <a:r>
              <a:rPr lang="it-IT" smtClean="0"/>
              <a:t>La non “scientificità” delle metodologie di lavoro</a:t>
            </a:r>
          </a:p>
          <a:p>
            <a:pPr fontAlgn="auto">
              <a:spcAft>
                <a:spcPts val="0"/>
              </a:spcAft>
              <a:defRPr/>
            </a:pPr>
            <a:r>
              <a:rPr lang="it-IT" smtClean="0"/>
              <a:t>L’approssimazione della valutazione degli apprendimenti</a:t>
            </a:r>
          </a:p>
          <a:p>
            <a:pPr fontAlgn="auto">
              <a:spcAft>
                <a:spcPts val="0"/>
              </a:spcAft>
              <a:defRPr/>
            </a:pPr>
            <a:r>
              <a:rPr lang="it-IT" smtClean="0"/>
              <a:t>L’eccessiva “artigianalità” dell’insegnante (bricoleur, visione meno positiva del termine)</a:t>
            </a:r>
          </a:p>
          <a:p>
            <a:pPr fontAlgn="auto">
              <a:spcAft>
                <a:spcPts val="0"/>
              </a:spcAft>
              <a:buFont typeface="Georgia" pitchFamily="18" charset="0"/>
              <a:buNone/>
              <a:defRPr/>
            </a:pPr>
            <a:r>
              <a:rPr lang="it-IT" sz="2400" smtClean="0">
                <a:solidFill>
                  <a:srgbClr val="FF0000"/>
                </a:solidFill>
              </a:rPr>
              <a:t>Necessario ripensamento del rapporto con il curricolo</a:t>
            </a:r>
          </a:p>
          <a:p>
            <a:pPr fontAlgn="auto">
              <a:spcAft>
                <a:spcPts val="0"/>
              </a:spcAft>
              <a:buFont typeface="Georgia" pitchFamily="18" charset="0"/>
              <a:buNone/>
              <a:defRPr/>
            </a:pPr>
            <a:endParaRPr lang="it-IT"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tellite">
  <a:themeElements>
    <a:clrScheme name="Vial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Satellit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atellit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9068</TotalTime>
  <Words>4786</Words>
  <Application>Microsoft Office PowerPoint</Application>
  <PresentationFormat>Presentazione su schermo (4:3)</PresentationFormat>
  <Paragraphs>586</Paragraphs>
  <Slides>90</Slides>
  <Notes>0</Notes>
  <HiddenSlides>0</HiddenSlides>
  <MMClips>0</MMClips>
  <ScaleCrop>false</ScaleCrop>
  <HeadingPairs>
    <vt:vector size="4" baseType="variant">
      <vt:variant>
        <vt:lpstr>Tema</vt:lpstr>
      </vt:variant>
      <vt:variant>
        <vt:i4>1</vt:i4>
      </vt:variant>
      <vt:variant>
        <vt:lpstr>Titoli diapositive</vt:lpstr>
      </vt:variant>
      <vt:variant>
        <vt:i4>90</vt:i4>
      </vt:variant>
    </vt:vector>
  </HeadingPairs>
  <TitlesOfParts>
    <vt:vector size="91" baseType="lpstr">
      <vt:lpstr>Satellite</vt:lpstr>
      <vt:lpstr>Teoria e metodi di programmazione e valutazione scolastica 12-19ottobre 2011 </vt:lpstr>
      <vt:lpstr>Contratto formativo</vt:lpstr>
      <vt:lpstr>Testi di studio</vt:lpstr>
      <vt:lpstr>Calendario delle lezioni</vt:lpstr>
      <vt:lpstr>Per i frequentanti on line</vt:lpstr>
      <vt:lpstr>Contenuti del corso</vt:lpstr>
      <vt:lpstr>A voi…..</vt:lpstr>
      <vt:lpstr>Diapositiva 8</vt:lpstr>
      <vt:lpstr>La progettazione nei profili professionali 1</vt:lpstr>
      <vt:lpstr>La progettazione nei profili professionali 2</vt:lpstr>
      <vt:lpstr>Programmazione e progettazione</vt:lpstr>
      <vt:lpstr>Diapositiva 12</vt:lpstr>
      <vt:lpstr>Taba e il modello lineare 1 </vt:lpstr>
      <vt:lpstr>Taba e il modello lineare 2 </vt:lpstr>
      <vt:lpstr>Instructional Design (dal 1970) </vt:lpstr>
      <vt:lpstr>ADDIE</vt:lpstr>
      <vt:lpstr>Evoluzioni di ADDIE</vt:lpstr>
      <vt:lpstr>Ma come nasce un modello?</vt:lpstr>
      <vt:lpstr>Serve a…</vt:lpstr>
      <vt:lpstr>L’habitus (P. Bourdieu, Il senso pratico, Armando, Roma, 2005) </vt:lpstr>
      <vt:lpstr>Tra ricerca della stabilità  e necessità di cambiamento </vt:lpstr>
      <vt:lpstr>Come si crea: la mimesis</vt:lpstr>
      <vt:lpstr>Agenti </vt:lpstr>
      <vt:lpstr>Il pensiero di un insegnante… </vt:lpstr>
      <vt:lpstr>Diapositiva 25</vt:lpstr>
      <vt:lpstr>Quindi…</vt:lpstr>
      <vt:lpstr>Modello cognitivo</vt:lpstr>
      <vt:lpstr>La concettualizzazione</vt:lpstr>
      <vt:lpstr>La concettualizzazione</vt:lpstr>
      <vt:lpstr>Modellizzare</vt:lpstr>
      <vt:lpstr>Riformulazioni del modello</vt:lpstr>
      <vt:lpstr>Diapositiva 32</vt:lpstr>
      <vt:lpstr>Insegnamento – apprendimento </vt:lpstr>
      <vt:lpstr>Insegnamento – apprendimento </vt:lpstr>
      <vt:lpstr>Insegnamento – apprendimento </vt:lpstr>
      <vt:lpstr>Diapositiva 36</vt:lpstr>
      <vt:lpstr>La didattica</vt:lpstr>
      <vt:lpstr>I modelli didattici</vt:lpstr>
      <vt:lpstr>Dal ‘come si deve fare’ al ‘come si fa’</vt:lpstr>
      <vt:lpstr>Diapositiva 40</vt:lpstr>
      <vt:lpstr>Le antinomie</vt:lpstr>
      <vt:lpstr>Diapositiva 42</vt:lpstr>
      <vt:lpstr>Programmazione per obiettivi (F. Tessaro)</vt:lpstr>
      <vt:lpstr>Fasi della programmazione </vt:lpstr>
      <vt:lpstr>Positivo/negativo</vt:lpstr>
      <vt:lpstr>Obiettivi </vt:lpstr>
      <vt:lpstr>Obiettivo</vt:lpstr>
      <vt:lpstr>Esercitiamoci…quali sono obiettivi?</vt:lpstr>
      <vt:lpstr>Esercitazioni: la performance chiaramente definita</vt:lpstr>
      <vt:lpstr>Caratteristiche di un obiettivo </vt:lpstr>
      <vt:lpstr>Individuare gli obiettivi</vt:lpstr>
      <vt:lpstr>Come pensare agli obiettivi?</vt:lpstr>
      <vt:lpstr>Definire l’obiettivo</vt:lpstr>
      <vt:lpstr>Per riflettere sul linguaggio in uso nella scuola</vt:lpstr>
      <vt:lpstr>Secondo esempio su cui riflettere</vt:lpstr>
      <vt:lpstr>Educazione linguistica  1. Oralità: ascoltare e parlare 2. Scrittura: leggere e scrivere</vt:lpstr>
      <vt:lpstr>Partendo da….</vt:lpstr>
      <vt:lpstr>Esercitazione: costruire la valutazione di un obiettivo specifico</vt:lpstr>
      <vt:lpstr>Esercitazione:  Obiettivi generali e specifici</vt:lpstr>
      <vt:lpstr>La tassonomia di  Bloom </vt:lpstr>
      <vt:lpstr>Diapositiva 61</vt:lpstr>
      <vt:lpstr>Tassonomia1:  Conoscenza</vt:lpstr>
      <vt:lpstr>Tassonomia2:  Comprensione</vt:lpstr>
      <vt:lpstr>Tassonomia3:  Applicazione</vt:lpstr>
      <vt:lpstr>Tassonomia4-5:  Analisi e sintesi</vt:lpstr>
      <vt:lpstr>Tassonomia6:  Valutazione</vt:lpstr>
      <vt:lpstr>Tassonomia: alcune riflessioni</vt:lpstr>
      <vt:lpstr>Diapositiva 68</vt:lpstr>
      <vt:lpstr>Diapositiva 69</vt:lpstr>
      <vt:lpstr> 1980: Pellerey e le Unità Didattiche </vt:lpstr>
      <vt:lpstr>Unità Didattiche </vt:lpstr>
      <vt:lpstr>Valutazione quantitativa </vt:lpstr>
      <vt:lpstr>Oggettività</vt:lpstr>
      <vt:lpstr>Validità</vt:lpstr>
      <vt:lpstr>Problemi della validità</vt:lpstr>
      <vt:lpstr>L’affidabilità</vt:lpstr>
      <vt:lpstr>Indici di facilità e discriminatività</vt:lpstr>
      <vt:lpstr>Ma….</vt:lpstr>
      <vt:lpstr>Tipologie di prove</vt:lpstr>
      <vt:lpstr>Le prove oggettive</vt:lpstr>
      <vt:lpstr>La misurazione</vt:lpstr>
      <vt:lpstr>Modelli di misurazione</vt:lpstr>
      <vt:lpstr>Approfondimenti</vt:lpstr>
      <vt:lpstr>Dewey e l’educazione progressiva</vt:lpstr>
      <vt:lpstr>Ripensare al soggetto che apprende</vt:lpstr>
      <vt:lpstr>Le didattiche attive</vt:lpstr>
      <vt:lpstr>B. Ciari (1923-1970) (MCE 1951)</vt:lpstr>
      <vt:lpstr>Le nuove tecniche didattiche  (B.Ciari, 1976)</vt:lpstr>
      <vt:lpstr>C. Freinet (1896-1966)</vt:lpstr>
      <vt:lpstr>Aspetti positivi e derive (p.15, Sorzio)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Teoria e metodi di programmazione e valutazione scolastica</dc:title>
  <dc:creator>Patrizia</dc:creator>
  <cp:lastModifiedBy>Patrizia</cp:lastModifiedBy>
  <cp:revision>295</cp:revision>
  <dcterms:created xsi:type="dcterms:W3CDTF">2010-10-19T17:51:27Z</dcterms:created>
  <dcterms:modified xsi:type="dcterms:W3CDTF">2011-11-08T14:07:47Z</dcterms:modified>
</cp:coreProperties>
</file>