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4.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44" r:id="rId1"/>
  </p:sldMasterIdLst>
  <p:notesMasterIdLst>
    <p:notesMasterId r:id="rId63"/>
  </p:notesMasterIdLst>
  <p:handoutMasterIdLst>
    <p:handoutMasterId r:id="rId64"/>
  </p:handoutMasterIdLst>
  <p:sldIdLst>
    <p:sldId id="256" r:id="rId2"/>
    <p:sldId id="257" r:id="rId3"/>
    <p:sldId id="258" r:id="rId4"/>
    <p:sldId id="259" r:id="rId5"/>
    <p:sldId id="260" r:id="rId6"/>
    <p:sldId id="264" r:id="rId7"/>
    <p:sldId id="261" r:id="rId8"/>
    <p:sldId id="262" r:id="rId9"/>
    <p:sldId id="265" r:id="rId10"/>
    <p:sldId id="263" r:id="rId11"/>
    <p:sldId id="266" r:id="rId12"/>
    <p:sldId id="267" r:id="rId13"/>
    <p:sldId id="268" r:id="rId14"/>
    <p:sldId id="269" r:id="rId15"/>
    <p:sldId id="270" r:id="rId16"/>
    <p:sldId id="271" r:id="rId17"/>
    <p:sldId id="272" r:id="rId18"/>
    <p:sldId id="273" r:id="rId19"/>
    <p:sldId id="274" r:id="rId20"/>
    <p:sldId id="275" r:id="rId21"/>
    <p:sldId id="293" r:id="rId22"/>
    <p:sldId id="296" r:id="rId23"/>
    <p:sldId id="294" r:id="rId24"/>
    <p:sldId id="297" r:id="rId25"/>
    <p:sldId id="295" r:id="rId26"/>
    <p:sldId id="298" r:id="rId27"/>
    <p:sldId id="313" r:id="rId28"/>
    <p:sldId id="299" r:id="rId29"/>
    <p:sldId id="300" r:id="rId30"/>
    <p:sldId id="276" r:id="rId31"/>
    <p:sldId id="277" r:id="rId32"/>
    <p:sldId id="278" r:id="rId33"/>
    <p:sldId id="279" r:id="rId34"/>
    <p:sldId id="280" r:id="rId35"/>
    <p:sldId id="281" r:id="rId36"/>
    <p:sldId id="282" r:id="rId37"/>
    <p:sldId id="301" r:id="rId38"/>
    <p:sldId id="283" r:id="rId39"/>
    <p:sldId id="302" r:id="rId40"/>
    <p:sldId id="284" r:id="rId41"/>
    <p:sldId id="285" r:id="rId42"/>
    <p:sldId id="311" r:id="rId43"/>
    <p:sldId id="303" r:id="rId44"/>
    <p:sldId id="286" r:id="rId45"/>
    <p:sldId id="287" r:id="rId46"/>
    <p:sldId id="288" r:id="rId47"/>
    <p:sldId id="289" r:id="rId48"/>
    <p:sldId id="290" r:id="rId49"/>
    <p:sldId id="305" r:id="rId50"/>
    <p:sldId id="291" r:id="rId51"/>
    <p:sldId id="312" r:id="rId52"/>
    <p:sldId id="292" r:id="rId53"/>
    <p:sldId id="304" r:id="rId54"/>
    <p:sldId id="306" r:id="rId55"/>
    <p:sldId id="314" r:id="rId56"/>
    <p:sldId id="315" r:id="rId57"/>
    <p:sldId id="316" r:id="rId58"/>
    <p:sldId id="307" r:id="rId59"/>
    <p:sldId id="308" r:id="rId60"/>
    <p:sldId id="309" r:id="rId61"/>
    <p:sldId id="310" r:id="rId62"/>
  </p:sldIdLst>
  <p:sldSz cx="9144000" cy="6858000" type="screen4x3"/>
  <p:notesSz cx="7102475" cy="1023302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9" autoAdjust="0"/>
  </p:normalViewPr>
  <p:slideViewPr>
    <p:cSldViewPr>
      <p:cViewPr varScale="1">
        <p:scale>
          <a:sx n="111" d="100"/>
          <a:sy n="111" d="100"/>
        </p:scale>
        <p:origin x="-1614"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5">
  <dgm:title val=""/>
  <dgm:desc val=""/>
  <dgm:catLst>
    <dgm:cat type="accent2" pri="11500"/>
  </dgm:catLst>
  <dgm:styleLbl name="node0">
    <dgm:fillClrLst meth="cycle">
      <a:schemeClr val="accent2">
        <a:alpha val="80000"/>
      </a:schemeClr>
    </dgm:fillClrLst>
    <dgm:linClrLst meth="repeat">
      <a:schemeClr val="lt1"/>
    </dgm:linClrLst>
    <dgm:effectClrLst/>
    <dgm:txLinClrLst/>
    <dgm:txFillClrLst/>
    <dgm:txEffectClrLst/>
  </dgm:styleLbl>
  <dgm:styleLbl name="node1">
    <dgm:fillClrLst>
      <a:schemeClr val="accent2">
        <a:alpha val="90000"/>
      </a:schemeClr>
      <a:schemeClr val="accent2">
        <a:alpha val="50000"/>
      </a:schemeClr>
    </dgm:fillClrLst>
    <dgm:linClrLst meth="repeat">
      <a:schemeClr val="lt1"/>
    </dgm:linClrLst>
    <dgm:effectClrLst/>
    <dgm:txLinClrLst/>
    <dgm:txFillClrLst/>
    <dgm:txEffectClrLst/>
  </dgm:styleLbl>
  <dgm:styleLbl name="alignNode1">
    <dgm:fillClrLst>
      <a:schemeClr val="accent2">
        <a:alpha val="90000"/>
      </a:schemeClr>
      <a:schemeClr val="accent2">
        <a:alpha val="50000"/>
      </a:schemeClr>
    </dgm:fillClrLst>
    <dgm:linClrLst>
      <a:schemeClr val="accent2">
        <a:alpha val="90000"/>
      </a:schemeClr>
      <a:schemeClr val="accent2">
        <a:alpha val="50000"/>
      </a:schemeClr>
    </dgm:linClrLst>
    <dgm:effectClrLst/>
    <dgm:txLinClrLst/>
    <dgm:txFillClrLst/>
    <dgm:txEffectClrLst/>
  </dgm:styleLbl>
  <dgm:styleLbl name="lnNode1">
    <dgm:fillClrLst>
      <a:schemeClr val="accent2">
        <a:shade val="90000"/>
      </a:schemeClr>
      <a:schemeClr val="accent2">
        <a:alpha val="50000"/>
        <a:tint val="5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alpha val="20000"/>
      </a:schemeClr>
    </dgm:fillClrLst>
    <dgm:linClrLst meth="repeat">
      <a:schemeClr val="lt1"/>
    </dgm:linClrLst>
    <dgm:effectClrLst/>
    <dgm:txLinClrLst/>
    <dgm:txFillClrLst/>
    <dgm:txEffectClrLst/>
  </dgm:styleLbl>
  <dgm:styleLbl name="node2">
    <dgm:fillClrLst>
      <a:schemeClr val="accent2">
        <a:alpha val="70000"/>
      </a:schemeClr>
    </dgm:fillClrLst>
    <dgm:linClrLst meth="repeat">
      <a:schemeClr val="lt1"/>
    </dgm:linClrLst>
    <dgm:effectClrLst/>
    <dgm:txLinClrLst/>
    <dgm:txFillClrLst/>
    <dgm:txEffectClrLst/>
  </dgm:styleLbl>
  <dgm:styleLbl name="node3">
    <dgm:fillClrLst>
      <a:schemeClr val="accent2">
        <a:alpha val="50000"/>
      </a:schemeClr>
    </dgm:fillClrLst>
    <dgm:linClrLst meth="repeat">
      <a:schemeClr val="lt1"/>
    </dgm:linClrLst>
    <dgm:effectClrLst/>
    <dgm:txLinClrLst/>
    <dgm:txFillClrLst/>
    <dgm:txEffectClrLst/>
  </dgm:styleLbl>
  <dgm:styleLbl name="node4">
    <dgm:fillClrLst>
      <a:schemeClr val="accent2">
        <a:alpha val="30000"/>
      </a:schemeClr>
    </dgm:fillClrLst>
    <dgm:linClrLst meth="repeat">
      <a:schemeClr val="lt1"/>
    </dgm:linClrLst>
    <dgm:effectClrLst/>
    <dgm:txLinClrLst/>
    <dgm:txFillClrLst/>
    <dgm:txEffectClrLst/>
  </dgm:styleLbl>
  <dgm:styleLbl name="fgImgPlace1">
    <dgm:fillClrLst>
      <a:schemeClr val="accent2">
        <a:tint val="50000"/>
        <a:alpha val="90000"/>
      </a:schemeClr>
      <a:schemeClr val="accent2">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f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bgSibTrans2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dgm:txEffectClrLst/>
  </dgm:styleLbl>
  <dgm:styleLbl name="sibTrans1D1">
    <dgm:fillClrLst>
      <a:schemeClr val="accent2">
        <a:shade val="90000"/>
      </a:schemeClr>
      <a:schemeClr val="accent2">
        <a:tint val="50000"/>
      </a:schemeClr>
    </dgm:fillClrLst>
    <dgm:linClrLst>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alpha val="90000"/>
      </a:schemeClr>
    </dgm:fillClrLst>
    <dgm:linClrLst meth="repeat">
      <a:schemeClr val="lt1"/>
    </dgm:linClrLst>
    <dgm:effectClrLst/>
    <dgm:txLinClrLst/>
    <dgm:txFillClrLst/>
    <dgm:txEffectClrLst/>
  </dgm:styleLbl>
  <dgm:styleLbl name="asst1">
    <dgm:fillClrLst meth="repeat">
      <a:schemeClr val="accent2">
        <a:alpha val="90000"/>
      </a:schemeClr>
    </dgm:fillClrLst>
    <dgm:linClrLst meth="repeat">
      <a:schemeClr val="lt1"/>
    </dgm:linClrLst>
    <dgm:effectClrLst/>
    <dgm:txLinClrLst/>
    <dgm:txFillClrLst/>
    <dgm:txEffectClrLst/>
  </dgm:styleLbl>
  <dgm:styleLbl name="asst2">
    <dgm:fillClrLst>
      <a:schemeClr val="accent2">
        <a:alpha val="90000"/>
      </a:schemeClr>
    </dgm:fillClrLst>
    <dgm:linClrLst meth="repeat">
      <a:schemeClr val="lt1"/>
    </dgm:linClrLst>
    <dgm:effectClrLst/>
    <dgm:txLinClrLst/>
    <dgm:txFillClrLst/>
    <dgm:txEffectClrLst/>
  </dgm:styleLbl>
  <dgm:styleLbl name="asst3">
    <dgm:fillClrLst>
      <a:schemeClr val="accent2">
        <a:alpha val="70000"/>
      </a:schemeClr>
    </dgm:fillClrLst>
    <dgm:linClrLst meth="repeat">
      <a:schemeClr val="lt1"/>
    </dgm:linClrLst>
    <dgm:effectClrLst/>
    <dgm:txLinClrLst/>
    <dgm:txFillClrLst/>
    <dgm:txEffectClrLst/>
  </dgm:styleLbl>
  <dgm:styleLbl name="asst4">
    <dgm:fillClrLst>
      <a:schemeClr val="accent2">
        <a:alpha val="50000"/>
      </a:schemeClr>
    </dgm:fillClrLst>
    <dgm:linClrLst meth="repeat">
      <a:schemeClr val="lt1"/>
    </dgm:linClrLst>
    <dgm:effectClrLst/>
    <dgm:txLinClrLst/>
    <dgm:txFillClrLst/>
    <dgm:txEffectClrLst/>
  </dgm:styleLbl>
  <dgm:styleLbl name="parChTrans2D1">
    <dgm:fillClrLst meth="repeat">
      <a:schemeClr val="accent2">
        <a:shade val="8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2">
        <a:alpha val="90000"/>
      </a:schemeClr>
      <a:schemeClr val="accent2">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a:schemeClr val="accent2">
        <a:alpha val="90000"/>
        <a:tint val="40000"/>
      </a:schemeClr>
      <a:schemeClr val="accent2">
        <a:alpha val="5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9D8D1F-15C2-4549-BD1F-E6B850490BAB}"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it-IT"/>
        </a:p>
      </dgm:t>
    </dgm:pt>
    <dgm:pt modelId="{6B57DAC9-F171-4855-BFDA-98903CB1BA7C}">
      <dgm:prSet phldrT="[Testo]" custT="1"/>
      <dgm:spPr/>
      <dgm:t>
        <a:bodyPr/>
        <a:lstStyle/>
        <a:p>
          <a:r>
            <a:rPr lang="it-IT" sz="2000" dirty="0" smtClean="0">
              <a:solidFill>
                <a:srgbClr val="7030A0"/>
              </a:solidFill>
            </a:rPr>
            <a:t>1963: </a:t>
          </a:r>
          <a:r>
            <a:rPr lang="it-IT" sz="2400" b="0" dirty="0" smtClean="0">
              <a:solidFill>
                <a:srgbClr val="7030A0"/>
              </a:solidFill>
              <a:effectLst>
                <a:outerShdw blurRad="38100" dist="38100" dir="2700000" algn="tl">
                  <a:srgbClr val="000000">
                    <a:alpha val="43137"/>
                  </a:srgbClr>
                </a:outerShdw>
              </a:effectLst>
            </a:rPr>
            <a:t>SCUOLA DELL’INFANZIA COMUNALE</a:t>
          </a:r>
          <a:endParaRPr lang="it-IT" sz="2000" b="0" dirty="0">
            <a:effectLst>
              <a:outerShdw blurRad="38100" dist="38100" dir="2700000" algn="tl">
                <a:srgbClr val="000000">
                  <a:alpha val="43137"/>
                </a:srgbClr>
              </a:outerShdw>
            </a:effectLst>
          </a:endParaRPr>
        </a:p>
      </dgm:t>
    </dgm:pt>
    <dgm:pt modelId="{48B3BB1E-B9A1-4334-A3C8-CC86A96870AB}" type="parTrans" cxnId="{2C2DC553-27FC-455C-8A9E-EFC85636023B}">
      <dgm:prSet/>
      <dgm:spPr/>
      <dgm:t>
        <a:bodyPr/>
        <a:lstStyle/>
        <a:p>
          <a:endParaRPr lang="it-IT"/>
        </a:p>
      </dgm:t>
    </dgm:pt>
    <dgm:pt modelId="{57937BE9-B322-4B62-A444-FBEEE3F70575}" type="sibTrans" cxnId="{2C2DC553-27FC-455C-8A9E-EFC85636023B}">
      <dgm:prSet/>
      <dgm:spPr/>
      <dgm:t>
        <a:bodyPr/>
        <a:lstStyle/>
        <a:p>
          <a:endParaRPr lang="it-IT"/>
        </a:p>
      </dgm:t>
    </dgm:pt>
    <dgm:pt modelId="{37CA4EE0-020E-452E-BC82-A90572EA43BA}">
      <dgm:prSet phldrT="[Testo]" custT="1"/>
      <dgm:spPr/>
      <dgm:t>
        <a:bodyPr/>
        <a:lstStyle/>
        <a:p>
          <a:r>
            <a:rPr lang="it-IT" sz="2000" dirty="0" smtClean="0">
              <a:solidFill>
                <a:srgbClr val="7030A0"/>
              </a:solidFill>
            </a:rPr>
            <a:t>1971: </a:t>
          </a:r>
          <a:r>
            <a:rPr lang="it-IT" sz="2800" b="0" dirty="0" smtClean="0">
              <a:solidFill>
                <a:srgbClr val="7030A0"/>
              </a:solidFill>
              <a:effectLst>
                <a:outerShdw blurRad="38100" dist="38100" dir="2700000" algn="tl">
                  <a:srgbClr val="000000">
                    <a:alpha val="43137"/>
                  </a:srgbClr>
                </a:outerShdw>
              </a:effectLst>
            </a:rPr>
            <a:t>NIDO COMUNALE</a:t>
          </a:r>
          <a:endParaRPr lang="it-IT" sz="1800" b="0" dirty="0">
            <a:effectLst>
              <a:outerShdw blurRad="38100" dist="38100" dir="2700000" algn="tl">
                <a:srgbClr val="000000">
                  <a:alpha val="43137"/>
                </a:srgbClr>
              </a:outerShdw>
            </a:effectLst>
          </a:endParaRPr>
        </a:p>
      </dgm:t>
    </dgm:pt>
    <dgm:pt modelId="{9398D407-1D76-45C1-A3B3-E44366CB2262}" type="parTrans" cxnId="{E7008C2B-4860-4764-843C-7D0EA01452AB}">
      <dgm:prSet/>
      <dgm:spPr/>
      <dgm:t>
        <a:bodyPr/>
        <a:lstStyle/>
        <a:p>
          <a:endParaRPr lang="it-IT"/>
        </a:p>
      </dgm:t>
    </dgm:pt>
    <dgm:pt modelId="{83F39A9C-B64A-4D46-B7A1-ABC6ED886EAE}" type="sibTrans" cxnId="{E7008C2B-4860-4764-843C-7D0EA01452AB}">
      <dgm:prSet/>
      <dgm:spPr/>
      <dgm:t>
        <a:bodyPr/>
        <a:lstStyle/>
        <a:p>
          <a:endParaRPr lang="it-IT"/>
        </a:p>
      </dgm:t>
    </dgm:pt>
    <dgm:pt modelId="{6B1C6170-B7AB-46F1-882B-FF00D35EE5E2}">
      <dgm:prSet phldrT="[Testo]" custT="1"/>
      <dgm:spPr/>
      <dgm:t>
        <a:bodyPr/>
        <a:lstStyle/>
        <a:p>
          <a:r>
            <a:rPr lang="it-IT" sz="2000" dirty="0" smtClean="0">
              <a:solidFill>
                <a:srgbClr val="7030A0"/>
              </a:solidFill>
            </a:rPr>
            <a:t>1994: </a:t>
          </a:r>
          <a:r>
            <a:rPr lang="it-IT" sz="2800" b="1" dirty="0" smtClean="0">
              <a:solidFill>
                <a:srgbClr val="7030A0"/>
              </a:solidFill>
              <a:effectLst/>
            </a:rPr>
            <a:t>REGGIO CHILDREN</a:t>
          </a:r>
          <a:endParaRPr lang="it-IT" sz="2000" b="1" dirty="0">
            <a:effectLst/>
          </a:endParaRPr>
        </a:p>
      </dgm:t>
    </dgm:pt>
    <dgm:pt modelId="{9F4A693D-4D17-4F41-8840-2BF2DE089B8E}" type="parTrans" cxnId="{E6F0D039-666D-46EB-99C5-D158A16620EE}">
      <dgm:prSet/>
      <dgm:spPr/>
      <dgm:t>
        <a:bodyPr/>
        <a:lstStyle/>
        <a:p>
          <a:endParaRPr lang="it-IT"/>
        </a:p>
      </dgm:t>
    </dgm:pt>
    <dgm:pt modelId="{172897D2-03E1-4149-9304-03C61EAA5E4A}" type="sibTrans" cxnId="{E6F0D039-666D-46EB-99C5-D158A16620EE}">
      <dgm:prSet/>
      <dgm:spPr/>
      <dgm:t>
        <a:bodyPr/>
        <a:lstStyle/>
        <a:p>
          <a:endParaRPr lang="it-IT"/>
        </a:p>
      </dgm:t>
    </dgm:pt>
    <dgm:pt modelId="{BAFED541-6711-4E1A-91CE-7C668A110B94}">
      <dgm:prSet phldrT="[Testo]" custT="1"/>
      <dgm:spPr/>
      <dgm:t>
        <a:bodyPr/>
        <a:lstStyle/>
        <a:p>
          <a:pPr>
            <a:spcAft>
              <a:spcPts val="1000"/>
            </a:spcAft>
          </a:pPr>
          <a:r>
            <a:rPr lang="it-IT" sz="1400" smtClean="0">
              <a:solidFill>
                <a:schemeClr val="accent2">
                  <a:lumMod val="50000"/>
                </a:schemeClr>
              </a:solidFill>
            </a:rPr>
            <a:t>Promozione e tutela dei diritti dei bambini, gestione scambi pedagogici e culturali tra il comune, insegnanti, ricercatori e pedagogisti;</a:t>
          </a:r>
          <a:endParaRPr lang="it-IT" sz="1400" dirty="0">
            <a:solidFill>
              <a:schemeClr val="accent2">
                <a:lumMod val="50000"/>
              </a:schemeClr>
            </a:solidFill>
          </a:endParaRPr>
        </a:p>
      </dgm:t>
    </dgm:pt>
    <dgm:pt modelId="{EB336A8E-A0B6-43D7-9CBC-0B730EE47A63}" type="parTrans" cxnId="{F1D71010-F984-4094-84A2-CB6D8A576C75}">
      <dgm:prSet/>
      <dgm:spPr/>
      <dgm:t>
        <a:bodyPr/>
        <a:lstStyle/>
        <a:p>
          <a:endParaRPr lang="it-IT"/>
        </a:p>
      </dgm:t>
    </dgm:pt>
    <dgm:pt modelId="{53961AE3-BAEB-4556-B561-7BD5767D60CB}" type="sibTrans" cxnId="{F1D71010-F984-4094-84A2-CB6D8A576C75}">
      <dgm:prSet/>
      <dgm:spPr/>
      <dgm:t>
        <a:bodyPr/>
        <a:lstStyle/>
        <a:p>
          <a:endParaRPr lang="it-IT"/>
        </a:p>
      </dgm:t>
    </dgm:pt>
    <dgm:pt modelId="{5DE1B2B4-8C16-48C1-AEA5-D570E1999811}">
      <dgm:prSet phldrT="[Testo]" custT="1"/>
      <dgm:spPr/>
      <dgm:t>
        <a:bodyPr/>
        <a:lstStyle/>
        <a:p>
          <a:pPr>
            <a:spcAft>
              <a:spcPts val="1000"/>
            </a:spcAft>
          </a:pPr>
          <a:r>
            <a:rPr lang="it-IT" sz="1400" dirty="0" smtClean="0">
              <a:solidFill>
                <a:schemeClr val="accent2">
                  <a:lumMod val="50000"/>
                </a:schemeClr>
              </a:solidFill>
            </a:rPr>
            <a:t>Iniziative di formazione, progetti di ricerca con università e </a:t>
          </a:r>
          <a:r>
            <a:rPr lang="it-IT" sz="1400" dirty="0" err="1" smtClean="0">
              <a:solidFill>
                <a:schemeClr val="accent2">
                  <a:lumMod val="50000"/>
                </a:schemeClr>
              </a:solidFill>
            </a:rPr>
            <a:t>colleges</a:t>
          </a:r>
          <a:r>
            <a:rPr lang="it-IT" sz="1400" dirty="0" smtClean="0">
              <a:solidFill>
                <a:schemeClr val="accent2">
                  <a:lumMod val="50000"/>
                </a:schemeClr>
              </a:solidFill>
            </a:rPr>
            <a:t>;</a:t>
          </a:r>
          <a:endParaRPr lang="it-IT" sz="1400" dirty="0">
            <a:solidFill>
              <a:schemeClr val="accent2">
                <a:lumMod val="50000"/>
              </a:schemeClr>
            </a:solidFill>
          </a:endParaRPr>
        </a:p>
      </dgm:t>
    </dgm:pt>
    <dgm:pt modelId="{27965348-074C-4D97-9BDD-4BA9CB694547}" type="parTrans" cxnId="{2E716C1E-D802-4EBE-9100-4F4C2CF9B6C9}">
      <dgm:prSet/>
      <dgm:spPr/>
      <dgm:t>
        <a:bodyPr/>
        <a:lstStyle/>
        <a:p>
          <a:endParaRPr lang="it-IT"/>
        </a:p>
      </dgm:t>
    </dgm:pt>
    <dgm:pt modelId="{0FE0444D-0B09-409D-ADB1-872D90F5877E}" type="sibTrans" cxnId="{2E716C1E-D802-4EBE-9100-4F4C2CF9B6C9}">
      <dgm:prSet/>
      <dgm:spPr/>
      <dgm:t>
        <a:bodyPr/>
        <a:lstStyle/>
        <a:p>
          <a:endParaRPr lang="it-IT"/>
        </a:p>
      </dgm:t>
    </dgm:pt>
    <dgm:pt modelId="{D7AD023B-E6EB-46B6-B9DE-E89F4E9F8479}">
      <dgm:prSet phldrT="[Testo]" custT="1"/>
      <dgm:spPr/>
      <dgm:t>
        <a:bodyPr/>
        <a:lstStyle/>
        <a:p>
          <a:pPr>
            <a:spcAft>
              <a:spcPts val="1000"/>
            </a:spcAft>
          </a:pPr>
          <a:r>
            <a:rPr lang="it-IT" sz="1400" smtClean="0">
              <a:solidFill>
                <a:schemeClr val="accent2">
                  <a:lumMod val="50000"/>
                </a:schemeClr>
              </a:solidFill>
            </a:rPr>
            <a:t>Interventi di consulenza in campo educativo e iniziative di cooperazione con istituti per l’infanzia, pubblicazioni in molteplici lingue.</a:t>
          </a:r>
          <a:endParaRPr lang="it-IT" sz="1400" dirty="0">
            <a:solidFill>
              <a:schemeClr val="accent2">
                <a:lumMod val="50000"/>
              </a:schemeClr>
            </a:solidFill>
          </a:endParaRPr>
        </a:p>
      </dgm:t>
    </dgm:pt>
    <dgm:pt modelId="{8E8C9396-764E-453B-A988-90AA58877E37}" type="parTrans" cxnId="{C43FCE6F-C1E3-4178-B8A7-B1210E78BD1B}">
      <dgm:prSet/>
      <dgm:spPr/>
      <dgm:t>
        <a:bodyPr/>
        <a:lstStyle/>
        <a:p>
          <a:endParaRPr lang="it-IT"/>
        </a:p>
      </dgm:t>
    </dgm:pt>
    <dgm:pt modelId="{BF4FE370-A872-454F-9462-BB68FB064CB5}" type="sibTrans" cxnId="{C43FCE6F-C1E3-4178-B8A7-B1210E78BD1B}">
      <dgm:prSet/>
      <dgm:spPr/>
      <dgm:t>
        <a:bodyPr/>
        <a:lstStyle/>
        <a:p>
          <a:endParaRPr lang="it-IT"/>
        </a:p>
      </dgm:t>
    </dgm:pt>
    <dgm:pt modelId="{254A8BD4-8082-4EB9-8D22-94EC48F64E96}" type="pres">
      <dgm:prSet presAssocID="{5E9D8D1F-15C2-4549-BD1F-E6B850490BAB}" presName="linear" presStyleCnt="0">
        <dgm:presLayoutVars>
          <dgm:dir/>
          <dgm:animLvl val="lvl"/>
          <dgm:resizeHandles val="exact"/>
        </dgm:presLayoutVars>
      </dgm:prSet>
      <dgm:spPr/>
      <dgm:t>
        <a:bodyPr/>
        <a:lstStyle/>
        <a:p>
          <a:endParaRPr lang="it-IT"/>
        </a:p>
      </dgm:t>
    </dgm:pt>
    <dgm:pt modelId="{5831DBA1-1D01-4DD4-A5C6-D668E91A74D7}" type="pres">
      <dgm:prSet presAssocID="{6B57DAC9-F171-4855-BFDA-98903CB1BA7C}" presName="parentLin" presStyleCnt="0"/>
      <dgm:spPr/>
    </dgm:pt>
    <dgm:pt modelId="{CA1FD562-6214-4C85-825F-6D57F948E2D4}" type="pres">
      <dgm:prSet presAssocID="{6B57DAC9-F171-4855-BFDA-98903CB1BA7C}" presName="parentLeftMargin" presStyleLbl="node1" presStyleIdx="0" presStyleCnt="3"/>
      <dgm:spPr/>
      <dgm:t>
        <a:bodyPr/>
        <a:lstStyle/>
        <a:p>
          <a:endParaRPr lang="it-IT"/>
        </a:p>
      </dgm:t>
    </dgm:pt>
    <dgm:pt modelId="{E03ECDF8-C2DB-4FAE-80DE-30A63C0FBD6A}" type="pres">
      <dgm:prSet presAssocID="{6B57DAC9-F171-4855-BFDA-98903CB1BA7C}" presName="parentText" presStyleLbl="node1" presStyleIdx="0" presStyleCnt="3" custScaleX="107388" custLinFactNeighborX="-65517">
        <dgm:presLayoutVars>
          <dgm:chMax val="0"/>
          <dgm:bulletEnabled val="1"/>
        </dgm:presLayoutVars>
      </dgm:prSet>
      <dgm:spPr/>
      <dgm:t>
        <a:bodyPr/>
        <a:lstStyle/>
        <a:p>
          <a:endParaRPr lang="it-IT"/>
        </a:p>
      </dgm:t>
    </dgm:pt>
    <dgm:pt modelId="{168E31F8-B0D4-41B6-9BFF-24B15489F6B5}" type="pres">
      <dgm:prSet presAssocID="{6B57DAC9-F171-4855-BFDA-98903CB1BA7C}" presName="negativeSpace" presStyleCnt="0"/>
      <dgm:spPr/>
    </dgm:pt>
    <dgm:pt modelId="{B94C32DE-4546-4C47-874A-9AC3B0147C45}" type="pres">
      <dgm:prSet presAssocID="{6B57DAC9-F171-4855-BFDA-98903CB1BA7C}" presName="childText" presStyleLbl="conFgAcc1" presStyleIdx="0" presStyleCnt="3" custLinFactNeighborX="-175" custLinFactNeighborY="22055">
        <dgm:presLayoutVars>
          <dgm:bulletEnabled val="1"/>
        </dgm:presLayoutVars>
      </dgm:prSet>
      <dgm:spPr/>
      <dgm:t>
        <a:bodyPr/>
        <a:lstStyle/>
        <a:p>
          <a:endParaRPr lang="it-IT"/>
        </a:p>
      </dgm:t>
    </dgm:pt>
    <dgm:pt modelId="{08582C04-A4FE-42E0-ABD9-272B584D5F51}" type="pres">
      <dgm:prSet presAssocID="{57937BE9-B322-4B62-A444-FBEEE3F70575}" presName="spaceBetweenRectangles" presStyleCnt="0"/>
      <dgm:spPr/>
    </dgm:pt>
    <dgm:pt modelId="{EF794F62-2796-43F1-91EB-083F28095109}" type="pres">
      <dgm:prSet presAssocID="{37CA4EE0-020E-452E-BC82-A90572EA43BA}" presName="parentLin" presStyleCnt="0"/>
      <dgm:spPr/>
    </dgm:pt>
    <dgm:pt modelId="{54754BBE-E750-473C-B4BE-11B86714864E}" type="pres">
      <dgm:prSet presAssocID="{37CA4EE0-020E-452E-BC82-A90572EA43BA}" presName="parentLeftMargin" presStyleLbl="node1" presStyleIdx="0" presStyleCnt="3"/>
      <dgm:spPr/>
      <dgm:t>
        <a:bodyPr/>
        <a:lstStyle/>
        <a:p>
          <a:endParaRPr lang="it-IT"/>
        </a:p>
      </dgm:t>
    </dgm:pt>
    <dgm:pt modelId="{1382883E-BDC5-4D09-AE17-C0BC7915DD75}" type="pres">
      <dgm:prSet presAssocID="{37CA4EE0-020E-452E-BC82-A90572EA43BA}" presName="parentText" presStyleLbl="node1" presStyleIdx="1" presStyleCnt="3" custScaleX="107388" custLinFactNeighborX="-65517">
        <dgm:presLayoutVars>
          <dgm:chMax val="0"/>
          <dgm:bulletEnabled val="1"/>
        </dgm:presLayoutVars>
      </dgm:prSet>
      <dgm:spPr/>
      <dgm:t>
        <a:bodyPr/>
        <a:lstStyle/>
        <a:p>
          <a:endParaRPr lang="it-IT"/>
        </a:p>
      </dgm:t>
    </dgm:pt>
    <dgm:pt modelId="{88B102C4-C3A6-4C27-AD1E-E27360BA9061}" type="pres">
      <dgm:prSet presAssocID="{37CA4EE0-020E-452E-BC82-A90572EA43BA}" presName="negativeSpace" presStyleCnt="0"/>
      <dgm:spPr/>
    </dgm:pt>
    <dgm:pt modelId="{3F157889-E1B7-44CC-9142-A8BAD1B78989}" type="pres">
      <dgm:prSet presAssocID="{37CA4EE0-020E-452E-BC82-A90572EA43BA}" presName="childText" presStyleLbl="conFgAcc1" presStyleIdx="1" presStyleCnt="3">
        <dgm:presLayoutVars>
          <dgm:bulletEnabled val="1"/>
        </dgm:presLayoutVars>
      </dgm:prSet>
      <dgm:spPr/>
    </dgm:pt>
    <dgm:pt modelId="{28AF35BF-085B-4A50-B61B-C9970945C119}" type="pres">
      <dgm:prSet presAssocID="{83F39A9C-B64A-4D46-B7A1-ABC6ED886EAE}" presName="spaceBetweenRectangles" presStyleCnt="0"/>
      <dgm:spPr/>
    </dgm:pt>
    <dgm:pt modelId="{FB5BAC60-2437-473F-8C52-28C631001DA9}" type="pres">
      <dgm:prSet presAssocID="{6B1C6170-B7AB-46F1-882B-FF00D35EE5E2}" presName="parentLin" presStyleCnt="0"/>
      <dgm:spPr/>
    </dgm:pt>
    <dgm:pt modelId="{8DFAD631-8E63-4D4B-B3B2-1F56C98C15B7}" type="pres">
      <dgm:prSet presAssocID="{6B1C6170-B7AB-46F1-882B-FF00D35EE5E2}" presName="parentLeftMargin" presStyleLbl="node1" presStyleIdx="1" presStyleCnt="3"/>
      <dgm:spPr/>
      <dgm:t>
        <a:bodyPr/>
        <a:lstStyle/>
        <a:p>
          <a:endParaRPr lang="it-IT"/>
        </a:p>
      </dgm:t>
    </dgm:pt>
    <dgm:pt modelId="{38040E80-3D06-43E4-B554-0EEFE05DC07F}" type="pres">
      <dgm:prSet presAssocID="{6B1C6170-B7AB-46F1-882B-FF00D35EE5E2}" presName="parentText" presStyleLbl="node1" presStyleIdx="2" presStyleCnt="3" custScaleX="107388" custLinFactNeighborX="-65517">
        <dgm:presLayoutVars>
          <dgm:chMax val="0"/>
          <dgm:bulletEnabled val="1"/>
        </dgm:presLayoutVars>
      </dgm:prSet>
      <dgm:spPr/>
      <dgm:t>
        <a:bodyPr/>
        <a:lstStyle/>
        <a:p>
          <a:endParaRPr lang="it-IT"/>
        </a:p>
      </dgm:t>
    </dgm:pt>
    <dgm:pt modelId="{A70ED024-8224-4C8C-8978-73EDE3E107C0}" type="pres">
      <dgm:prSet presAssocID="{6B1C6170-B7AB-46F1-882B-FF00D35EE5E2}" presName="negativeSpace" presStyleCnt="0"/>
      <dgm:spPr/>
    </dgm:pt>
    <dgm:pt modelId="{6F482A5A-83AE-4B6A-8400-C7B28B5422EE}" type="pres">
      <dgm:prSet presAssocID="{6B1C6170-B7AB-46F1-882B-FF00D35EE5E2}" presName="childText" presStyleLbl="conFgAcc1" presStyleIdx="2" presStyleCnt="3" custScaleY="111664" custLinFactNeighborX="-862" custLinFactNeighborY="-689">
        <dgm:presLayoutVars>
          <dgm:bulletEnabled val="1"/>
        </dgm:presLayoutVars>
      </dgm:prSet>
      <dgm:spPr/>
      <dgm:t>
        <a:bodyPr/>
        <a:lstStyle/>
        <a:p>
          <a:endParaRPr lang="it-IT"/>
        </a:p>
      </dgm:t>
    </dgm:pt>
  </dgm:ptLst>
  <dgm:cxnLst>
    <dgm:cxn modelId="{C2FF064B-4342-43A1-85BE-996A1480A592}" type="presOf" srcId="{6B57DAC9-F171-4855-BFDA-98903CB1BA7C}" destId="{CA1FD562-6214-4C85-825F-6D57F948E2D4}" srcOrd="0" destOrd="0" presId="urn:microsoft.com/office/officeart/2005/8/layout/list1"/>
    <dgm:cxn modelId="{E6F0D039-666D-46EB-99C5-D158A16620EE}" srcId="{5E9D8D1F-15C2-4549-BD1F-E6B850490BAB}" destId="{6B1C6170-B7AB-46F1-882B-FF00D35EE5E2}" srcOrd="2" destOrd="0" parTransId="{9F4A693D-4D17-4F41-8840-2BF2DE089B8E}" sibTransId="{172897D2-03E1-4149-9304-03C61EAA5E4A}"/>
    <dgm:cxn modelId="{C43FCE6F-C1E3-4178-B8A7-B1210E78BD1B}" srcId="{6B1C6170-B7AB-46F1-882B-FF00D35EE5E2}" destId="{D7AD023B-E6EB-46B6-B9DE-E89F4E9F8479}" srcOrd="2" destOrd="0" parTransId="{8E8C9396-764E-453B-A988-90AA58877E37}" sibTransId="{BF4FE370-A872-454F-9462-BB68FB064CB5}"/>
    <dgm:cxn modelId="{E747FF47-B431-412B-A27A-B7421850524F}" type="presOf" srcId="{6B1C6170-B7AB-46F1-882B-FF00D35EE5E2}" destId="{8DFAD631-8E63-4D4B-B3B2-1F56C98C15B7}" srcOrd="0" destOrd="0" presId="urn:microsoft.com/office/officeart/2005/8/layout/list1"/>
    <dgm:cxn modelId="{52D20135-919E-439F-A99D-60A3C903BDB5}" type="presOf" srcId="{5DE1B2B4-8C16-48C1-AEA5-D570E1999811}" destId="{6F482A5A-83AE-4B6A-8400-C7B28B5422EE}" srcOrd="0" destOrd="1" presId="urn:microsoft.com/office/officeart/2005/8/layout/list1"/>
    <dgm:cxn modelId="{BC878C69-481C-4035-A2CA-E628000FFFAC}" type="presOf" srcId="{6B1C6170-B7AB-46F1-882B-FF00D35EE5E2}" destId="{38040E80-3D06-43E4-B554-0EEFE05DC07F}" srcOrd="1" destOrd="0" presId="urn:microsoft.com/office/officeart/2005/8/layout/list1"/>
    <dgm:cxn modelId="{E7008C2B-4860-4764-843C-7D0EA01452AB}" srcId="{5E9D8D1F-15C2-4549-BD1F-E6B850490BAB}" destId="{37CA4EE0-020E-452E-BC82-A90572EA43BA}" srcOrd="1" destOrd="0" parTransId="{9398D407-1D76-45C1-A3B3-E44366CB2262}" sibTransId="{83F39A9C-B64A-4D46-B7A1-ABC6ED886EAE}"/>
    <dgm:cxn modelId="{A9FBCAAE-59FE-41EC-8126-1B773101CC0D}" type="presOf" srcId="{BAFED541-6711-4E1A-91CE-7C668A110B94}" destId="{6F482A5A-83AE-4B6A-8400-C7B28B5422EE}" srcOrd="0" destOrd="0" presId="urn:microsoft.com/office/officeart/2005/8/layout/list1"/>
    <dgm:cxn modelId="{614BB17C-E7C2-48C5-9B5C-AC8287CDAA28}" type="presOf" srcId="{5E9D8D1F-15C2-4549-BD1F-E6B850490BAB}" destId="{254A8BD4-8082-4EB9-8D22-94EC48F64E96}" srcOrd="0" destOrd="0" presId="urn:microsoft.com/office/officeart/2005/8/layout/list1"/>
    <dgm:cxn modelId="{2E716C1E-D802-4EBE-9100-4F4C2CF9B6C9}" srcId="{6B1C6170-B7AB-46F1-882B-FF00D35EE5E2}" destId="{5DE1B2B4-8C16-48C1-AEA5-D570E1999811}" srcOrd="1" destOrd="0" parTransId="{27965348-074C-4D97-9BDD-4BA9CB694547}" sibTransId="{0FE0444D-0B09-409D-ADB1-872D90F5877E}"/>
    <dgm:cxn modelId="{57BAE056-F805-4EBE-B4D4-609A3C2A9B11}" type="presOf" srcId="{37CA4EE0-020E-452E-BC82-A90572EA43BA}" destId="{1382883E-BDC5-4D09-AE17-C0BC7915DD75}" srcOrd="1" destOrd="0" presId="urn:microsoft.com/office/officeart/2005/8/layout/list1"/>
    <dgm:cxn modelId="{2C2DC553-27FC-455C-8A9E-EFC85636023B}" srcId="{5E9D8D1F-15C2-4549-BD1F-E6B850490BAB}" destId="{6B57DAC9-F171-4855-BFDA-98903CB1BA7C}" srcOrd="0" destOrd="0" parTransId="{48B3BB1E-B9A1-4334-A3C8-CC86A96870AB}" sibTransId="{57937BE9-B322-4B62-A444-FBEEE3F70575}"/>
    <dgm:cxn modelId="{8D06B09C-D509-4669-9B6F-AEA96E7A8311}" type="presOf" srcId="{37CA4EE0-020E-452E-BC82-A90572EA43BA}" destId="{54754BBE-E750-473C-B4BE-11B86714864E}" srcOrd="0" destOrd="0" presId="urn:microsoft.com/office/officeart/2005/8/layout/list1"/>
    <dgm:cxn modelId="{F1D71010-F984-4094-84A2-CB6D8A576C75}" srcId="{6B1C6170-B7AB-46F1-882B-FF00D35EE5E2}" destId="{BAFED541-6711-4E1A-91CE-7C668A110B94}" srcOrd="0" destOrd="0" parTransId="{EB336A8E-A0B6-43D7-9CBC-0B730EE47A63}" sibTransId="{53961AE3-BAEB-4556-B561-7BD5767D60CB}"/>
    <dgm:cxn modelId="{D977771B-EF3E-4A98-97C3-E0E8F37A7265}" type="presOf" srcId="{6B57DAC9-F171-4855-BFDA-98903CB1BA7C}" destId="{E03ECDF8-C2DB-4FAE-80DE-30A63C0FBD6A}" srcOrd="1" destOrd="0" presId="urn:microsoft.com/office/officeart/2005/8/layout/list1"/>
    <dgm:cxn modelId="{86DFCC15-E6B0-4C0F-9574-1D2D8E7FD1F7}" type="presOf" srcId="{D7AD023B-E6EB-46B6-B9DE-E89F4E9F8479}" destId="{6F482A5A-83AE-4B6A-8400-C7B28B5422EE}" srcOrd="0" destOrd="2" presId="urn:microsoft.com/office/officeart/2005/8/layout/list1"/>
    <dgm:cxn modelId="{A8D088FD-F6E4-46C4-82BE-36D8F8F90591}" type="presParOf" srcId="{254A8BD4-8082-4EB9-8D22-94EC48F64E96}" destId="{5831DBA1-1D01-4DD4-A5C6-D668E91A74D7}" srcOrd="0" destOrd="0" presId="urn:microsoft.com/office/officeart/2005/8/layout/list1"/>
    <dgm:cxn modelId="{131C4DA6-A478-4CE1-BABA-42F882E3CB96}" type="presParOf" srcId="{5831DBA1-1D01-4DD4-A5C6-D668E91A74D7}" destId="{CA1FD562-6214-4C85-825F-6D57F948E2D4}" srcOrd="0" destOrd="0" presId="urn:microsoft.com/office/officeart/2005/8/layout/list1"/>
    <dgm:cxn modelId="{2B7FAC41-C652-4077-A3F5-CC0EE22293D8}" type="presParOf" srcId="{5831DBA1-1D01-4DD4-A5C6-D668E91A74D7}" destId="{E03ECDF8-C2DB-4FAE-80DE-30A63C0FBD6A}" srcOrd="1" destOrd="0" presId="urn:microsoft.com/office/officeart/2005/8/layout/list1"/>
    <dgm:cxn modelId="{0067B865-0693-4818-BD86-0BFACFB909B5}" type="presParOf" srcId="{254A8BD4-8082-4EB9-8D22-94EC48F64E96}" destId="{168E31F8-B0D4-41B6-9BFF-24B15489F6B5}" srcOrd="1" destOrd="0" presId="urn:microsoft.com/office/officeart/2005/8/layout/list1"/>
    <dgm:cxn modelId="{D668B049-6913-4B63-9FB8-33F564C5BF24}" type="presParOf" srcId="{254A8BD4-8082-4EB9-8D22-94EC48F64E96}" destId="{B94C32DE-4546-4C47-874A-9AC3B0147C45}" srcOrd="2" destOrd="0" presId="urn:microsoft.com/office/officeart/2005/8/layout/list1"/>
    <dgm:cxn modelId="{45F4F3D7-35E9-4FED-875F-DD28AF7D1228}" type="presParOf" srcId="{254A8BD4-8082-4EB9-8D22-94EC48F64E96}" destId="{08582C04-A4FE-42E0-ABD9-272B584D5F51}" srcOrd="3" destOrd="0" presId="urn:microsoft.com/office/officeart/2005/8/layout/list1"/>
    <dgm:cxn modelId="{1474C993-658F-47FF-B896-7DF629853305}" type="presParOf" srcId="{254A8BD4-8082-4EB9-8D22-94EC48F64E96}" destId="{EF794F62-2796-43F1-91EB-083F28095109}" srcOrd="4" destOrd="0" presId="urn:microsoft.com/office/officeart/2005/8/layout/list1"/>
    <dgm:cxn modelId="{96210CA9-D5D1-4ABC-8DA0-F813D355CFB2}" type="presParOf" srcId="{EF794F62-2796-43F1-91EB-083F28095109}" destId="{54754BBE-E750-473C-B4BE-11B86714864E}" srcOrd="0" destOrd="0" presId="urn:microsoft.com/office/officeart/2005/8/layout/list1"/>
    <dgm:cxn modelId="{36B5F4DC-7DFB-4E20-9E75-76C43B56C072}" type="presParOf" srcId="{EF794F62-2796-43F1-91EB-083F28095109}" destId="{1382883E-BDC5-4D09-AE17-C0BC7915DD75}" srcOrd="1" destOrd="0" presId="urn:microsoft.com/office/officeart/2005/8/layout/list1"/>
    <dgm:cxn modelId="{0487F356-FBA6-46BD-9326-F25661D2585D}" type="presParOf" srcId="{254A8BD4-8082-4EB9-8D22-94EC48F64E96}" destId="{88B102C4-C3A6-4C27-AD1E-E27360BA9061}" srcOrd="5" destOrd="0" presId="urn:microsoft.com/office/officeart/2005/8/layout/list1"/>
    <dgm:cxn modelId="{933D1C19-E6A3-41D3-AF2A-0F941027B879}" type="presParOf" srcId="{254A8BD4-8082-4EB9-8D22-94EC48F64E96}" destId="{3F157889-E1B7-44CC-9142-A8BAD1B78989}" srcOrd="6" destOrd="0" presId="urn:microsoft.com/office/officeart/2005/8/layout/list1"/>
    <dgm:cxn modelId="{24231E47-6EA4-44CE-BE98-D2D62862CA6F}" type="presParOf" srcId="{254A8BD4-8082-4EB9-8D22-94EC48F64E96}" destId="{28AF35BF-085B-4A50-B61B-C9970945C119}" srcOrd="7" destOrd="0" presId="urn:microsoft.com/office/officeart/2005/8/layout/list1"/>
    <dgm:cxn modelId="{3EE61B6D-957A-42AC-B69B-FF2895737C09}" type="presParOf" srcId="{254A8BD4-8082-4EB9-8D22-94EC48F64E96}" destId="{FB5BAC60-2437-473F-8C52-28C631001DA9}" srcOrd="8" destOrd="0" presId="urn:microsoft.com/office/officeart/2005/8/layout/list1"/>
    <dgm:cxn modelId="{D5011DC0-5A2C-4BF2-A752-303EA87B8743}" type="presParOf" srcId="{FB5BAC60-2437-473F-8C52-28C631001DA9}" destId="{8DFAD631-8E63-4D4B-B3B2-1F56C98C15B7}" srcOrd="0" destOrd="0" presId="urn:microsoft.com/office/officeart/2005/8/layout/list1"/>
    <dgm:cxn modelId="{B0F981FE-48DB-4C02-BD6D-D8BEEF0DCEA6}" type="presParOf" srcId="{FB5BAC60-2437-473F-8C52-28C631001DA9}" destId="{38040E80-3D06-43E4-B554-0EEFE05DC07F}" srcOrd="1" destOrd="0" presId="urn:microsoft.com/office/officeart/2005/8/layout/list1"/>
    <dgm:cxn modelId="{B3C4167F-DA32-45A7-B5AF-3017C922E7B0}" type="presParOf" srcId="{254A8BD4-8082-4EB9-8D22-94EC48F64E96}" destId="{A70ED024-8224-4C8C-8978-73EDE3E107C0}" srcOrd="9" destOrd="0" presId="urn:microsoft.com/office/officeart/2005/8/layout/list1"/>
    <dgm:cxn modelId="{4AC619CB-B281-4AE5-9C24-5E78C9DC564F}" type="presParOf" srcId="{254A8BD4-8082-4EB9-8D22-94EC48F64E96}" destId="{6F482A5A-83AE-4B6A-8400-C7B28B5422EE}"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E69405-C9EA-4FAB-AA0C-99524DA8C786}" type="doc">
      <dgm:prSet loTypeId="urn:microsoft.com/office/officeart/2005/8/layout/list1" loCatId="list" qsTypeId="urn:microsoft.com/office/officeart/2005/8/quickstyle/simple3" qsCatId="simple" csTypeId="urn:microsoft.com/office/officeart/2005/8/colors/accent2_3" csCatId="accent2" phldr="1"/>
      <dgm:spPr/>
      <dgm:t>
        <a:bodyPr/>
        <a:lstStyle/>
        <a:p>
          <a:endParaRPr lang="it-IT"/>
        </a:p>
      </dgm:t>
    </dgm:pt>
    <dgm:pt modelId="{C27F8007-DF20-4E17-B25B-C3B95D6E632D}">
      <dgm:prSet phldrT="[Testo]" custT="1"/>
      <dgm:spPr/>
      <dgm:t>
        <a:bodyPr/>
        <a:lstStyle/>
        <a:p>
          <a:pPr algn="l"/>
          <a:r>
            <a:rPr lang="it-IT" sz="2000" dirty="0" smtClean="0">
              <a:solidFill>
                <a:srgbClr val="7030A0"/>
              </a:solidFill>
              <a:latin typeface="Calibri" pitchFamily="34" charset="0"/>
            </a:rPr>
            <a:t>1998: </a:t>
          </a:r>
          <a:r>
            <a:rPr lang="it-IT" sz="2800" dirty="0" smtClean="0">
              <a:solidFill>
                <a:srgbClr val="7030A0"/>
              </a:solidFill>
              <a:latin typeface="Calibri" pitchFamily="34" charset="0"/>
            </a:rPr>
            <a:t>CENTRO INTERNAZIONALE   	LORIS MALAGUZZI</a:t>
          </a:r>
        </a:p>
        <a:p>
          <a:pPr algn="l"/>
          <a:r>
            <a:rPr lang="it-IT" sz="2800" dirty="0" smtClean="0">
              <a:solidFill>
                <a:srgbClr val="7030A0"/>
              </a:solidFill>
              <a:latin typeface="Calibri" pitchFamily="34" charset="0"/>
            </a:rPr>
            <a:t>	</a:t>
          </a:r>
          <a:r>
            <a:rPr lang="it-IT" sz="2000" dirty="0" smtClean="0">
              <a:solidFill>
                <a:srgbClr val="7030A0"/>
              </a:solidFill>
              <a:latin typeface="Calibri" pitchFamily="34" charset="0"/>
            </a:rPr>
            <a:t>«</a:t>
          </a:r>
          <a:r>
            <a:rPr lang="it-IT" sz="2000" i="1" dirty="0" smtClean="0">
              <a:solidFill>
                <a:srgbClr val="7030A0"/>
              </a:solidFill>
              <a:latin typeface="Calibri" pitchFamily="34" charset="0"/>
            </a:rPr>
            <a:t>Non un posto qualunque»</a:t>
          </a:r>
          <a:endParaRPr lang="it-IT" sz="2000" i="1" dirty="0">
            <a:solidFill>
              <a:srgbClr val="7030A0"/>
            </a:solidFill>
            <a:latin typeface="Calibri" pitchFamily="34" charset="0"/>
          </a:endParaRPr>
        </a:p>
      </dgm:t>
    </dgm:pt>
    <dgm:pt modelId="{636C3895-EA60-4F05-9FFC-27F24A32E8F1}" type="parTrans" cxnId="{309EAEF1-5C6A-4085-8F38-D94A9BF69F01}">
      <dgm:prSet/>
      <dgm:spPr/>
      <dgm:t>
        <a:bodyPr/>
        <a:lstStyle/>
        <a:p>
          <a:endParaRPr lang="it-IT"/>
        </a:p>
      </dgm:t>
    </dgm:pt>
    <dgm:pt modelId="{4E90799B-D16B-4739-8EF3-3CA66AAD170B}" type="sibTrans" cxnId="{309EAEF1-5C6A-4085-8F38-D94A9BF69F01}">
      <dgm:prSet/>
      <dgm:spPr/>
      <dgm:t>
        <a:bodyPr/>
        <a:lstStyle/>
        <a:p>
          <a:endParaRPr lang="it-IT"/>
        </a:p>
      </dgm:t>
    </dgm:pt>
    <dgm:pt modelId="{1C508A06-862C-43CA-A650-C71B65A4E024}">
      <dgm:prSet phldrT="[Testo]" custT="1"/>
      <dgm:spPr/>
      <dgm:t>
        <a:bodyPr/>
        <a:lstStyle/>
        <a:p>
          <a:pPr>
            <a:spcAft>
              <a:spcPts val="1000"/>
            </a:spcAft>
          </a:pPr>
          <a:r>
            <a:rPr lang="it-IT" sz="1800" dirty="0" smtClean="0">
              <a:solidFill>
                <a:schemeClr val="accent2">
                  <a:lumMod val="50000"/>
                </a:schemeClr>
              </a:solidFill>
              <a:latin typeface="Calibri" pitchFamily="34" charset="0"/>
            </a:rPr>
            <a:t>Dare ascolto, visibilità, sostegno ai diritti dei bambini, insegnanti, genitori per rinnovare la cultura in continuità tra ricerca e formazione</a:t>
          </a:r>
          <a:endParaRPr lang="it-IT" sz="1800" dirty="0">
            <a:solidFill>
              <a:schemeClr val="accent2">
                <a:lumMod val="50000"/>
              </a:schemeClr>
            </a:solidFill>
            <a:latin typeface="Calibri" pitchFamily="34" charset="0"/>
          </a:endParaRPr>
        </a:p>
      </dgm:t>
    </dgm:pt>
    <dgm:pt modelId="{DBBE7FD0-329F-4174-8BB0-249A76ADACC3}" type="parTrans" cxnId="{DB0DCB50-999C-4DF5-80A2-EAA240EA5D78}">
      <dgm:prSet/>
      <dgm:spPr/>
      <dgm:t>
        <a:bodyPr/>
        <a:lstStyle/>
        <a:p>
          <a:endParaRPr lang="it-IT"/>
        </a:p>
      </dgm:t>
    </dgm:pt>
    <dgm:pt modelId="{4639763D-DFB0-40F9-BE4F-3F37FA737EAA}" type="sibTrans" cxnId="{DB0DCB50-999C-4DF5-80A2-EAA240EA5D78}">
      <dgm:prSet/>
      <dgm:spPr/>
      <dgm:t>
        <a:bodyPr/>
        <a:lstStyle/>
        <a:p>
          <a:endParaRPr lang="it-IT"/>
        </a:p>
      </dgm:t>
    </dgm:pt>
    <dgm:pt modelId="{81AEE587-FA97-4DF9-9B60-5A372BC6E642}">
      <dgm:prSet phldrT="[Testo]" custT="1"/>
      <dgm:spPr/>
      <dgm:t>
        <a:bodyPr/>
        <a:lstStyle/>
        <a:p>
          <a:pPr>
            <a:spcAft>
              <a:spcPts val="1000"/>
            </a:spcAft>
          </a:pPr>
          <a:r>
            <a:rPr lang="it-IT" sz="1800" dirty="0" smtClean="0">
              <a:solidFill>
                <a:schemeClr val="accent2">
                  <a:lumMod val="50000"/>
                </a:schemeClr>
              </a:solidFill>
              <a:latin typeface="Calibri" pitchFamily="34" charset="0"/>
            </a:rPr>
            <a:t>Aperto a tutti per apprezzarne le potenzialità;</a:t>
          </a:r>
          <a:endParaRPr lang="it-IT" sz="1800" dirty="0">
            <a:solidFill>
              <a:schemeClr val="accent2">
                <a:lumMod val="50000"/>
              </a:schemeClr>
            </a:solidFill>
            <a:latin typeface="Calibri" pitchFamily="34" charset="0"/>
          </a:endParaRPr>
        </a:p>
      </dgm:t>
    </dgm:pt>
    <dgm:pt modelId="{5BEE930C-F564-445B-A45C-44F001E4F7E2}" type="parTrans" cxnId="{2A0F0616-0462-4669-89A8-7976270BE971}">
      <dgm:prSet/>
      <dgm:spPr/>
      <dgm:t>
        <a:bodyPr/>
        <a:lstStyle/>
        <a:p>
          <a:endParaRPr lang="it-IT"/>
        </a:p>
      </dgm:t>
    </dgm:pt>
    <dgm:pt modelId="{493213DA-6DD1-4715-87DA-5CEA5248D822}" type="sibTrans" cxnId="{2A0F0616-0462-4669-89A8-7976270BE971}">
      <dgm:prSet/>
      <dgm:spPr/>
      <dgm:t>
        <a:bodyPr/>
        <a:lstStyle/>
        <a:p>
          <a:endParaRPr lang="it-IT"/>
        </a:p>
      </dgm:t>
    </dgm:pt>
    <dgm:pt modelId="{32E83BEC-7FDC-4BB5-A2B2-07810FC10B18}">
      <dgm:prSet phldrT="[Testo]" custT="1"/>
      <dgm:spPr/>
      <dgm:t>
        <a:bodyPr/>
        <a:lstStyle/>
        <a:p>
          <a:pPr>
            <a:spcAft>
              <a:spcPts val="1000"/>
            </a:spcAft>
          </a:pPr>
          <a:r>
            <a:rPr lang="it-IT" sz="1800" dirty="0" smtClean="0">
              <a:solidFill>
                <a:schemeClr val="accent2">
                  <a:lumMod val="50000"/>
                </a:schemeClr>
              </a:solidFill>
              <a:latin typeface="Calibri" pitchFamily="34" charset="0"/>
            </a:rPr>
            <a:t>Guarda al futuro, aperto alla ricerca, sviluppo, sperimentazione;</a:t>
          </a:r>
          <a:endParaRPr lang="it-IT" sz="1800" dirty="0">
            <a:solidFill>
              <a:schemeClr val="accent2">
                <a:lumMod val="50000"/>
              </a:schemeClr>
            </a:solidFill>
            <a:latin typeface="Calibri" pitchFamily="34" charset="0"/>
          </a:endParaRPr>
        </a:p>
      </dgm:t>
    </dgm:pt>
    <dgm:pt modelId="{0844FD5C-CD42-4152-A5E3-591B2C3D16A6}" type="parTrans" cxnId="{2B43DBB2-952C-4667-B88B-00239DFE8C4A}">
      <dgm:prSet/>
      <dgm:spPr/>
      <dgm:t>
        <a:bodyPr/>
        <a:lstStyle/>
        <a:p>
          <a:endParaRPr lang="it-IT"/>
        </a:p>
      </dgm:t>
    </dgm:pt>
    <dgm:pt modelId="{40AD7F29-292B-406E-A276-667463C0CD99}" type="sibTrans" cxnId="{2B43DBB2-952C-4667-B88B-00239DFE8C4A}">
      <dgm:prSet/>
      <dgm:spPr/>
      <dgm:t>
        <a:bodyPr/>
        <a:lstStyle/>
        <a:p>
          <a:endParaRPr lang="it-IT"/>
        </a:p>
      </dgm:t>
    </dgm:pt>
    <dgm:pt modelId="{07CCCA07-B823-4B37-8004-82211774CFC1}">
      <dgm:prSet phldrT="[Testo]" custT="1"/>
      <dgm:spPr/>
      <dgm:t>
        <a:bodyPr/>
        <a:lstStyle/>
        <a:p>
          <a:pPr>
            <a:spcAft>
              <a:spcPts val="1000"/>
            </a:spcAft>
          </a:pPr>
          <a:r>
            <a:rPr lang="it-IT" sz="1800" dirty="0" smtClean="0">
              <a:solidFill>
                <a:schemeClr val="accent2">
                  <a:lumMod val="50000"/>
                </a:schemeClr>
              </a:solidFill>
              <a:latin typeface="Calibri" pitchFamily="34" charset="0"/>
            </a:rPr>
            <a:t>Luogo di incontro e aggiornamento</a:t>
          </a:r>
          <a:endParaRPr lang="it-IT" sz="1800" dirty="0">
            <a:solidFill>
              <a:schemeClr val="accent2">
                <a:lumMod val="50000"/>
              </a:schemeClr>
            </a:solidFill>
            <a:latin typeface="Calibri" pitchFamily="34" charset="0"/>
          </a:endParaRPr>
        </a:p>
      </dgm:t>
    </dgm:pt>
    <dgm:pt modelId="{B07FFB68-21E6-45C8-81DD-C861C5549418}" type="parTrans" cxnId="{26ABADF1-72CD-41DD-B47D-4C7AE109A84C}">
      <dgm:prSet/>
      <dgm:spPr/>
      <dgm:t>
        <a:bodyPr/>
        <a:lstStyle/>
        <a:p>
          <a:endParaRPr lang="it-IT"/>
        </a:p>
      </dgm:t>
    </dgm:pt>
    <dgm:pt modelId="{5DD856EB-E102-4C55-ADAC-64565DE34987}" type="sibTrans" cxnId="{26ABADF1-72CD-41DD-B47D-4C7AE109A84C}">
      <dgm:prSet/>
      <dgm:spPr/>
      <dgm:t>
        <a:bodyPr/>
        <a:lstStyle/>
        <a:p>
          <a:endParaRPr lang="it-IT"/>
        </a:p>
      </dgm:t>
    </dgm:pt>
    <dgm:pt modelId="{7ECB0C27-F309-4E32-B6A8-CC2B046FCF09}">
      <dgm:prSet phldrT="[Testo]" custT="1"/>
      <dgm:spPr/>
      <dgm:t>
        <a:bodyPr/>
        <a:lstStyle/>
        <a:p>
          <a:pPr>
            <a:spcAft>
              <a:spcPts val="1000"/>
            </a:spcAft>
          </a:pPr>
          <a:r>
            <a:rPr lang="it-IT" sz="1800" dirty="0" smtClean="0">
              <a:solidFill>
                <a:schemeClr val="accent2">
                  <a:lumMod val="50000"/>
                </a:schemeClr>
              </a:solidFill>
              <a:latin typeface="Calibri" pitchFamily="34" charset="0"/>
            </a:rPr>
            <a:t>Strumento per aiutare il proprio cambiamento nell’insegnare: pensare e pensarsi diversi;</a:t>
          </a:r>
          <a:endParaRPr lang="it-IT" sz="1800" dirty="0">
            <a:solidFill>
              <a:schemeClr val="accent2">
                <a:lumMod val="50000"/>
              </a:schemeClr>
            </a:solidFill>
            <a:latin typeface="Calibri" pitchFamily="34" charset="0"/>
          </a:endParaRPr>
        </a:p>
      </dgm:t>
    </dgm:pt>
    <dgm:pt modelId="{2D3E2E6A-65A0-4A4D-BBFD-B18F708D8913}" type="parTrans" cxnId="{12EBA355-5701-4F4D-B37C-89209677FB6A}">
      <dgm:prSet/>
      <dgm:spPr/>
      <dgm:t>
        <a:bodyPr/>
        <a:lstStyle/>
        <a:p>
          <a:endParaRPr lang="it-IT"/>
        </a:p>
      </dgm:t>
    </dgm:pt>
    <dgm:pt modelId="{F5CEBEF4-DD6B-4849-86AC-3742836D9E91}" type="sibTrans" cxnId="{12EBA355-5701-4F4D-B37C-89209677FB6A}">
      <dgm:prSet/>
      <dgm:spPr/>
      <dgm:t>
        <a:bodyPr/>
        <a:lstStyle/>
        <a:p>
          <a:endParaRPr lang="it-IT"/>
        </a:p>
      </dgm:t>
    </dgm:pt>
    <dgm:pt modelId="{AFB7868C-B141-483B-A7B8-56131BEE9045}">
      <dgm:prSet phldrT="[Testo]" custT="1"/>
      <dgm:spPr/>
      <dgm:t>
        <a:bodyPr/>
        <a:lstStyle/>
        <a:p>
          <a:pPr>
            <a:spcAft>
              <a:spcPts val="1000"/>
            </a:spcAft>
          </a:pPr>
          <a:r>
            <a:rPr lang="it-IT" sz="1800" dirty="0" smtClean="0">
              <a:solidFill>
                <a:schemeClr val="accent2">
                  <a:lumMod val="50000"/>
                </a:schemeClr>
              </a:solidFill>
              <a:latin typeface="Calibri" pitchFamily="34" charset="0"/>
            </a:rPr>
            <a:t>Metaprogetto;</a:t>
          </a:r>
          <a:endParaRPr lang="it-IT" sz="1800" dirty="0">
            <a:solidFill>
              <a:schemeClr val="accent2">
                <a:lumMod val="50000"/>
              </a:schemeClr>
            </a:solidFill>
            <a:latin typeface="Calibri" pitchFamily="34" charset="0"/>
          </a:endParaRPr>
        </a:p>
      </dgm:t>
    </dgm:pt>
    <dgm:pt modelId="{43991398-E761-4B6C-8C9A-4BB67E73E626}" type="parTrans" cxnId="{7F689F12-A3FC-4B3C-BA86-27C0E4C22862}">
      <dgm:prSet/>
      <dgm:spPr/>
      <dgm:t>
        <a:bodyPr/>
        <a:lstStyle/>
        <a:p>
          <a:endParaRPr lang="it-IT"/>
        </a:p>
      </dgm:t>
    </dgm:pt>
    <dgm:pt modelId="{7C2037F2-C3A0-4CC9-AC05-A01C59DEB75C}" type="sibTrans" cxnId="{7F689F12-A3FC-4B3C-BA86-27C0E4C22862}">
      <dgm:prSet/>
      <dgm:spPr/>
      <dgm:t>
        <a:bodyPr/>
        <a:lstStyle/>
        <a:p>
          <a:endParaRPr lang="it-IT"/>
        </a:p>
      </dgm:t>
    </dgm:pt>
    <dgm:pt modelId="{1AEA5E6E-5DBF-4B2B-9B02-4D1B6CFD0CE7}">
      <dgm:prSet phldrT="[Testo]" custT="1"/>
      <dgm:spPr/>
      <dgm:t>
        <a:bodyPr/>
        <a:lstStyle/>
        <a:p>
          <a:pPr>
            <a:spcAft>
              <a:spcPts val="1000"/>
            </a:spcAft>
          </a:pPr>
          <a:r>
            <a:rPr lang="it-IT" sz="1800" dirty="0" smtClean="0">
              <a:solidFill>
                <a:schemeClr val="accent2">
                  <a:lumMod val="50000"/>
                </a:schemeClr>
              </a:solidFill>
              <a:latin typeface="Calibri" pitchFamily="34" charset="0"/>
            </a:rPr>
            <a:t>Esprime e rinnova la cultura della città;</a:t>
          </a:r>
          <a:endParaRPr lang="it-IT" sz="1800" dirty="0">
            <a:solidFill>
              <a:schemeClr val="accent2">
                <a:lumMod val="50000"/>
              </a:schemeClr>
            </a:solidFill>
            <a:latin typeface="Calibri" pitchFamily="34" charset="0"/>
          </a:endParaRPr>
        </a:p>
      </dgm:t>
    </dgm:pt>
    <dgm:pt modelId="{98514C66-085B-40D7-82CB-2578F6246D87}" type="parTrans" cxnId="{32208E4D-D83E-4DFB-A649-BEFE28CAD032}">
      <dgm:prSet/>
      <dgm:spPr/>
      <dgm:t>
        <a:bodyPr/>
        <a:lstStyle/>
        <a:p>
          <a:endParaRPr lang="it-IT"/>
        </a:p>
      </dgm:t>
    </dgm:pt>
    <dgm:pt modelId="{59D6D377-54AC-495F-9D06-F20FB5F9331D}" type="sibTrans" cxnId="{32208E4D-D83E-4DFB-A649-BEFE28CAD032}">
      <dgm:prSet/>
      <dgm:spPr/>
      <dgm:t>
        <a:bodyPr/>
        <a:lstStyle/>
        <a:p>
          <a:endParaRPr lang="it-IT"/>
        </a:p>
      </dgm:t>
    </dgm:pt>
    <dgm:pt modelId="{57C9E8CD-AB4A-4A5B-BD1F-A82DE9D6AB4E}">
      <dgm:prSet phldrT="[Testo]" custT="1"/>
      <dgm:spPr/>
      <dgm:t>
        <a:bodyPr/>
        <a:lstStyle/>
        <a:p>
          <a:pPr>
            <a:spcAft>
              <a:spcPts val="1000"/>
            </a:spcAft>
          </a:pPr>
          <a:r>
            <a:rPr lang="it-IT" sz="1800" dirty="0" smtClean="0">
              <a:solidFill>
                <a:schemeClr val="accent2">
                  <a:lumMod val="50000"/>
                </a:schemeClr>
              </a:solidFill>
              <a:latin typeface="Calibri" pitchFamily="34" charset="0"/>
            </a:rPr>
            <a:t>Situato in ogni scuola: ricerca e occasione per riflettere su se stessi, problematiche, metodologie</a:t>
          </a:r>
          <a:endParaRPr lang="it-IT" sz="1800" dirty="0">
            <a:solidFill>
              <a:schemeClr val="accent2">
                <a:lumMod val="50000"/>
              </a:schemeClr>
            </a:solidFill>
            <a:latin typeface="Calibri" pitchFamily="34" charset="0"/>
          </a:endParaRPr>
        </a:p>
      </dgm:t>
    </dgm:pt>
    <dgm:pt modelId="{387AC941-DF60-4081-AB2B-971225EB791F}" type="parTrans" cxnId="{86797369-394E-4543-B1DE-38AE0929D500}">
      <dgm:prSet/>
      <dgm:spPr/>
      <dgm:t>
        <a:bodyPr/>
        <a:lstStyle/>
        <a:p>
          <a:endParaRPr lang="it-IT"/>
        </a:p>
      </dgm:t>
    </dgm:pt>
    <dgm:pt modelId="{41F14025-BA27-4B30-A350-9C02066C457A}" type="sibTrans" cxnId="{86797369-394E-4543-B1DE-38AE0929D500}">
      <dgm:prSet/>
      <dgm:spPr/>
      <dgm:t>
        <a:bodyPr/>
        <a:lstStyle/>
        <a:p>
          <a:endParaRPr lang="it-IT"/>
        </a:p>
      </dgm:t>
    </dgm:pt>
    <dgm:pt modelId="{C7CBAD5C-F6E8-4ACF-AB24-9F5DF0AF4AE5}">
      <dgm:prSet phldrT="[Testo]" custT="1"/>
      <dgm:spPr/>
      <dgm:t>
        <a:bodyPr/>
        <a:lstStyle/>
        <a:p>
          <a:pPr>
            <a:spcAft>
              <a:spcPts val="1000"/>
            </a:spcAft>
          </a:pPr>
          <a:r>
            <a:rPr lang="it-IT" sz="1800" dirty="0" smtClean="0">
              <a:solidFill>
                <a:schemeClr val="accent2">
                  <a:lumMod val="50000"/>
                </a:schemeClr>
              </a:solidFill>
              <a:latin typeface="Calibri" pitchFamily="34" charset="0"/>
            </a:rPr>
            <a:t>PEDAGOGIA INNOVATIVA: scettica e critica rispetto alle certezze </a:t>
          </a:r>
          <a:endParaRPr lang="it-IT" sz="1800" dirty="0">
            <a:solidFill>
              <a:schemeClr val="accent2">
                <a:lumMod val="50000"/>
              </a:schemeClr>
            </a:solidFill>
            <a:latin typeface="Calibri" pitchFamily="34" charset="0"/>
          </a:endParaRPr>
        </a:p>
      </dgm:t>
    </dgm:pt>
    <dgm:pt modelId="{31F66712-1E2F-491C-B5CB-3C6A84D7BA80}" type="parTrans" cxnId="{8D4B7DB5-F5E3-4259-B372-059874FD8CA5}">
      <dgm:prSet/>
      <dgm:spPr/>
      <dgm:t>
        <a:bodyPr/>
        <a:lstStyle/>
        <a:p>
          <a:endParaRPr lang="it-IT"/>
        </a:p>
      </dgm:t>
    </dgm:pt>
    <dgm:pt modelId="{409A6592-E4FC-4B11-B16E-06D66964E04A}" type="sibTrans" cxnId="{8D4B7DB5-F5E3-4259-B372-059874FD8CA5}">
      <dgm:prSet/>
      <dgm:spPr/>
      <dgm:t>
        <a:bodyPr/>
        <a:lstStyle/>
        <a:p>
          <a:endParaRPr lang="it-IT"/>
        </a:p>
      </dgm:t>
    </dgm:pt>
    <dgm:pt modelId="{4B17C202-1927-44D7-AC26-EDDA921AC738}" type="pres">
      <dgm:prSet presAssocID="{3AE69405-C9EA-4FAB-AA0C-99524DA8C786}" presName="linear" presStyleCnt="0">
        <dgm:presLayoutVars>
          <dgm:dir/>
          <dgm:animLvl val="lvl"/>
          <dgm:resizeHandles val="exact"/>
        </dgm:presLayoutVars>
      </dgm:prSet>
      <dgm:spPr/>
      <dgm:t>
        <a:bodyPr/>
        <a:lstStyle/>
        <a:p>
          <a:endParaRPr lang="it-IT"/>
        </a:p>
      </dgm:t>
    </dgm:pt>
    <dgm:pt modelId="{2D4E0430-E25B-480E-B392-E20CA9A6197A}" type="pres">
      <dgm:prSet presAssocID="{C27F8007-DF20-4E17-B25B-C3B95D6E632D}" presName="parentLin" presStyleCnt="0"/>
      <dgm:spPr/>
    </dgm:pt>
    <dgm:pt modelId="{FCAF6C63-4D85-4159-B29A-B0E784B2F5AD}" type="pres">
      <dgm:prSet presAssocID="{C27F8007-DF20-4E17-B25B-C3B95D6E632D}" presName="parentLeftMargin" presStyleLbl="node1" presStyleIdx="0" presStyleCnt="1"/>
      <dgm:spPr/>
      <dgm:t>
        <a:bodyPr/>
        <a:lstStyle/>
        <a:p>
          <a:endParaRPr lang="it-IT"/>
        </a:p>
      </dgm:t>
    </dgm:pt>
    <dgm:pt modelId="{9FF54A97-BA6A-458A-8177-91886AD6E20A}" type="pres">
      <dgm:prSet presAssocID="{C27F8007-DF20-4E17-B25B-C3B95D6E632D}" presName="parentText" presStyleLbl="node1" presStyleIdx="0" presStyleCnt="1" custScaleX="98233" custLinFactNeighborX="-65812" custLinFactNeighborY="2944">
        <dgm:presLayoutVars>
          <dgm:chMax val="0"/>
          <dgm:bulletEnabled val="1"/>
        </dgm:presLayoutVars>
      </dgm:prSet>
      <dgm:spPr/>
      <dgm:t>
        <a:bodyPr/>
        <a:lstStyle/>
        <a:p>
          <a:endParaRPr lang="it-IT"/>
        </a:p>
      </dgm:t>
    </dgm:pt>
    <dgm:pt modelId="{67C609FB-EA8D-4C76-99A6-1FD4ACF65FB1}" type="pres">
      <dgm:prSet presAssocID="{C27F8007-DF20-4E17-B25B-C3B95D6E632D}" presName="negativeSpace" presStyleCnt="0"/>
      <dgm:spPr/>
    </dgm:pt>
    <dgm:pt modelId="{947C59FD-88A0-426C-8276-0F44D6F38568}" type="pres">
      <dgm:prSet presAssocID="{C27F8007-DF20-4E17-B25B-C3B95D6E632D}" presName="childText" presStyleLbl="conFgAcc1" presStyleIdx="0" presStyleCnt="1" custScaleY="104570" custLinFactNeighborY="13671">
        <dgm:presLayoutVars>
          <dgm:bulletEnabled val="1"/>
        </dgm:presLayoutVars>
      </dgm:prSet>
      <dgm:spPr/>
      <dgm:t>
        <a:bodyPr/>
        <a:lstStyle/>
        <a:p>
          <a:endParaRPr lang="it-IT"/>
        </a:p>
      </dgm:t>
    </dgm:pt>
  </dgm:ptLst>
  <dgm:cxnLst>
    <dgm:cxn modelId="{123DD2C0-13B9-4401-846C-078317F08275}" type="presOf" srcId="{57C9E8CD-AB4A-4A5B-BD1F-A82DE9D6AB4E}" destId="{947C59FD-88A0-426C-8276-0F44D6F38568}" srcOrd="0" destOrd="7" presId="urn:microsoft.com/office/officeart/2005/8/layout/list1"/>
    <dgm:cxn modelId="{7F689F12-A3FC-4B3C-BA86-27C0E4C22862}" srcId="{C27F8007-DF20-4E17-B25B-C3B95D6E632D}" destId="{AFB7868C-B141-483B-A7B8-56131BEE9045}" srcOrd="5" destOrd="0" parTransId="{43991398-E761-4B6C-8C9A-4BB67E73E626}" sibTransId="{7C2037F2-C3A0-4CC9-AC05-A01C59DEB75C}"/>
    <dgm:cxn modelId="{8D4B7DB5-F5E3-4259-B372-059874FD8CA5}" srcId="{C27F8007-DF20-4E17-B25B-C3B95D6E632D}" destId="{C7CBAD5C-F6E8-4ACF-AB24-9F5DF0AF4AE5}" srcOrd="8" destOrd="0" parTransId="{31F66712-1E2F-491C-B5CB-3C6A84D7BA80}" sibTransId="{409A6592-E4FC-4B11-B16E-06D66964E04A}"/>
    <dgm:cxn modelId="{C5E447D4-283A-4E46-AA66-409D3E5AF888}" type="presOf" srcId="{3AE69405-C9EA-4FAB-AA0C-99524DA8C786}" destId="{4B17C202-1927-44D7-AC26-EDDA921AC738}" srcOrd="0" destOrd="0" presId="urn:microsoft.com/office/officeart/2005/8/layout/list1"/>
    <dgm:cxn modelId="{2B43DBB2-952C-4667-B88B-00239DFE8C4A}" srcId="{C27F8007-DF20-4E17-B25B-C3B95D6E632D}" destId="{32E83BEC-7FDC-4BB5-A2B2-07810FC10B18}" srcOrd="2" destOrd="0" parTransId="{0844FD5C-CD42-4152-A5E3-591B2C3D16A6}" sibTransId="{40AD7F29-292B-406E-A276-667463C0CD99}"/>
    <dgm:cxn modelId="{18F9D512-E6E1-4EFC-AD08-7E53058659E0}" type="presOf" srcId="{1AEA5E6E-5DBF-4B2B-9B02-4D1B6CFD0CE7}" destId="{947C59FD-88A0-426C-8276-0F44D6F38568}" srcOrd="0" destOrd="6" presId="urn:microsoft.com/office/officeart/2005/8/layout/list1"/>
    <dgm:cxn modelId="{79ADAA44-38E4-415E-B1DB-5557276C02AE}" type="presOf" srcId="{81AEE587-FA97-4DF9-9B60-5A372BC6E642}" destId="{947C59FD-88A0-426C-8276-0F44D6F38568}" srcOrd="0" destOrd="1" presId="urn:microsoft.com/office/officeart/2005/8/layout/list1"/>
    <dgm:cxn modelId="{309EAEF1-5C6A-4085-8F38-D94A9BF69F01}" srcId="{3AE69405-C9EA-4FAB-AA0C-99524DA8C786}" destId="{C27F8007-DF20-4E17-B25B-C3B95D6E632D}" srcOrd="0" destOrd="0" parTransId="{636C3895-EA60-4F05-9FFC-27F24A32E8F1}" sibTransId="{4E90799B-D16B-4739-8EF3-3CA66AAD170B}"/>
    <dgm:cxn modelId="{512FF795-2629-48B5-A0A0-F1EEFD1A8A64}" type="presOf" srcId="{32E83BEC-7FDC-4BB5-A2B2-07810FC10B18}" destId="{947C59FD-88A0-426C-8276-0F44D6F38568}" srcOrd="0" destOrd="2" presId="urn:microsoft.com/office/officeart/2005/8/layout/list1"/>
    <dgm:cxn modelId="{DDE687E7-87CD-4597-B750-877D971C4E8D}" type="presOf" srcId="{C27F8007-DF20-4E17-B25B-C3B95D6E632D}" destId="{9FF54A97-BA6A-458A-8177-91886AD6E20A}" srcOrd="1" destOrd="0" presId="urn:microsoft.com/office/officeart/2005/8/layout/list1"/>
    <dgm:cxn modelId="{26ABADF1-72CD-41DD-B47D-4C7AE109A84C}" srcId="{C27F8007-DF20-4E17-B25B-C3B95D6E632D}" destId="{07CCCA07-B823-4B37-8004-82211774CFC1}" srcOrd="3" destOrd="0" parTransId="{B07FFB68-21E6-45C8-81DD-C861C5549418}" sibTransId="{5DD856EB-E102-4C55-ADAC-64565DE34987}"/>
    <dgm:cxn modelId="{E1DABBF5-F3D1-4CED-8B9A-8239D01DBDD8}" type="presOf" srcId="{AFB7868C-B141-483B-A7B8-56131BEE9045}" destId="{947C59FD-88A0-426C-8276-0F44D6F38568}" srcOrd="0" destOrd="5" presId="urn:microsoft.com/office/officeart/2005/8/layout/list1"/>
    <dgm:cxn modelId="{86797369-394E-4543-B1DE-38AE0929D500}" srcId="{C27F8007-DF20-4E17-B25B-C3B95D6E632D}" destId="{57C9E8CD-AB4A-4A5B-BD1F-A82DE9D6AB4E}" srcOrd="7" destOrd="0" parTransId="{387AC941-DF60-4081-AB2B-971225EB791F}" sibTransId="{41F14025-BA27-4B30-A350-9C02066C457A}"/>
    <dgm:cxn modelId="{19CB5736-C12A-4D9A-96DA-ACA5CA9A7ED8}" type="presOf" srcId="{C27F8007-DF20-4E17-B25B-C3B95D6E632D}" destId="{FCAF6C63-4D85-4159-B29A-B0E784B2F5AD}" srcOrd="0" destOrd="0" presId="urn:microsoft.com/office/officeart/2005/8/layout/list1"/>
    <dgm:cxn modelId="{0625F497-C52C-4F9D-9B7F-0D38B3E286CF}" type="presOf" srcId="{7ECB0C27-F309-4E32-B6A8-CC2B046FCF09}" destId="{947C59FD-88A0-426C-8276-0F44D6F38568}" srcOrd="0" destOrd="4" presId="urn:microsoft.com/office/officeart/2005/8/layout/list1"/>
    <dgm:cxn modelId="{A6042E8B-CC40-4AC1-B4FB-0B8546890BE4}" type="presOf" srcId="{C7CBAD5C-F6E8-4ACF-AB24-9F5DF0AF4AE5}" destId="{947C59FD-88A0-426C-8276-0F44D6F38568}" srcOrd="0" destOrd="8" presId="urn:microsoft.com/office/officeart/2005/8/layout/list1"/>
    <dgm:cxn modelId="{2344951F-09D2-4B5A-876D-7C13FB14C85C}" type="presOf" srcId="{1C508A06-862C-43CA-A650-C71B65A4E024}" destId="{947C59FD-88A0-426C-8276-0F44D6F38568}" srcOrd="0" destOrd="0" presId="urn:microsoft.com/office/officeart/2005/8/layout/list1"/>
    <dgm:cxn modelId="{2A0F0616-0462-4669-89A8-7976270BE971}" srcId="{C27F8007-DF20-4E17-B25B-C3B95D6E632D}" destId="{81AEE587-FA97-4DF9-9B60-5A372BC6E642}" srcOrd="1" destOrd="0" parTransId="{5BEE930C-F564-445B-A45C-44F001E4F7E2}" sibTransId="{493213DA-6DD1-4715-87DA-5CEA5248D822}"/>
    <dgm:cxn modelId="{32208E4D-D83E-4DFB-A649-BEFE28CAD032}" srcId="{C27F8007-DF20-4E17-B25B-C3B95D6E632D}" destId="{1AEA5E6E-5DBF-4B2B-9B02-4D1B6CFD0CE7}" srcOrd="6" destOrd="0" parTransId="{98514C66-085B-40D7-82CB-2578F6246D87}" sibTransId="{59D6D377-54AC-495F-9D06-F20FB5F9331D}"/>
    <dgm:cxn modelId="{DB0DCB50-999C-4DF5-80A2-EAA240EA5D78}" srcId="{C27F8007-DF20-4E17-B25B-C3B95D6E632D}" destId="{1C508A06-862C-43CA-A650-C71B65A4E024}" srcOrd="0" destOrd="0" parTransId="{DBBE7FD0-329F-4174-8BB0-249A76ADACC3}" sibTransId="{4639763D-DFB0-40F9-BE4F-3F37FA737EAA}"/>
    <dgm:cxn modelId="{12EBA355-5701-4F4D-B37C-89209677FB6A}" srcId="{C27F8007-DF20-4E17-B25B-C3B95D6E632D}" destId="{7ECB0C27-F309-4E32-B6A8-CC2B046FCF09}" srcOrd="4" destOrd="0" parTransId="{2D3E2E6A-65A0-4A4D-BBFD-B18F708D8913}" sibTransId="{F5CEBEF4-DD6B-4849-86AC-3742836D9E91}"/>
    <dgm:cxn modelId="{80A9127B-4051-4A15-950B-D74D309161F2}" type="presOf" srcId="{07CCCA07-B823-4B37-8004-82211774CFC1}" destId="{947C59FD-88A0-426C-8276-0F44D6F38568}" srcOrd="0" destOrd="3" presId="urn:microsoft.com/office/officeart/2005/8/layout/list1"/>
    <dgm:cxn modelId="{E23188A3-7B34-4AAF-8987-8773879C9F04}" type="presParOf" srcId="{4B17C202-1927-44D7-AC26-EDDA921AC738}" destId="{2D4E0430-E25B-480E-B392-E20CA9A6197A}" srcOrd="0" destOrd="0" presId="urn:microsoft.com/office/officeart/2005/8/layout/list1"/>
    <dgm:cxn modelId="{6D802D33-27DA-48AC-9B18-B6F2744459AA}" type="presParOf" srcId="{2D4E0430-E25B-480E-B392-E20CA9A6197A}" destId="{FCAF6C63-4D85-4159-B29A-B0E784B2F5AD}" srcOrd="0" destOrd="0" presId="urn:microsoft.com/office/officeart/2005/8/layout/list1"/>
    <dgm:cxn modelId="{EF91E7FE-AA7E-4B3A-BD9C-00CB7CACB1D9}" type="presParOf" srcId="{2D4E0430-E25B-480E-B392-E20CA9A6197A}" destId="{9FF54A97-BA6A-458A-8177-91886AD6E20A}" srcOrd="1" destOrd="0" presId="urn:microsoft.com/office/officeart/2005/8/layout/list1"/>
    <dgm:cxn modelId="{CE5F9F7E-5472-4329-8D96-DB7CE614D42F}" type="presParOf" srcId="{4B17C202-1927-44D7-AC26-EDDA921AC738}" destId="{67C609FB-EA8D-4C76-99A6-1FD4ACF65FB1}" srcOrd="1" destOrd="0" presId="urn:microsoft.com/office/officeart/2005/8/layout/list1"/>
    <dgm:cxn modelId="{FC24B232-682C-4225-8F91-C09DA0816704}" type="presParOf" srcId="{4B17C202-1927-44D7-AC26-EDDA921AC738}" destId="{947C59FD-88A0-426C-8276-0F44D6F38568}"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09C1BA-9CC6-486F-83AD-EDABE56387AC}" type="doc">
      <dgm:prSet loTypeId="urn:microsoft.com/office/officeart/2005/8/layout/radial4" loCatId="relationship" qsTypeId="urn:microsoft.com/office/officeart/2005/8/quickstyle/simple3" qsCatId="simple" csTypeId="urn:microsoft.com/office/officeart/2005/8/colors/accent2_4" csCatId="accent2" phldr="1"/>
      <dgm:spPr/>
      <dgm:t>
        <a:bodyPr/>
        <a:lstStyle/>
        <a:p>
          <a:endParaRPr lang="it-IT"/>
        </a:p>
      </dgm:t>
    </dgm:pt>
    <dgm:pt modelId="{BE49786F-18E2-42BC-8D8D-FEC2034C9A0E}">
      <dgm:prSet phldrT="[Testo]"/>
      <dgm:spPr/>
      <dgm:t>
        <a:bodyPr/>
        <a:lstStyle/>
        <a:p>
          <a:r>
            <a:rPr lang="it-IT" dirty="0" smtClean="0">
              <a:solidFill>
                <a:srgbClr val="7030A0"/>
              </a:solidFill>
              <a:effectLst>
                <a:outerShdw blurRad="38100" dist="38100" dir="2700000" algn="tl">
                  <a:srgbClr val="000000">
                    <a:alpha val="43137"/>
                  </a:srgbClr>
                </a:outerShdw>
              </a:effectLst>
              <a:latin typeface="Calibri" pitchFamily="34" charset="0"/>
            </a:rPr>
            <a:t>ASCOLTO</a:t>
          </a:r>
          <a:endParaRPr lang="it-IT" dirty="0">
            <a:solidFill>
              <a:srgbClr val="7030A0"/>
            </a:solidFill>
            <a:effectLst>
              <a:outerShdw blurRad="38100" dist="38100" dir="2700000" algn="tl">
                <a:srgbClr val="000000">
                  <a:alpha val="43137"/>
                </a:srgbClr>
              </a:outerShdw>
            </a:effectLst>
            <a:latin typeface="Calibri" pitchFamily="34" charset="0"/>
          </a:endParaRPr>
        </a:p>
      </dgm:t>
    </dgm:pt>
    <dgm:pt modelId="{F50ADC3A-15BF-4AF1-8C9F-50EDF1E82C97}" type="parTrans" cxnId="{94B1232C-EC9F-4DC0-82A2-44CC36F402BE}">
      <dgm:prSet/>
      <dgm:spPr/>
      <dgm:t>
        <a:bodyPr/>
        <a:lstStyle/>
        <a:p>
          <a:endParaRPr lang="it-IT"/>
        </a:p>
      </dgm:t>
    </dgm:pt>
    <dgm:pt modelId="{776C68FF-F1DC-4873-8287-75C2DE655D56}" type="sibTrans" cxnId="{94B1232C-EC9F-4DC0-82A2-44CC36F402BE}">
      <dgm:prSet/>
      <dgm:spPr/>
      <dgm:t>
        <a:bodyPr/>
        <a:lstStyle/>
        <a:p>
          <a:endParaRPr lang="it-IT"/>
        </a:p>
      </dgm:t>
    </dgm:pt>
    <dgm:pt modelId="{A7631F83-C4D6-4B31-83B2-EBA5B205DF53}">
      <dgm:prSet phldrT="[Testo]" custT="1"/>
      <dgm:spPr/>
      <dgm:t>
        <a:bodyPr/>
        <a:lstStyle/>
        <a:p>
          <a:r>
            <a:rPr lang="it-IT" sz="1400" dirty="0" smtClean="0">
              <a:effectLst/>
              <a:latin typeface="Calibri" pitchFamily="34" charset="0"/>
            </a:rPr>
            <a:t>Sensibilità</a:t>
          </a:r>
          <a:endParaRPr lang="it-IT" sz="1400" dirty="0">
            <a:effectLst/>
            <a:latin typeface="Calibri" pitchFamily="34" charset="0"/>
          </a:endParaRPr>
        </a:p>
      </dgm:t>
    </dgm:pt>
    <dgm:pt modelId="{4E602C5B-3D26-4E92-908A-44A61350D753}" type="parTrans" cxnId="{929D3359-5050-41D9-A8C7-8F536DB1C81D}">
      <dgm:prSet/>
      <dgm:spPr/>
      <dgm:t>
        <a:bodyPr/>
        <a:lstStyle/>
        <a:p>
          <a:endParaRPr lang="it-IT"/>
        </a:p>
      </dgm:t>
    </dgm:pt>
    <dgm:pt modelId="{22636216-BFF6-4B84-A3F5-61D4E9ABDB35}" type="sibTrans" cxnId="{929D3359-5050-41D9-A8C7-8F536DB1C81D}">
      <dgm:prSet/>
      <dgm:spPr/>
      <dgm:t>
        <a:bodyPr/>
        <a:lstStyle/>
        <a:p>
          <a:endParaRPr lang="it-IT"/>
        </a:p>
      </dgm:t>
    </dgm:pt>
    <dgm:pt modelId="{3AC49E50-9AEB-4D89-B4F4-CD5DD7E07A43}">
      <dgm:prSet phldrT="[Testo]" custT="1"/>
      <dgm:spPr/>
      <dgm:t>
        <a:bodyPr/>
        <a:lstStyle/>
        <a:p>
          <a:r>
            <a:rPr lang="it-IT" sz="1400" dirty="0" smtClean="0">
              <a:effectLst/>
              <a:latin typeface="Calibri" pitchFamily="34" charset="0"/>
            </a:rPr>
            <a:t>Accoglienza</a:t>
          </a:r>
          <a:endParaRPr lang="it-IT" sz="1400" dirty="0">
            <a:effectLst/>
            <a:latin typeface="Calibri" pitchFamily="34" charset="0"/>
          </a:endParaRPr>
        </a:p>
      </dgm:t>
    </dgm:pt>
    <dgm:pt modelId="{6F611191-D59A-4FE4-B6DD-61F18602B4F9}" type="parTrans" cxnId="{DD170A10-DA1B-4F18-935E-671E13F4CDD5}">
      <dgm:prSet/>
      <dgm:spPr/>
      <dgm:t>
        <a:bodyPr/>
        <a:lstStyle/>
        <a:p>
          <a:endParaRPr lang="it-IT"/>
        </a:p>
      </dgm:t>
    </dgm:pt>
    <dgm:pt modelId="{659ABBF2-F143-40DD-99EB-33474BE65AF3}" type="sibTrans" cxnId="{DD170A10-DA1B-4F18-935E-671E13F4CDD5}">
      <dgm:prSet/>
      <dgm:spPr/>
      <dgm:t>
        <a:bodyPr/>
        <a:lstStyle/>
        <a:p>
          <a:endParaRPr lang="it-IT"/>
        </a:p>
      </dgm:t>
    </dgm:pt>
    <dgm:pt modelId="{1EB4F0F2-BD68-419C-BAB0-971A57FD387A}">
      <dgm:prSet phldrT="[Testo]" custT="1"/>
      <dgm:spPr/>
      <dgm:t>
        <a:bodyPr/>
        <a:lstStyle/>
        <a:p>
          <a:r>
            <a:rPr lang="it-IT" sz="1400" dirty="0" smtClean="0">
              <a:effectLst/>
              <a:latin typeface="Calibri" pitchFamily="34" charset="0"/>
            </a:rPr>
            <a:t>Confronto </a:t>
          </a:r>
          <a:endParaRPr lang="it-IT" sz="1400" dirty="0">
            <a:effectLst/>
            <a:latin typeface="Calibri" pitchFamily="34" charset="0"/>
          </a:endParaRPr>
        </a:p>
      </dgm:t>
    </dgm:pt>
    <dgm:pt modelId="{574945C4-F96E-4038-8335-B34A73847DBC}" type="parTrans" cxnId="{10CCFEC4-68B3-4979-9253-4A69707769E7}">
      <dgm:prSet/>
      <dgm:spPr/>
      <dgm:t>
        <a:bodyPr/>
        <a:lstStyle/>
        <a:p>
          <a:endParaRPr lang="it-IT"/>
        </a:p>
      </dgm:t>
    </dgm:pt>
    <dgm:pt modelId="{1378D080-7644-44FC-9707-E00B403F400E}" type="sibTrans" cxnId="{10CCFEC4-68B3-4979-9253-4A69707769E7}">
      <dgm:prSet/>
      <dgm:spPr/>
      <dgm:t>
        <a:bodyPr/>
        <a:lstStyle/>
        <a:p>
          <a:endParaRPr lang="it-IT"/>
        </a:p>
      </dgm:t>
    </dgm:pt>
    <dgm:pt modelId="{1B8EE25C-56C4-4E68-98FE-59FAD3787165}">
      <dgm:prSet phldrT="[Testo]" custT="1"/>
      <dgm:spPr/>
      <dgm:t>
        <a:bodyPr/>
        <a:lstStyle/>
        <a:p>
          <a:r>
            <a:rPr lang="it-IT" sz="1400" dirty="0" smtClean="0">
              <a:effectLst/>
              <a:latin typeface="Calibri" pitchFamily="34" charset="0"/>
            </a:rPr>
            <a:t>Dialogo interiore e con gli altri</a:t>
          </a:r>
          <a:endParaRPr lang="it-IT" sz="1400" dirty="0">
            <a:effectLst/>
            <a:latin typeface="Calibri" pitchFamily="34" charset="0"/>
          </a:endParaRPr>
        </a:p>
      </dgm:t>
    </dgm:pt>
    <dgm:pt modelId="{FFE25A38-B874-4D9F-B959-6689EB6002ED}" type="parTrans" cxnId="{932E36DC-CFB0-4454-A629-8DD7BF43C34B}">
      <dgm:prSet/>
      <dgm:spPr/>
      <dgm:t>
        <a:bodyPr/>
        <a:lstStyle/>
        <a:p>
          <a:endParaRPr lang="it-IT"/>
        </a:p>
      </dgm:t>
    </dgm:pt>
    <dgm:pt modelId="{AB8F8954-BB93-4A9D-85BA-8ABB3CC93311}" type="sibTrans" cxnId="{932E36DC-CFB0-4454-A629-8DD7BF43C34B}">
      <dgm:prSet/>
      <dgm:spPr/>
      <dgm:t>
        <a:bodyPr/>
        <a:lstStyle/>
        <a:p>
          <a:endParaRPr lang="it-IT"/>
        </a:p>
      </dgm:t>
    </dgm:pt>
    <dgm:pt modelId="{F632B5CC-282F-46F3-B68A-C479D13A19EC}">
      <dgm:prSet phldrT="[Testo]" custT="1"/>
      <dgm:spPr/>
      <dgm:t>
        <a:bodyPr/>
        <a:lstStyle/>
        <a:p>
          <a:r>
            <a:rPr lang="it-IT" sz="1400" dirty="0" smtClean="0">
              <a:effectLst/>
              <a:latin typeface="Calibri" pitchFamily="34" charset="0"/>
            </a:rPr>
            <a:t>Comunicazione </a:t>
          </a:r>
          <a:endParaRPr lang="it-IT" sz="1400" dirty="0">
            <a:effectLst/>
            <a:latin typeface="Calibri" pitchFamily="34" charset="0"/>
          </a:endParaRPr>
        </a:p>
      </dgm:t>
    </dgm:pt>
    <dgm:pt modelId="{3938BC26-2DCF-462D-87C2-D19CA4686840}" type="parTrans" cxnId="{A9907EBD-2250-4482-ACF1-638C6D01FEE0}">
      <dgm:prSet/>
      <dgm:spPr/>
      <dgm:t>
        <a:bodyPr/>
        <a:lstStyle/>
        <a:p>
          <a:endParaRPr lang="it-IT"/>
        </a:p>
      </dgm:t>
    </dgm:pt>
    <dgm:pt modelId="{20E4DB64-E967-4482-B49E-B862B2BAB8F1}" type="sibTrans" cxnId="{A9907EBD-2250-4482-ACF1-638C6D01FEE0}">
      <dgm:prSet/>
      <dgm:spPr/>
      <dgm:t>
        <a:bodyPr/>
        <a:lstStyle/>
        <a:p>
          <a:endParaRPr lang="it-IT"/>
        </a:p>
      </dgm:t>
    </dgm:pt>
    <dgm:pt modelId="{BCF45F4D-C9D7-45B8-BBDC-2DC6420CEDB4}">
      <dgm:prSet phldrT="[Testo]" custT="1"/>
      <dgm:spPr/>
      <dgm:t>
        <a:bodyPr/>
        <a:lstStyle/>
        <a:p>
          <a:r>
            <a:rPr lang="it-IT" sz="1400" dirty="0" smtClean="0">
              <a:effectLst/>
              <a:latin typeface="Calibri" pitchFamily="34" charset="0"/>
            </a:rPr>
            <a:t>Supporto</a:t>
          </a:r>
          <a:endParaRPr lang="it-IT" sz="1400" dirty="0">
            <a:effectLst/>
            <a:latin typeface="Calibri" pitchFamily="34" charset="0"/>
          </a:endParaRPr>
        </a:p>
      </dgm:t>
    </dgm:pt>
    <dgm:pt modelId="{B18EB5D7-A9EA-4972-A5FE-52D8E9563814}" type="parTrans" cxnId="{840CE356-E548-42E3-82A9-2B55E4AD3EAE}">
      <dgm:prSet/>
      <dgm:spPr/>
      <dgm:t>
        <a:bodyPr/>
        <a:lstStyle/>
        <a:p>
          <a:endParaRPr lang="it-IT"/>
        </a:p>
      </dgm:t>
    </dgm:pt>
    <dgm:pt modelId="{391E9A3A-5BC3-4F7F-B0BA-5CE0372BA9CB}" type="sibTrans" cxnId="{840CE356-E548-42E3-82A9-2B55E4AD3EAE}">
      <dgm:prSet/>
      <dgm:spPr/>
      <dgm:t>
        <a:bodyPr/>
        <a:lstStyle/>
        <a:p>
          <a:endParaRPr lang="it-IT"/>
        </a:p>
      </dgm:t>
    </dgm:pt>
    <dgm:pt modelId="{D2E62CC8-088B-46C3-B603-53913C003AD5}" type="pres">
      <dgm:prSet presAssocID="{2F09C1BA-9CC6-486F-83AD-EDABE56387AC}" presName="cycle" presStyleCnt="0">
        <dgm:presLayoutVars>
          <dgm:chMax val="1"/>
          <dgm:dir/>
          <dgm:animLvl val="ctr"/>
          <dgm:resizeHandles val="exact"/>
        </dgm:presLayoutVars>
      </dgm:prSet>
      <dgm:spPr/>
      <dgm:t>
        <a:bodyPr/>
        <a:lstStyle/>
        <a:p>
          <a:endParaRPr lang="it-IT"/>
        </a:p>
      </dgm:t>
    </dgm:pt>
    <dgm:pt modelId="{3981D647-6E2B-4A24-A5C1-25F940A2103E}" type="pres">
      <dgm:prSet presAssocID="{BE49786F-18E2-42BC-8D8D-FEC2034C9A0E}" presName="centerShape" presStyleLbl="node0" presStyleIdx="0" presStyleCnt="1"/>
      <dgm:spPr/>
      <dgm:t>
        <a:bodyPr/>
        <a:lstStyle/>
        <a:p>
          <a:endParaRPr lang="it-IT"/>
        </a:p>
      </dgm:t>
    </dgm:pt>
    <dgm:pt modelId="{266183B4-EE05-4196-9BF1-36C53EC080F2}" type="pres">
      <dgm:prSet presAssocID="{4E602C5B-3D26-4E92-908A-44A61350D753}" presName="parTrans" presStyleLbl="bgSibTrans2D1" presStyleIdx="0" presStyleCnt="6"/>
      <dgm:spPr/>
      <dgm:t>
        <a:bodyPr/>
        <a:lstStyle/>
        <a:p>
          <a:endParaRPr lang="it-IT"/>
        </a:p>
      </dgm:t>
    </dgm:pt>
    <dgm:pt modelId="{FB3F4FA5-3F95-4C16-9EEC-1C77B37C1144}" type="pres">
      <dgm:prSet presAssocID="{A7631F83-C4D6-4B31-83B2-EBA5B205DF53}" presName="node" presStyleLbl="node1" presStyleIdx="0" presStyleCnt="6">
        <dgm:presLayoutVars>
          <dgm:bulletEnabled val="1"/>
        </dgm:presLayoutVars>
      </dgm:prSet>
      <dgm:spPr/>
      <dgm:t>
        <a:bodyPr/>
        <a:lstStyle/>
        <a:p>
          <a:endParaRPr lang="it-IT"/>
        </a:p>
      </dgm:t>
    </dgm:pt>
    <dgm:pt modelId="{BE63F679-3F64-4135-97DC-0ACAD24FAF84}" type="pres">
      <dgm:prSet presAssocID="{6F611191-D59A-4FE4-B6DD-61F18602B4F9}" presName="parTrans" presStyleLbl="bgSibTrans2D1" presStyleIdx="1" presStyleCnt="6"/>
      <dgm:spPr/>
      <dgm:t>
        <a:bodyPr/>
        <a:lstStyle/>
        <a:p>
          <a:endParaRPr lang="it-IT"/>
        </a:p>
      </dgm:t>
    </dgm:pt>
    <dgm:pt modelId="{F5409E09-1823-4184-9BE0-10CF1C14A491}" type="pres">
      <dgm:prSet presAssocID="{3AC49E50-9AEB-4D89-B4F4-CD5DD7E07A43}" presName="node" presStyleLbl="node1" presStyleIdx="1" presStyleCnt="6">
        <dgm:presLayoutVars>
          <dgm:bulletEnabled val="1"/>
        </dgm:presLayoutVars>
      </dgm:prSet>
      <dgm:spPr/>
      <dgm:t>
        <a:bodyPr/>
        <a:lstStyle/>
        <a:p>
          <a:endParaRPr lang="it-IT"/>
        </a:p>
      </dgm:t>
    </dgm:pt>
    <dgm:pt modelId="{B87F6AD3-C0C8-4E2A-A9CF-99CF47A382FF}" type="pres">
      <dgm:prSet presAssocID="{FFE25A38-B874-4D9F-B959-6689EB6002ED}" presName="parTrans" presStyleLbl="bgSibTrans2D1" presStyleIdx="2" presStyleCnt="6"/>
      <dgm:spPr/>
      <dgm:t>
        <a:bodyPr/>
        <a:lstStyle/>
        <a:p>
          <a:endParaRPr lang="it-IT"/>
        </a:p>
      </dgm:t>
    </dgm:pt>
    <dgm:pt modelId="{46F5BF91-855B-4509-9CF1-D45940F2520C}" type="pres">
      <dgm:prSet presAssocID="{1B8EE25C-56C4-4E68-98FE-59FAD3787165}" presName="node" presStyleLbl="node1" presStyleIdx="2" presStyleCnt="6">
        <dgm:presLayoutVars>
          <dgm:bulletEnabled val="1"/>
        </dgm:presLayoutVars>
      </dgm:prSet>
      <dgm:spPr/>
      <dgm:t>
        <a:bodyPr/>
        <a:lstStyle/>
        <a:p>
          <a:endParaRPr lang="it-IT"/>
        </a:p>
      </dgm:t>
    </dgm:pt>
    <dgm:pt modelId="{8FD815E0-7249-4112-8E0C-FC26E7779A7D}" type="pres">
      <dgm:prSet presAssocID="{574945C4-F96E-4038-8335-B34A73847DBC}" presName="parTrans" presStyleLbl="bgSibTrans2D1" presStyleIdx="3" presStyleCnt="6"/>
      <dgm:spPr/>
      <dgm:t>
        <a:bodyPr/>
        <a:lstStyle/>
        <a:p>
          <a:endParaRPr lang="it-IT"/>
        </a:p>
      </dgm:t>
    </dgm:pt>
    <dgm:pt modelId="{0AD5CE5D-EE4D-49B5-9522-ED061D526F12}" type="pres">
      <dgm:prSet presAssocID="{1EB4F0F2-BD68-419C-BAB0-971A57FD387A}" presName="node" presStyleLbl="node1" presStyleIdx="3" presStyleCnt="6">
        <dgm:presLayoutVars>
          <dgm:bulletEnabled val="1"/>
        </dgm:presLayoutVars>
      </dgm:prSet>
      <dgm:spPr/>
      <dgm:t>
        <a:bodyPr/>
        <a:lstStyle/>
        <a:p>
          <a:endParaRPr lang="it-IT"/>
        </a:p>
      </dgm:t>
    </dgm:pt>
    <dgm:pt modelId="{108968AE-73FC-42F7-813B-8D002FE0FB2C}" type="pres">
      <dgm:prSet presAssocID="{3938BC26-2DCF-462D-87C2-D19CA4686840}" presName="parTrans" presStyleLbl="bgSibTrans2D1" presStyleIdx="4" presStyleCnt="6"/>
      <dgm:spPr/>
      <dgm:t>
        <a:bodyPr/>
        <a:lstStyle/>
        <a:p>
          <a:endParaRPr lang="it-IT"/>
        </a:p>
      </dgm:t>
    </dgm:pt>
    <dgm:pt modelId="{19C69FF1-9F47-48E7-AC99-13A41C879465}" type="pres">
      <dgm:prSet presAssocID="{F632B5CC-282F-46F3-B68A-C479D13A19EC}" presName="node" presStyleLbl="node1" presStyleIdx="4" presStyleCnt="6">
        <dgm:presLayoutVars>
          <dgm:bulletEnabled val="1"/>
        </dgm:presLayoutVars>
      </dgm:prSet>
      <dgm:spPr/>
      <dgm:t>
        <a:bodyPr/>
        <a:lstStyle/>
        <a:p>
          <a:endParaRPr lang="it-IT"/>
        </a:p>
      </dgm:t>
    </dgm:pt>
    <dgm:pt modelId="{EBFC463A-85FB-4537-A3CD-516A3F338A68}" type="pres">
      <dgm:prSet presAssocID="{B18EB5D7-A9EA-4972-A5FE-52D8E9563814}" presName="parTrans" presStyleLbl="bgSibTrans2D1" presStyleIdx="5" presStyleCnt="6"/>
      <dgm:spPr/>
      <dgm:t>
        <a:bodyPr/>
        <a:lstStyle/>
        <a:p>
          <a:endParaRPr lang="it-IT"/>
        </a:p>
      </dgm:t>
    </dgm:pt>
    <dgm:pt modelId="{75BA28B2-EACE-4567-8982-99CF7FF95DB7}" type="pres">
      <dgm:prSet presAssocID="{BCF45F4D-C9D7-45B8-BBDC-2DC6420CEDB4}" presName="node" presStyleLbl="node1" presStyleIdx="5" presStyleCnt="6">
        <dgm:presLayoutVars>
          <dgm:bulletEnabled val="1"/>
        </dgm:presLayoutVars>
      </dgm:prSet>
      <dgm:spPr/>
      <dgm:t>
        <a:bodyPr/>
        <a:lstStyle/>
        <a:p>
          <a:endParaRPr lang="it-IT"/>
        </a:p>
      </dgm:t>
    </dgm:pt>
  </dgm:ptLst>
  <dgm:cxnLst>
    <dgm:cxn modelId="{840CE356-E548-42E3-82A9-2B55E4AD3EAE}" srcId="{BE49786F-18E2-42BC-8D8D-FEC2034C9A0E}" destId="{BCF45F4D-C9D7-45B8-BBDC-2DC6420CEDB4}" srcOrd="5" destOrd="0" parTransId="{B18EB5D7-A9EA-4972-A5FE-52D8E9563814}" sibTransId="{391E9A3A-5BC3-4F7F-B0BA-5CE0372BA9CB}"/>
    <dgm:cxn modelId="{EC176ED6-B1B3-4057-B73D-60C850A57421}" type="presOf" srcId="{BE49786F-18E2-42BC-8D8D-FEC2034C9A0E}" destId="{3981D647-6E2B-4A24-A5C1-25F940A2103E}" srcOrd="0" destOrd="0" presId="urn:microsoft.com/office/officeart/2005/8/layout/radial4"/>
    <dgm:cxn modelId="{EE54E182-2E82-465D-8CF9-6DCECD68A20B}" type="presOf" srcId="{B18EB5D7-A9EA-4972-A5FE-52D8E9563814}" destId="{EBFC463A-85FB-4537-A3CD-516A3F338A68}" srcOrd="0" destOrd="0" presId="urn:microsoft.com/office/officeart/2005/8/layout/radial4"/>
    <dgm:cxn modelId="{929D3359-5050-41D9-A8C7-8F536DB1C81D}" srcId="{BE49786F-18E2-42BC-8D8D-FEC2034C9A0E}" destId="{A7631F83-C4D6-4B31-83B2-EBA5B205DF53}" srcOrd="0" destOrd="0" parTransId="{4E602C5B-3D26-4E92-908A-44A61350D753}" sibTransId="{22636216-BFF6-4B84-A3F5-61D4E9ABDB35}"/>
    <dgm:cxn modelId="{007538FE-46F2-4722-811C-763D74BAD18F}" type="presOf" srcId="{4E602C5B-3D26-4E92-908A-44A61350D753}" destId="{266183B4-EE05-4196-9BF1-36C53EC080F2}" srcOrd="0" destOrd="0" presId="urn:microsoft.com/office/officeart/2005/8/layout/radial4"/>
    <dgm:cxn modelId="{6EF94F89-8B87-49B5-ABC9-D88C77989FAC}" type="presOf" srcId="{3AC49E50-9AEB-4D89-B4F4-CD5DD7E07A43}" destId="{F5409E09-1823-4184-9BE0-10CF1C14A491}" srcOrd="0" destOrd="0" presId="urn:microsoft.com/office/officeart/2005/8/layout/radial4"/>
    <dgm:cxn modelId="{3874A214-93FA-461C-A955-C60131BA7B30}" type="presOf" srcId="{3938BC26-2DCF-462D-87C2-D19CA4686840}" destId="{108968AE-73FC-42F7-813B-8D002FE0FB2C}" srcOrd="0" destOrd="0" presId="urn:microsoft.com/office/officeart/2005/8/layout/radial4"/>
    <dgm:cxn modelId="{94B1232C-EC9F-4DC0-82A2-44CC36F402BE}" srcId="{2F09C1BA-9CC6-486F-83AD-EDABE56387AC}" destId="{BE49786F-18E2-42BC-8D8D-FEC2034C9A0E}" srcOrd="0" destOrd="0" parTransId="{F50ADC3A-15BF-4AF1-8C9F-50EDF1E82C97}" sibTransId="{776C68FF-F1DC-4873-8287-75C2DE655D56}"/>
    <dgm:cxn modelId="{846CA2E9-25F2-4AAA-8DF8-BDCFB7A324AC}" type="presOf" srcId="{6F611191-D59A-4FE4-B6DD-61F18602B4F9}" destId="{BE63F679-3F64-4135-97DC-0ACAD24FAF84}" srcOrd="0" destOrd="0" presId="urn:microsoft.com/office/officeart/2005/8/layout/radial4"/>
    <dgm:cxn modelId="{6F6D4C15-9075-470C-BFE9-3BEA5C8A5BFB}" type="presOf" srcId="{BCF45F4D-C9D7-45B8-BBDC-2DC6420CEDB4}" destId="{75BA28B2-EACE-4567-8982-99CF7FF95DB7}" srcOrd="0" destOrd="0" presId="urn:microsoft.com/office/officeart/2005/8/layout/radial4"/>
    <dgm:cxn modelId="{A9907EBD-2250-4482-ACF1-638C6D01FEE0}" srcId="{BE49786F-18E2-42BC-8D8D-FEC2034C9A0E}" destId="{F632B5CC-282F-46F3-B68A-C479D13A19EC}" srcOrd="4" destOrd="0" parTransId="{3938BC26-2DCF-462D-87C2-D19CA4686840}" sibTransId="{20E4DB64-E967-4482-B49E-B862B2BAB8F1}"/>
    <dgm:cxn modelId="{932E36DC-CFB0-4454-A629-8DD7BF43C34B}" srcId="{BE49786F-18E2-42BC-8D8D-FEC2034C9A0E}" destId="{1B8EE25C-56C4-4E68-98FE-59FAD3787165}" srcOrd="2" destOrd="0" parTransId="{FFE25A38-B874-4D9F-B959-6689EB6002ED}" sibTransId="{AB8F8954-BB93-4A9D-85BA-8ABB3CC93311}"/>
    <dgm:cxn modelId="{946D2AA7-A92B-4C89-9E53-D315E4E4B32B}" type="presOf" srcId="{A7631F83-C4D6-4B31-83B2-EBA5B205DF53}" destId="{FB3F4FA5-3F95-4C16-9EEC-1C77B37C1144}" srcOrd="0" destOrd="0" presId="urn:microsoft.com/office/officeart/2005/8/layout/radial4"/>
    <dgm:cxn modelId="{6CE69A14-02C4-4A69-B2ED-AC2270457365}" type="presOf" srcId="{F632B5CC-282F-46F3-B68A-C479D13A19EC}" destId="{19C69FF1-9F47-48E7-AC99-13A41C879465}" srcOrd="0" destOrd="0" presId="urn:microsoft.com/office/officeart/2005/8/layout/radial4"/>
    <dgm:cxn modelId="{9611C9E6-E631-4958-A604-95B7330718DA}" type="presOf" srcId="{1EB4F0F2-BD68-419C-BAB0-971A57FD387A}" destId="{0AD5CE5D-EE4D-49B5-9522-ED061D526F12}" srcOrd="0" destOrd="0" presId="urn:microsoft.com/office/officeart/2005/8/layout/radial4"/>
    <dgm:cxn modelId="{BD053321-91DF-42A2-B4CF-287B4A99F339}" type="presOf" srcId="{2F09C1BA-9CC6-486F-83AD-EDABE56387AC}" destId="{D2E62CC8-088B-46C3-B603-53913C003AD5}" srcOrd="0" destOrd="0" presId="urn:microsoft.com/office/officeart/2005/8/layout/radial4"/>
    <dgm:cxn modelId="{10CCFEC4-68B3-4979-9253-4A69707769E7}" srcId="{BE49786F-18E2-42BC-8D8D-FEC2034C9A0E}" destId="{1EB4F0F2-BD68-419C-BAB0-971A57FD387A}" srcOrd="3" destOrd="0" parTransId="{574945C4-F96E-4038-8335-B34A73847DBC}" sibTransId="{1378D080-7644-44FC-9707-E00B403F400E}"/>
    <dgm:cxn modelId="{D61315D2-991B-4CA3-B848-D4C7BD78ECB1}" type="presOf" srcId="{574945C4-F96E-4038-8335-B34A73847DBC}" destId="{8FD815E0-7249-4112-8E0C-FC26E7779A7D}" srcOrd="0" destOrd="0" presId="urn:microsoft.com/office/officeart/2005/8/layout/radial4"/>
    <dgm:cxn modelId="{767ABE0F-F1C4-42A8-A1B9-C2029C23CA76}" type="presOf" srcId="{1B8EE25C-56C4-4E68-98FE-59FAD3787165}" destId="{46F5BF91-855B-4509-9CF1-D45940F2520C}" srcOrd="0" destOrd="0" presId="urn:microsoft.com/office/officeart/2005/8/layout/radial4"/>
    <dgm:cxn modelId="{DD170A10-DA1B-4F18-935E-671E13F4CDD5}" srcId="{BE49786F-18E2-42BC-8D8D-FEC2034C9A0E}" destId="{3AC49E50-9AEB-4D89-B4F4-CD5DD7E07A43}" srcOrd="1" destOrd="0" parTransId="{6F611191-D59A-4FE4-B6DD-61F18602B4F9}" sibTransId="{659ABBF2-F143-40DD-99EB-33474BE65AF3}"/>
    <dgm:cxn modelId="{8388F37F-5D78-44C7-A97F-CDBA0AE664E8}" type="presOf" srcId="{FFE25A38-B874-4D9F-B959-6689EB6002ED}" destId="{B87F6AD3-C0C8-4E2A-A9CF-99CF47A382FF}" srcOrd="0" destOrd="0" presId="urn:microsoft.com/office/officeart/2005/8/layout/radial4"/>
    <dgm:cxn modelId="{1B8E0424-425A-41B1-B2AA-B6519923D2E5}" type="presParOf" srcId="{D2E62CC8-088B-46C3-B603-53913C003AD5}" destId="{3981D647-6E2B-4A24-A5C1-25F940A2103E}" srcOrd="0" destOrd="0" presId="urn:microsoft.com/office/officeart/2005/8/layout/radial4"/>
    <dgm:cxn modelId="{944BE0FB-D827-4A6F-B7FD-C0642F933666}" type="presParOf" srcId="{D2E62CC8-088B-46C3-B603-53913C003AD5}" destId="{266183B4-EE05-4196-9BF1-36C53EC080F2}" srcOrd="1" destOrd="0" presId="urn:microsoft.com/office/officeart/2005/8/layout/radial4"/>
    <dgm:cxn modelId="{8B208EED-8140-45CC-AD3D-85F3E874F137}" type="presParOf" srcId="{D2E62CC8-088B-46C3-B603-53913C003AD5}" destId="{FB3F4FA5-3F95-4C16-9EEC-1C77B37C1144}" srcOrd="2" destOrd="0" presId="urn:microsoft.com/office/officeart/2005/8/layout/radial4"/>
    <dgm:cxn modelId="{497CCBBD-7FA5-4404-8FC7-55DE361E71E1}" type="presParOf" srcId="{D2E62CC8-088B-46C3-B603-53913C003AD5}" destId="{BE63F679-3F64-4135-97DC-0ACAD24FAF84}" srcOrd="3" destOrd="0" presId="urn:microsoft.com/office/officeart/2005/8/layout/radial4"/>
    <dgm:cxn modelId="{09F1909E-BC46-4389-A763-1A3AA27EABEC}" type="presParOf" srcId="{D2E62CC8-088B-46C3-B603-53913C003AD5}" destId="{F5409E09-1823-4184-9BE0-10CF1C14A491}" srcOrd="4" destOrd="0" presId="urn:microsoft.com/office/officeart/2005/8/layout/radial4"/>
    <dgm:cxn modelId="{FDE32D29-CD65-47AD-B3D8-CF732C283FCA}" type="presParOf" srcId="{D2E62CC8-088B-46C3-B603-53913C003AD5}" destId="{B87F6AD3-C0C8-4E2A-A9CF-99CF47A382FF}" srcOrd="5" destOrd="0" presId="urn:microsoft.com/office/officeart/2005/8/layout/radial4"/>
    <dgm:cxn modelId="{84C43091-EAF4-4795-B392-E2DED538DED0}" type="presParOf" srcId="{D2E62CC8-088B-46C3-B603-53913C003AD5}" destId="{46F5BF91-855B-4509-9CF1-D45940F2520C}" srcOrd="6" destOrd="0" presId="urn:microsoft.com/office/officeart/2005/8/layout/radial4"/>
    <dgm:cxn modelId="{C2852F04-846B-43BF-8657-42EF8F085469}" type="presParOf" srcId="{D2E62CC8-088B-46C3-B603-53913C003AD5}" destId="{8FD815E0-7249-4112-8E0C-FC26E7779A7D}" srcOrd="7" destOrd="0" presId="urn:microsoft.com/office/officeart/2005/8/layout/radial4"/>
    <dgm:cxn modelId="{50DAED3B-FD87-4EC6-893F-054574346FAF}" type="presParOf" srcId="{D2E62CC8-088B-46C3-B603-53913C003AD5}" destId="{0AD5CE5D-EE4D-49B5-9522-ED061D526F12}" srcOrd="8" destOrd="0" presId="urn:microsoft.com/office/officeart/2005/8/layout/radial4"/>
    <dgm:cxn modelId="{2C7FE418-7386-407B-8B3E-59DCD14DAA08}" type="presParOf" srcId="{D2E62CC8-088B-46C3-B603-53913C003AD5}" destId="{108968AE-73FC-42F7-813B-8D002FE0FB2C}" srcOrd="9" destOrd="0" presId="urn:microsoft.com/office/officeart/2005/8/layout/radial4"/>
    <dgm:cxn modelId="{1472A050-5C69-4EAC-A860-D654992A45E5}" type="presParOf" srcId="{D2E62CC8-088B-46C3-B603-53913C003AD5}" destId="{19C69FF1-9F47-48E7-AC99-13A41C879465}" srcOrd="10" destOrd="0" presId="urn:microsoft.com/office/officeart/2005/8/layout/radial4"/>
    <dgm:cxn modelId="{9EC28EB3-741C-4CE1-87F9-A95148618218}" type="presParOf" srcId="{D2E62CC8-088B-46C3-B603-53913C003AD5}" destId="{EBFC463A-85FB-4537-A3CD-516A3F338A68}" srcOrd="11" destOrd="0" presId="urn:microsoft.com/office/officeart/2005/8/layout/radial4"/>
    <dgm:cxn modelId="{67A6A10A-105E-41F1-BA36-49D7AF260E43}" type="presParOf" srcId="{D2E62CC8-088B-46C3-B603-53913C003AD5}" destId="{75BA28B2-EACE-4567-8982-99CF7FF95DB7}" srcOrd="12"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B2BD6D0-2ECF-4FBE-AD76-F5F35E41149C}" type="doc">
      <dgm:prSet loTypeId="urn:microsoft.com/office/officeart/2005/8/layout/radial6" loCatId="cycle" qsTypeId="urn:microsoft.com/office/officeart/2005/8/quickstyle/simple3" qsCatId="simple" csTypeId="urn:microsoft.com/office/officeart/2005/8/colors/accent2_4" csCatId="accent2" phldr="1"/>
      <dgm:spPr/>
      <dgm:t>
        <a:bodyPr/>
        <a:lstStyle/>
        <a:p>
          <a:endParaRPr lang="it-IT"/>
        </a:p>
      </dgm:t>
    </dgm:pt>
    <dgm:pt modelId="{7D52DBF1-9D51-4304-9165-9C47F020D740}">
      <dgm:prSet phldrT="[Testo]" custT="1"/>
      <dgm:spPr/>
      <dgm:t>
        <a:bodyPr/>
        <a:lstStyle/>
        <a:p>
          <a:r>
            <a:rPr lang="it-IT" sz="2000" dirty="0" smtClean="0">
              <a:solidFill>
                <a:srgbClr val="7030A0"/>
              </a:solidFill>
              <a:effectLst>
                <a:outerShdw blurRad="38100" dist="38100" dir="2700000" algn="tl">
                  <a:srgbClr val="000000">
                    <a:alpha val="43137"/>
                  </a:srgbClr>
                </a:outerShdw>
              </a:effectLst>
              <a:latin typeface="Calibri" pitchFamily="34" charset="0"/>
            </a:rPr>
            <a:t>BAMBINO</a:t>
          </a:r>
          <a:endParaRPr lang="it-IT" sz="2000" dirty="0">
            <a:solidFill>
              <a:srgbClr val="7030A0"/>
            </a:solidFill>
            <a:effectLst>
              <a:outerShdw blurRad="38100" dist="38100" dir="2700000" algn="tl">
                <a:srgbClr val="000000">
                  <a:alpha val="43137"/>
                </a:srgbClr>
              </a:outerShdw>
            </a:effectLst>
            <a:latin typeface="Calibri" pitchFamily="34" charset="0"/>
          </a:endParaRPr>
        </a:p>
      </dgm:t>
    </dgm:pt>
    <dgm:pt modelId="{F451CA1C-2E4D-4C44-AFB4-424395483386}" type="parTrans" cxnId="{1D89FE9D-3A0E-42F7-938B-BE6B95E4D2A2}">
      <dgm:prSet/>
      <dgm:spPr/>
      <dgm:t>
        <a:bodyPr/>
        <a:lstStyle/>
        <a:p>
          <a:endParaRPr lang="it-IT"/>
        </a:p>
      </dgm:t>
    </dgm:pt>
    <dgm:pt modelId="{CE4BFF06-2EFF-42D0-B7E0-B6E18A21B558}" type="sibTrans" cxnId="{1D89FE9D-3A0E-42F7-938B-BE6B95E4D2A2}">
      <dgm:prSet/>
      <dgm:spPr/>
      <dgm:t>
        <a:bodyPr/>
        <a:lstStyle/>
        <a:p>
          <a:endParaRPr lang="it-IT"/>
        </a:p>
      </dgm:t>
    </dgm:pt>
    <dgm:pt modelId="{14DCFAEF-86AF-4F8F-A1A3-4855FB2D6290}">
      <dgm:prSet phldrT="[Testo]" custT="1"/>
      <dgm:spPr/>
      <dgm:t>
        <a:bodyPr/>
        <a:lstStyle/>
        <a:p>
          <a:r>
            <a:rPr lang="it-IT" sz="1100" dirty="0" smtClean="0">
              <a:latin typeface="Calibri" pitchFamily="34" charset="0"/>
            </a:rPr>
            <a:t>Costruttore attivo della conoscenza</a:t>
          </a:r>
          <a:endParaRPr lang="it-IT" sz="1100" dirty="0">
            <a:latin typeface="Calibri" pitchFamily="34" charset="0"/>
          </a:endParaRPr>
        </a:p>
      </dgm:t>
    </dgm:pt>
    <dgm:pt modelId="{9443F381-C84C-47F4-8843-1F2E2AE2EB4B}" type="parTrans" cxnId="{046200BB-12A2-40AD-A06E-18660A924F6A}">
      <dgm:prSet/>
      <dgm:spPr/>
      <dgm:t>
        <a:bodyPr/>
        <a:lstStyle/>
        <a:p>
          <a:endParaRPr lang="it-IT"/>
        </a:p>
      </dgm:t>
    </dgm:pt>
    <dgm:pt modelId="{681631E5-304F-40E4-B1B8-1A81299D66B0}" type="sibTrans" cxnId="{046200BB-12A2-40AD-A06E-18660A924F6A}">
      <dgm:prSet/>
      <dgm:spPr/>
      <dgm:t>
        <a:bodyPr/>
        <a:lstStyle/>
        <a:p>
          <a:endParaRPr lang="it-IT"/>
        </a:p>
      </dgm:t>
    </dgm:pt>
    <dgm:pt modelId="{D0048C53-3ACC-4C3A-90D2-C150B3664A93}">
      <dgm:prSet phldrT="[Testo]" custT="1"/>
      <dgm:spPr/>
      <dgm:t>
        <a:bodyPr/>
        <a:lstStyle/>
        <a:p>
          <a:r>
            <a:rPr lang="it-IT" sz="1000" dirty="0" smtClean="0">
              <a:latin typeface="Calibri" pitchFamily="34" charset="0"/>
            </a:rPr>
            <a:t>Desiderio innato di conoscere, comprendere, dare senso</a:t>
          </a:r>
        </a:p>
      </dgm:t>
    </dgm:pt>
    <dgm:pt modelId="{0AE3D24A-5CCA-480E-990F-4F27701A651E}" type="parTrans" cxnId="{72EDD34D-060A-46F4-B3DB-7CA545E1EFB9}">
      <dgm:prSet/>
      <dgm:spPr/>
      <dgm:t>
        <a:bodyPr/>
        <a:lstStyle/>
        <a:p>
          <a:endParaRPr lang="it-IT"/>
        </a:p>
      </dgm:t>
    </dgm:pt>
    <dgm:pt modelId="{B8085764-548D-4CE2-80AB-7BABF90B267B}" type="sibTrans" cxnId="{72EDD34D-060A-46F4-B3DB-7CA545E1EFB9}">
      <dgm:prSet/>
      <dgm:spPr/>
      <dgm:t>
        <a:bodyPr/>
        <a:lstStyle/>
        <a:p>
          <a:endParaRPr lang="it-IT"/>
        </a:p>
      </dgm:t>
    </dgm:pt>
    <dgm:pt modelId="{62823C15-A19C-4172-B6DD-4012CC87C543}">
      <dgm:prSet phldrT="[Testo]" custT="1"/>
      <dgm:spPr/>
      <dgm:t>
        <a:bodyPr/>
        <a:lstStyle/>
        <a:p>
          <a:r>
            <a:rPr lang="it-IT" sz="1000" dirty="0" smtClean="0">
              <a:latin typeface="Calibri" pitchFamily="34" charset="0"/>
            </a:rPr>
            <a:t>Curioso, partecipa, indaga, scopre, si pone delle domande</a:t>
          </a:r>
          <a:endParaRPr lang="it-IT" sz="1000" dirty="0">
            <a:latin typeface="Calibri" pitchFamily="34" charset="0"/>
          </a:endParaRPr>
        </a:p>
      </dgm:t>
    </dgm:pt>
    <dgm:pt modelId="{0D761E03-A505-477C-87D1-D5195BE45B4B}" type="parTrans" cxnId="{7EECE256-59CF-4D79-A024-175C735CF8B8}">
      <dgm:prSet/>
      <dgm:spPr/>
      <dgm:t>
        <a:bodyPr/>
        <a:lstStyle/>
        <a:p>
          <a:endParaRPr lang="it-IT"/>
        </a:p>
      </dgm:t>
    </dgm:pt>
    <dgm:pt modelId="{1C860E91-9442-45CA-ACF8-DC1D9198A761}" type="sibTrans" cxnId="{7EECE256-59CF-4D79-A024-175C735CF8B8}">
      <dgm:prSet/>
      <dgm:spPr/>
      <dgm:t>
        <a:bodyPr/>
        <a:lstStyle/>
        <a:p>
          <a:endParaRPr lang="it-IT"/>
        </a:p>
      </dgm:t>
    </dgm:pt>
    <dgm:pt modelId="{F0514CC3-B1E2-4D2D-AF98-72015D083186}">
      <dgm:prSet phldrT="[Testo]" custT="1"/>
      <dgm:spPr/>
      <dgm:t>
        <a:bodyPr/>
        <a:lstStyle/>
        <a:p>
          <a:r>
            <a:rPr lang="it-IT" sz="1000" dirty="0" smtClean="0">
              <a:latin typeface="Calibri" pitchFamily="34" charset="0"/>
            </a:rPr>
            <a:t>Tempi di attenzione per conoscere</a:t>
          </a:r>
          <a:endParaRPr lang="it-IT" sz="1000" dirty="0">
            <a:latin typeface="Calibri" pitchFamily="34" charset="0"/>
          </a:endParaRPr>
        </a:p>
      </dgm:t>
    </dgm:pt>
    <dgm:pt modelId="{3321C6CC-CD4A-419B-9D88-07D841126E88}" type="parTrans" cxnId="{B0831A7A-E9F2-4BF3-8048-F6CC0877CB4B}">
      <dgm:prSet/>
      <dgm:spPr/>
      <dgm:t>
        <a:bodyPr/>
        <a:lstStyle/>
        <a:p>
          <a:endParaRPr lang="it-IT"/>
        </a:p>
      </dgm:t>
    </dgm:pt>
    <dgm:pt modelId="{54840D82-4CBC-4582-987E-D72AFAE1248C}" type="sibTrans" cxnId="{B0831A7A-E9F2-4BF3-8048-F6CC0877CB4B}">
      <dgm:prSet/>
      <dgm:spPr/>
      <dgm:t>
        <a:bodyPr/>
        <a:lstStyle/>
        <a:p>
          <a:endParaRPr lang="it-IT"/>
        </a:p>
      </dgm:t>
    </dgm:pt>
    <dgm:pt modelId="{03FDBDC7-3153-45A6-AE60-FDE4179A8398}">
      <dgm:prSet phldrT="[Testo]" custT="1"/>
      <dgm:spPr/>
      <dgm:t>
        <a:bodyPr/>
        <a:lstStyle/>
        <a:p>
          <a:r>
            <a:rPr lang="it-IT" sz="1100" dirty="0" smtClean="0">
              <a:latin typeface="Calibri" pitchFamily="34" charset="0"/>
            </a:rPr>
            <a:t>Ricco di risorse potenziale straordinario</a:t>
          </a:r>
        </a:p>
      </dgm:t>
    </dgm:pt>
    <dgm:pt modelId="{1DD610B3-1BB7-4092-A1A5-888BDFE1E12A}" type="parTrans" cxnId="{5A2E5379-AE1F-4BBA-85A7-322AE7508BC8}">
      <dgm:prSet/>
      <dgm:spPr/>
      <dgm:t>
        <a:bodyPr/>
        <a:lstStyle/>
        <a:p>
          <a:endParaRPr lang="it-IT"/>
        </a:p>
      </dgm:t>
    </dgm:pt>
    <dgm:pt modelId="{38CD4609-E16E-4CBD-BEF3-0F85F3BCA40B}" type="sibTrans" cxnId="{5A2E5379-AE1F-4BBA-85A7-322AE7508BC8}">
      <dgm:prSet/>
      <dgm:spPr/>
      <dgm:t>
        <a:bodyPr/>
        <a:lstStyle/>
        <a:p>
          <a:endParaRPr lang="it-IT"/>
        </a:p>
      </dgm:t>
    </dgm:pt>
    <dgm:pt modelId="{1B297F91-5CBE-43A7-9D8F-503744F38C7F}">
      <dgm:prSet phldrT="[Testo]" custT="1"/>
      <dgm:spPr/>
      <dgm:t>
        <a:bodyPr/>
        <a:lstStyle/>
        <a:p>
          <a:r>
            <a:rPr lang="it-IT" sz="1000" dirty="0" smtClean="0">
              <a:latin typeface="Calibri" pitchFamily="34" charset="0"/>
            </a:rPr>
            <a:t>Sforzo mentale e concettuale</a:t>
          </a:r>
          <a:endParaRPr lang="it-IT" sz="1000" dirty="0">
            <a:latin typeface="Calibri" pitchFamily="34" charset="0"/>
          </a:endParaRPr>
        </a:p>
      </dgm:t>
    </dgm:pt>
    <dgm:pt modelId="{A78EDFAB-AC7E-4981-8A97-AE48E9B2CF8D}" type="parTrans" cxnId="{1B3AAFE9-B2C0-49D4-AB46-1532403E4BC6}">
      <dgm:prSet/>
      <dgm:spPr/>
      <dgm:t>
        <a:bodyPr/>
        <a:lstStyle/>
        <a:p>
          <a:endParaRPr lang="it-IT"/>
        </a:p>
      </dgm:t>
    </dgm:pt>
    <dgm:pt modelId="{DE351E36-FF73-4DDA-800C-E18F4440BDC3}" type="sibTrans" cxnId="{1B3AAFE9-B2C0-49D4-AB46-1532403E4BC6}">
      <dgm:prSet/>
      <dgm:spPr/>
      <dgm:t>
        <a:bodyPr/>
        <a:lstStyle/>
        <a:p>
          <a:endParaRPr lang="it-IT"/>
        </a:p>
      </dgm:t>
    </dgm:pt>
    <dgm:pt modelId="{4E7A0D6D-7560-4A20-83A3-8DD1C6F91478}" type="pres">
      <dgm:prSet presAssocID="{FB2BD6D0-2ECF-4FBE-AD76-F5F35E41149C}" presName="Name0" presStyleCnt="0">
        <dgm:presLayoutVars>
          <dgm:chMax val="1"/>
          <dgm:dir/>
          <dgm:animLvl val="ctr"/>
          <dgm:resizeHandles val="exact"/>
        </dgm:presLayoutVars>
      </dgm:prSet>
      <dgm:spPr/>
      <dgm:t>
        <a:bodyPr/>
        <a:lstStyle/>
        <a:p>
          <a:endParaRPr lang="it-IT"/>
        </a:p>
      </dgm:t>
    </dgm:pt>
    <dgm:pt modelId="{9FCD6D85-BD42-4559-90F8-4FD0861A81E1}" type="pres">
      <dgm:prSet presAssocID="{7D52DBF1-9D51-4304-9165-9C47F020D740}" presName="centerShape" presStyleLbl="node0" presStyleIdx="0" presStyleCnt="1" custScaleX="90479" custScaleY="93831"/>
      <dgm:spPr/>
      <dgm:t>
        <a:bodyPr/>
        <a:lstStyle/>
        <a:p>
          <a:endParaRPr lang="it-IT"/>
        </a:p>
      </dgm:t>
    </dgm:pt>
    <dgm:pt modelId="{128ACEAA-8B18-4975-9F21-9C75B726BFAF}" type="pres">
      <dgm:prSet presAssocID="{14DCFAEF-86AF-4F8F-A1A3-4855FB2D6290}" presName="node" presStyleLbl="node1" presStyleIdx="0" presStyleCnt="6">
        <dgm:presLayoutVars>
          <dgm:bulletEnabled val="1"/>
        </dgm:presLayoutVars>
      </dgm:prSet>
      <dgm:spPr/>
      <dgm:t>
        <a:bodyPr/>
        <a:lstStyle/>
        <a:p>
          <a:endParaRPr lang="it-IT"/>
        </a:p>
      </dgm:t>
    </dgm:pt>
    <dgm:pt modelId="{9A822AED-730C-4D85-8E05-1D67A5E208AE}" type="pres">
      <dgm:prSet presAssocID="{14DCFAEF-86AF-4F8F-A1A3-4855FB2D6290}" presName="dummy" presStyleCnt="0"/>
      <dgm:spPr/>
    </dgm:pt>
    <dgm:pt modelId="{1CF0298D-24D0-41B5-985E-B796E2B27544}" type="pres">
      <dgm:prSet presAssocID="{681631E5-304F-40E4-B1B8-1A81299D66B0}" presName="sibTrans" presStyleLbl="sibTrans2D1" presStyleIdx="0" presStyleCnt="6" custScaleX="107580" custScaleY="107677"/>
      <dgm:spPr/>
      <dgm:t>
        <a:bodyPr/>
        <a:lstStyle/>
        <a:p>
          <a:endParaRPr lang="it-IT"/>
        </a:p>
      </dgm:t>
    </dgm:pt>
    <dgm:pt modelId="{28688BE4-620D-42D4-8A30-4EE136AC4E77}" type="pres">
      <dgm:prSet presAssocID="{03FDBDC7-3153-45A6-AE60-FDE4179A8398}" presName="node" presStyleLbl="node1" presStyleIdx="1" presStyleCnt="6">
        <dgm:presLayoutVars>
          <dgm:bulletEnabled val="1"/>
        </dgm:presLayoutVars>
      </dgm:prSet>
      <dgm:spPr/>
      <dgm:t>
        <a:bodyPr/>
        <a:lstStyle/>
        <a:p>
          <a:endParaRPr lang="it-IT"/>
        </a:p>
      </dgm:t>
    </dgm:pt>
    <dgm:pt modelId="{F3D4C036-FD00-425C-B385-E369EFC60392}" type="pres">
      <dgm:prSet presAssocID="{03FDBDC7-3153-45A6-AE60-FDE4179A8398}" presName="dummy" presStyleCnt="0"/>
      <dgm:spPr/>
    </dgm:pt>
    <dgm:pt modelId="{CF55855C-CC34-48DB-93F2-E7B99A726CF5}" type="pres">
      <dgm:prSet presAssocID="{38CD4609-E16E-4CBD-BEF3-0F85F3BCA40B}" presName="sibTrans" presStyleLbl="sibTrans2D1" presStyleIdx="1" presStyleCnt="6"/>
      <dgm:spPr/>
      <dgm:t>
        <a:bodyPr/>
        <a:lstStyle/>
        <a:p>
          <a:endParaRPr lang="it-IT"/>
        </a:p>
      </dgm:t>
    </dgm:pt>
    <dgm:pt modelId="{E8704054-E077-460D-ABDB-55E24E00A321}" type="pres">
      <dgm:prSet presAssocID="{D0048C53-3ACC-4C3A-90D2-C150B3664A93}" presName="node" presStyleLbl="node1" presStyleIdx="2" presStyleCnt="6">
        <dgm:presLayoutVars>
          <dgm:bulletEnabled val="1"/>
        </dgm:presLayoutVars>
      </dgm:prSet>
      <dgm:spPr/>
      <dgm:t>
        <a:bodyPr/>
        <a:lstStyle/>
        <a:p>
          <a:endParaRPr lang="it-IT"/>
        </a:p>
      </dgm:t>
    </dgm:pt>
    <dgm:pt modelId="{B5730F8E-D26D-40CD-83F2-C627B45ECA71}" type="pres">
      <dgm:prSet presAssocID="{D0048C53-3ACC-4C3A-90D2-C150B3664A93}" presName="dummy" presStyleCnt="0"/>
      <dgm:spPr/>
    </dgm:pt>
    <dgm:pt modelId="{5A948289-0B21-4424-B243-3DB1B63F85B1}" type="pres">
      <dgm:prSet presAssocID="{B8085764-548D-4CE2-80AB-7BABF90B267B}" presName="sibTrans" presStyleLbl="sibTrans2D1" presStyleIdx="2" presStyleCnt="6"/>
      <dgm:spPr/>
      <dgm:t>
        <a:bodyPr/>
        <a:lstStyle/>
        <a:p>
          <a:endParaRPr lang="it-IT"/>
        </a:p>
      </dgm:t>
    </dgm:pt>
    <dgm:pt modelId="{68CBBFBA-B5AF-4D32-B5DB-DAAE98D25BFE}" type="pres">
      <dgm:prSet presAssocID="{62823C15-A19C-4172-B6DD-4012CC87C543}" presName="node" presStyleLbl="node1" presStyleIdx="3" presStyleCnt="6">
        <dgm:presLayoutVars>
          <dgm:bulletEnabled val="1"/>
        </dgm:presLayoutVars>
      </dgm:prSet>
      <dgm:spPr/>
      <dgm:t>
        <a:bodyPr/>
        <a:lstStyle/>
        <a:p>
          <a:endParaRPr lang="it-IT"/>
        </a:p>
      </dgm:t>
    </dgm:pt>
    <dgm:pt modelId="{8F36B026-B04A-4515-B84F-5DBE87653611}" type="pres">
      <dgm:prSet presAssocID="{62823C15-A19C-4172-B6DD-4012CC87C543}" presName="dummy" presStyleCnt="0"/>
      <dgm:spPr/>
    </dgm:pt>
    <dgm:pt modelId="{1D2913BC-CBD9-42A9-BD30-B340EAD1BF87}" type="pres">
      <dgm:prSet presAssocID="{1C860E91-9442-45CA-ACF8-DC1D9198A761}" presName="sibTrans" presStyleLbl="sibTrans2D1" presStyleIdx="3" presStyleCnt="6"/>
      <dgm:spPr/>
      <dgm:t>
        <a:bodyPr/>
        <a:lstStyle/>
        <a:p>
          <a:endParaRPr lang="it-IT"/>
        </a:p>
      </dgm:t>
    </dgm:pt>
    <dgm:pt modelId="{9EF56430-3225-48F2-A455-48350ADDBB06}" type="pres">
      <dgm:prSet presAssocID="{F0514CC3-B1E2-4D2D-AF98-72015D083186}" presName="node" presStyleLbl="node1" presStyleIdx="4" presStyleCnt="6">
        <dgm:presLayoutVars>
          <dgm:bulletEnabled val="1"/>
        </dgm:presLayoutVars>
      </dgm:prSet>
      <dgm:spPr/>
      <dgm:t>
        <a:bodyPr/>
        <a:lstStyle/>
        <a:p>
          <a:endParaRPr lang="it-IT"/>
        </a:p>
      </dgm:t>
    </dgm:pt>
    <dgm:pt modelId="{11C0C66C-6453-404F-B651-6F31FEA4986B}" type="pres">
      <dgm:prSet presAssocID="{F0514CC3-B1E2-4D2D-AF98-72015D083186}" presName="dummy" presStyleCnt="0"/>
      <dgm:spPr/>
    </dgm:pt>
    <dgm:pt modelId="{554587A6-3B89-479C-A04B-D24737961E6B}" type="pres">
      <dgm:prSet presAssocID="{54840D82-4CBC-4582-987E-D72AFAE1248C}" presName="sibTrans" presStyleLbl="sibTrans2D1" presStyleIdx="4" presStyleCnt="6" custScaleX="107580" custScaleY="110472"/>
      <dgm:spPr/>
      <dgm:t>
        <a:bodyPr/>
        <a:lstStyle/>
        <a:p>
          <a:endParaRPr lang="it-IT"/>
        </a:p>
      </dgm:t>
    </dgm:pt>
    <dgm:pt modelId="{888F1063-7599-4D8B-8EFE-0D579E1FBD08}" type="pres">
      <dgm:prSet presAssocID="{1B297F91-5CBE-43A7-9D8F-503744F38C7F}" presName="node" presStyleLbl="node1" presStyleIdx="5" presStyleCnt="6">
        <dgm:presLayoutVars>
          <dgm:bulletEnabled val="1"/>
        </dgm:presLayoutVars>
      </dgm:prSet>
      <dgm:spPr/>
      <dgm:t>
        <a:bodyPr/>
        <a:lstStyle/>
        <a:p>
          <a:endParaRPr lang="it-IT"/>
        </a:p>
      </dgm:t>
    </dgm:pt>
    <dgm:pt modelId="{4A5D002A-6097-4DD1-B96B-4640E4E3F4CA}" type="pres">
      <dgm:prSet presAssocID="{1B297F91-5CBE-43A7-9D8F-503744F38C7F}" presName="dummy" presStyleCnt="0"/>
      <dgm:spPr/>
    </dgm:pt>
    <dgm:pt modelId="{F179EC10-18F7-454B-B8CC-EFC2F4D2D742}" type="pres">
      <dgm:prSet presAssocID="{DE351E36-FF73-4DDA-800C-E18F4440BDC3}" presName="sibTrans" presStyleLbl="sibTrans2D1" presStyleIdx="5" presStyleCnt="6"/>
      <dgm:spPr/>
      <dgm:t>
        <a:bodyPr/>
        <a:lstStyle/>
        <a:p>
          <a:endParaRPr lang="it-IT"/>
        </a:p>
      </dgm:t>
    </dgm:pt>
  </dgm:ptLst>
  <dgm:cxnLst>
    <dgm:cxn modelId="{7EECE256-59CF-4D79-A024-175C735CF8B8}" srcId="{7D52DBF1-9D51-4304-9165-9C47F020D740}" destId="{62823C15-A19C-4172-B6DD-4012CC87C543}" srcOrd="3" destOrd="0" parTransId="{0D761E03-A505-477C-87D1-D5195BE45B4B}" sibTransId="{1C860E91-9442-45CA-ACF8-DC1D9198A761}"/>
    <dgm:cxn modelId="{1126EFA1-184F-4122-B885-2E32790B7FEE}" type="presOf" srcId="{F0514CC3-B1E2-4D2D-AF98-72015D083186}" destId="{9EF56430-3225-48F2-A455-48350ADDBB06}" srcOrd="0" destOrd="0" presId="urn:microsoft.com/office/officeart/2005/8/layout/radial6"/>
    <dgm:cxn modelId="{B0831A7A-E9F2-4BF3-8048-F6CC0877CB4B}" srcId="{7D52DBF1-9D51-4304-9165-9C47F020D740}" destId="{F0514CC3-B1E2-4D2D-AF98-72015D083186}" srcOrd="4" destOrd="0" parTransId="{3321C6CC-CD4A-419B-9D88-07D841126E88}" sibTransId="{54840D82-4CBC-4582-987E-D72AFAE1248C}"/>
    <dgm:cxn modelId="{7FFF97AD-5AA7-48F0-AA31-7ECB908188F0}" type="presOf" srcId="{54840D82-4CBC-4582-987E-D72AFAE1248C}" destId="{554587A6-3B89-479C-A04B-D24737961E6B}" srcOrd="0" destOrd="0" presId="urn:microsoft.com/office/officeart/2005/8/layout/radial6"/>
    <dgm:cxn modelId="{1D89FE9D-3A0E-42F7-938B-BE6B95E4D2A2}" srcId="{FB2BD6D0-2ECF-4FBE-AD76-F5F35E41149C}" destId="{7D52DBF1-9D51-4304-9165-9C47F020D740}" srcOrd="0" destOrd="0" parTransId="{F451CA1C-2E4D-4C44-AFB4-424395483386}" sibTransId="{CE4BFF06-2EFF-42D0-B7E0-B6E18A21B558}"/>
    <dgm:cxn modelId="{CC71F8E6-5368-4B30-8CE2-2D4956CA16D5}" type="presOf" srcId="{1B297F91-5CBE-43A7-9D8F-503744F38C7F}" destId="{888F1063-7599-4D8B-8EFE-0D579E1FBD08}" srcOrd="0" destOrd="0" presId="urn:microsoft.com/office/officeart/2005/8/layout/radial6"/>
    <dgm:cxn modelId="{64A41E86-51C2-418E-BA66-B6E5F7F9D8F2}" type="presOf" srcId="{D0048C53-3ACC-4C3A-90D2-C150B3664A93}" destId="{E8704054-E077-460D-ABDB-55E24E00A321}" srcOrd="0" destOrd="0" presId="urn:microsoft.com/office/officeart/2005/8/layout/radial6"/>
    <dgm:cxn modelId="{2F891B47-0B00-4A93-A2F1-25B8F2421DD4}" type="presOf" srcId="{DE351E36-FF73-4DDA-800C-E18F4440BDC3}" destId="{F179EC10-18F7-454B-B8CC-EFC2F4D2D742}" srcOrd="0" destOrd="0" presId="urn:microsoft.com/office/officeart/2005/8/layout/radial6"/>
    <dgm:cxn modelId="{C2ABC97F-E64D-46BC-BC93-6ABC224F1CCF}" type="presOf" srcId="{14DCFAEF-86AF-4F8F-A1A3-4855FB2D6290}" destId="{128ACEAA-8B18-4975-9F21-9C75B726BFAF}" srcOrd="0" destOrd="0" presId="urn:microsoft.com/office/officeart/2005/8/layout/radial6"/>
    <dgm:cxn modelId="{5A2E5379-AE1F-4BBA-85A7-322AE7508BC8}" srcId="{7D52DBF1-9D51-4304-9165-9C47F020D740}" destId="{03FDBDC7-3153-45A6-AE60-FDE4179A8398}" srcOrd="1" destOrd="0" parTransId="{1DD610B3-1BB7-4092-A1A5-888BDFE1E12A}" sibTransId="{38CD4609-E16E-4CBD-BEF3-0F85F3BCA40B}"/>
    <dgm:cxn modelId="{71BB7B51-E58E-4945-BB4B-FA654E4BCCB9}" type="presOf" srcId="{681631E5-304F-40E4-B1B8-1A81299D66B0}" destId="{1CF0298D-24D0-41B5-985E-B796E2B27544}" srcOrd="0" destOrd="0" presId="urn:microsoft.com/office/officeart/2005/8/layout/radial6"/>
    <dgm:cxn modelId="{4FE7DE5C-5027-4985-BEA2-103847787225}" type="presOf" srcId="{B8085764-548D-4CE2-80AB-7BABF90B267B}" destId="{5A948289-0B21-4424-B243-3DB1B63F85B1}" srcOrd="0" destOrd="0" presId="urn:microsoft.com/office/officeart/2005/8/layout/radial6"/>
    <dgm:cxn modelId="{CE2B088F-0753-48A6-BFFC-1E9F0EA48F1A}" type="presOf" srcId="{38CD4609-E16E-4CBD-BEF3-0F85F3BCA40B}" destId="{CF55855C-CC34-48DB-93F2-E7B99A726CF5}" srcOrd="0" destOrd="0" presId="urn:microsoft.com/office/officeart/2005/8/layout/radial6"/>
    <dgm:cxn modelId="{DD5814ED-AF47-4BD1-B793-2BCE5EE80D3F}" type="presOf" srcId="{03FDBDC7-3153-45A6-AE60-FDE4179A8398}" destId="{28688BE4-620D-42D4-8A30-4EE136AC4E77}" srcOrd="0" destOrd="0" presId="urn:microsoft.com/office/officeart/2005/8/layout/radial6"/>
    <dgm:cxn modelId="{31D9DF7F-C616-4703-8917-F092F7C0B642}" type="presOf" srcId="{1C860E91-9442-45CA-ACF8-DC1D9198A761}" destId="{1D2913BC-CBD9-42A9-BD30-B340EAD1BF87}" srcOrd="0" destOrd="0" presId="urn:microsoft.com/office/officeart/2005/8/layout/radial6"/>
    <dgm:cxn modelId="{1B3AAFE9-B2C0-49D4-AB46-1532403E4BC6}" srcId="{7D52DBF1-9D51-4304-9165-9C47F020D740}" destId="{1B297F91-5CBE-43A7-9D8F-503744F38C7F}" srcOrd="5" destOrd="0" parTransId="{A78EDFAB-AC7E-4981-8A97-AE48E9B2CF8D}" sibTransId="{DE351E36-FF73-4DDA-800C-E18F4440BDC3}"/>
    <dgm:cxn modelId="{046200BB-12A2-40AD-A06E-18660A924F6A}" srcId="{7D52DBF1-9D51-4304-9165-9C47F020D740}" destId="{14DCFAEF-86AF-4F8F-A1A3-4855FB2D6290}" srcOrd="0" destOrd="0" parTransId="{9443F381-C84C-47F4-8843-1F2E2AE2EB4B}" sibTransId="{681631E5-304F-40E4-B1B8-1A81299D66B0}"/>
    <dgm:cxn modelId="{72EDD34D-060A-46F4-B3DB-7CA545E1EFB9}" srcId="{7D52DBF1-9D51-4304-9165-9C47F020D740}" destId="{D0048C53-3ACC-4C3A-90D2-C150B3664A93}" srcOrd="2" destOrd="0" parTransId="{0AE3D24A-5CCA-480E-990F-4F27701A651E}" sibTransId="{B8085764-548D-4CE2-80AB-7BABF90B267B}"/>
    <dgm:cxn modelId="{CA34BC8F-90DA-454A-9201-9EA251F851E9}" type="presOf" srcId="{62823C15-A19C-4172-B6DD-4012CC87C543}" destId="{68CBBFBA-B5AF-4D32-B5DB-DAAE98D25BFE}" srcOrd="0" destOrd="0" presId="urn:microsoft.com/office/officeart/2005/8/layout/radial6"/>
    <dgm:cxn modelId="{59A1EA39-72C2-4751-8FA8-6D676604AE96}" type="presOf" srcId="{7D52DBF1-9D51-4304-9165-9C47F020D740}" destId="{9FCD6D85-BD42-4559-90F8-4FD0861A81E1}" srcOrd="0" destOrd="0" presId="urn:microsoft.com/office/officeart/2005/8/layout/radial6"/>
    <dgm:cxn modelId="{9B02605A-30FE-4CF0-8EF2-D93CAD949344}" type="presOf" srcId="{FB2BD6D0-2ECF-4FBE-AD76-F5F35E41149C}" destId="{4E7A0D6D-7560-4A20-83A3-8DD1C6F91478}" srcOrd="0" destOrd="0" presId="urn:microsoft.com/office/officeart/2005/8/layout/radial6"/>
    <dgm:cxn modelId="{C13E24DB-8FE5-4206-BD96-47879DB27181}" type="presParOf" srcId="{4E7A0D6D-7560-4A20-83A3-8DD1C6F91478}" destId="{9FCD6D85-BD42-4559-90F8-4FD0861A81E1}" srcOrd="0" destOrd="0" presId="urn:microsoft.com/office/officeart/2005/8/layout/radial6"/>
    <dgm:cxn modelId="{63DEC9F2-C6FC-4997-90B2-23F044BA5D80}" type="presParOf" srcId="{4E7A0D6D-7560-4A20-83A3-8DD1C6F91478}" destId="{128ACEAA-8B18-4975-9F21-9C75B726BFAF}" srcOrd="1" destOrd="0" presId="urn:microsoft.com/office/officeart/2005/8/layout/radial6"/>
    <dgm:cxn modelId="{6AA42188-BE05-4AFC-9437-72F28C14C275}" type="presParOf" srcId="{4E7A0D6D-7560-4A20-83A3-8DD1C6F91478}" destId="{9A822AED-730C-4D85-8E05-1D67A5E208AE}" srcOrd="2" destOrd="0" presId="urn:microsoft.com/office/officeart/2005/8/layout/radial6"/>
    <dgm:cxn modelId="{CA9E11AC-EBA7-4304-B48A-B0C8739B8ED8}" type="presParOf" srcId="{4E7A0D6D-7560-4A20-83A3-8DD1C6F91478}" destId="{1CF0298D-24D0-41B5-985E-B796E2B27544}" srcOrd="3" destOrd="0" presId="urn:microsoft.com/office/officeart/2005/8/layout/radial6"/>
    <dgm:cxn modelId="{620C6387-BED3-4820-80AA-86606973D8AF}" type="presParOf" srcId="{4E7A0D6D-7560-4A20-83A3-8DD1C6F91478}" destId="{28688BE4-620D-42D4-8A30-4EE136AC4E77}" srcOrd="4" destOrd="0" presId="urn:microsoft.com/office/officeart/2005/8/layout/radial6"/>
    <dgm:cxn modelId="{91EE772F-955B-4D19-8C5D-222A63353AFE}" type="presParOf" srcId="{4E7A0D6D-7560-4A20-83A3-8DD1C6F91478}" destId="{F3D4C036-FD00-425C-B385-E369EFC60392}" srcOrd="5" destOrd="0" presId="urn:microsoft.com/office/officeart/2005/8/layout/radial6"/>
    <dgm:cxn modelId="{09F5B521-C062-4409-9AFA-AEAAEE4510A2}" type="presParOf" srcId="{4E7A0D6D-7560-4A20-83A3-8DD1C6F91478}" destId="{CF55855C-CC34-48DB-93F2-E7B99A726CF5}" srcOrd="6" destOrd="0" presId="urn:microsoft.com/office/officeart/2005/8/layout/radial6"/>
    <dgm:cxn modelId="{6B5049A2-4288-4390-A4C0-787689065BA5}" type="presParOf" srcId="{4E7A0D6D-7560-4A20-83A3-8DD1C6F91478}" destId="{E8704054-E077-460D-ABDB-55E24E00A321}" srcOrd="7" destOrd="0" presId="urn:microsoft.com/office/officeart/2005/8/layout/radial6"/>
    <dgm:cxn modelId="{B081085A-CC6D-44CE-97B2-B1510CFE339F}" type="presParOf" srcId="{4E7A0D6D-7560-4A20-83A3-8DD1C6F91478}" destId="{B5730F8E-D26D-40CD-83F2-C627B45ECA71}" srcOrd="8" destOrd="0" presId="urn:microsoft.com/office/officeart/2005/8/layout/radial6"/>
    <dgm:cxn modelId="{A47C0F55-8876-4F35-BAEA-20CEC9554197}" type="presParOf" srcId="{4E7A0D6D-7560-4A20-83A3-8DD1C6F91478}" destId="{5A948289-0B21-4424-B243-3DB1B63F85B1}" srcOrd="9" destOrd="0" presId="urn:microsoft.com/office/officeart/2005/8/layout/radial6"/>
    <dgm:cxn modelId="{588ECB12-1634-40EB-AA35-8A73088E2CA8}" type="presParOf" srcId="{4E7A0D6D-7560-4A20-83A3-8DD1C6F91478}" destId="{68CBBFBA-B5AF-4D32-B5DB-DAAE98D25BFE}" srcOrd="10" destOrd="0" presId="urn:microsoft.com/office/officeart/2005/8/layout/radial6"/>
    <dgm:cxn modelId="{57D8EBA4-5EA6-4E53-9D64-85EDCE07FFFE}" type="presParOf" srcId="{4E7A0D6D-7560-4A20-83A3-8DD1C6F91478}" destId="{8F36B026-B04A-4515-B84F-5DBE87653611}" srcOrd="11" destOrd="0" presId="urn:microsoft.com/office/officeart/2005/8/layout/radial6"/>
    <dgm:cxn modelId="{B600D97A-F0C0-4ADD-9BE0-73884F0E0464}" type="presParOf" srcId="{4E7A0D6D-7560-4A20-83A3-8DD1C6F91478}" destId="{1D2913BC-CBD9-42A9-BD30-B340EAD1BF87}" srcOrd="12" destOrd="0" presId="urn:microsoft.com/office/officeart/2005/8/layout/radial6"/>
    <dgm:cxn modelId="{9CF324D8-8500-49AC-9CA1-8F52CF42AAA4}" type="presParOf" srcId="{4E7A0D6D-7560-4A20-83A3-8DD1C6F91478}" destId="{9EF56430-3225-48F2-A455-48350ADDBB06}" srcOrd="13" destOrd="0" presId="urn:microsoft.com/office/officeart/2005/8/layout/radial6"/>
    <dgm:cxn modelId="{314BB81C-D92A-4CB8-A777-1B5626773965}" type="presParOf" srcId="{4E7A0D6D-7560-4A20-83A3-8DD1C6F91478}" destId="{11C0C66C-6453-404F-B651-6F31FEA4986B}" srcOrd="14" destOrd="0" presId="urn:microsoft.com/office/officeart/2005/8/layout/radial6"/>
    <dgm:cxn modelId="{5AD33E55-8270-4A4A-8F24-170975750DBA}" type="presParOf" srcId="{4E7A0D6D-7560-4A20-83A3-8DD1C6F91478}" destId="{554587A6-3B89-479C-A04B-D24737961E6B}" srcOrd="15" destOrd="0" presId="urn:microsoft.com/office/officeart/2005/8/layout/radial6"/>
    <dgm:cxn modelId="{A8755DA6-2ABF-4F6B-8DC9-EA9F9AA21E7E}" type="presParOf" srcId="{4E7A0D6D-7560-4A20-83A3-8DD1C6F91478}" destId="{888F1063-7599-4D8B-8EFE-0D579E1FBD08}" srcOrd="16" destOrd="0" presId="urn:microsoft.com/office/officeart/2005/8/layout/radial6"/>
    <dgm:cxn modelId="{66806F8A-5706-4458-B126-FA8143E16FF5}" type="presParOf" srcId="{4E7A0D6D-7560-4A20-83A3-8DD1C6F91478}" destId="{4A5D002A-6097-4DD1-B96B-4640E4E3F4CA}" srcOrd="17" destOrd="0" presId="urn:microsoft.com/office/officeart/2005/8/layout/radial6"/>
    <dgm:cxn modelId="{177C87DC-B26D-4E00-94E4-4E707E272E4E}" type="presParOf" srcId="{4E7A0D6D-7560-4A20-83A3-8DD1C6F91478}" destId="{F179EC10-18F7-454B-B8CC-EFC2F4D2D742}" srcOrd="18"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93317B-9C73-41BB-806D-6A7CFF2D6238}" type="doc">
      <dgm:prSet loTypeId="urn:microsoft.com/office/officeart/2005/8/layout/rings+Icon" loCatId="relationship" qsTypeId="urn:microsoft.com/office/officeart/2005/8/quickstyle/simple1" qsCatId="simple" csTypeId="urn:microsoft.com/office/officeart/2005/8/colors/accent2_4" csCatId="accent2" phldr="1"/>
      <dgm:spPr/>
      <dgm:t>
        <a:bodyPr/>
        <a:lstStyle/>
        <a:p>
          <a:endParaRPr lang="it-IT"/>
        </a:p>
      </dgm:t>
    </dgm:pt>
    <dgm:pt modelId="{560CAFD8-FAE8-4B1C-8162-BA530F95EB0E}">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SOGGETTIVIT</a:t>
          </a:r>
          <a:r>
            <a:rPr lang="it-IT" sz="1400" dirty="0" smtClean="0">
              <a:solidFill>
                <a:srgbClr val="7030A0"/>
              </a:solidFill>
              <a:effectLst>
                <a:outerShdw blurRad="38100" dist="38100" dir="2700000" algn="tl">
                  <a:srgbClr val="000000">
                    <a:alpha val="43137"/>
                  </a:srgbClr>
                </a:outerShdw>
              </a:effectLst>
              <a:latin typeface="Gill Sans MT"/>
            </a:rPr>
            <a:t>À</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34DA700C-585E-44A3-B900-BFAFC32F7A23}" type="parTrans" cxnId="{0D042EA2-E6C8-47B4-971D-276552A62589}">
      <dgm:prSet/>
      <dgm:spPr/>
      <dgm:t>
        <a:bodyPr/>
        <a:lstStyle/>
        <a:p>
          <a:endParaRPr lang="it-IT"/>
        </a:p>
      </dgm:t>
    </dgm:pt>
    <dgm:pt modelId="{68022BE9-4857-4D61-8D9C-448432536152}" type="sibTrans" cxnId="{0D042EA2-E6C8-47B4-971D-276552A62589}">
      <dgm:prSet/>
      <dgm:spPr/>
      <dgm:t>
        <a:bodyPr/>
        <a:lstStyle/>
        <a:p>
          <a:endParaRPr lang="it-IT"/>
        </a:p>
      </dgm:t>
    </dgm:pt>
    <dgm:pt modelId="{8E59D829-D3B0-46FC-B7C6-F98415DD3D48}">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PARTECIPAZIONE</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BAA25C1E-24E0-49D6-A6A6-77C52637B66F}" type="parTrans" cxnId="{E925CF04-E409-4C01-9201-BE9EA2A6C571}">
      <dgm:prSet/>
      <dgm:spPr/>
      <dgm:t>
        <a:bodyPr/>
        <a:lstStyle/>
        <a:p>
          <a:endParaRPr lang="it-IT"/>
        </a:p>
      </dgm:t>
    </dgm:pt>
    <dgm:pt modelId="{E5B057BE-9AA8-4F74-87B1-205FAD4C5699}" type="sibTrans" cxnId="{E925CF04-E409-4C01-9201-BE9EA2A6C571}">
      <dgm:prSet/>
      <dgm:spPr/>
      <dgm:t>
        <a:bodyPr/>
        <a:lstStyle/>
        <a:p>
          <a:endParaRPr lang="it-IT"/>
        </a:p>
      </dgm:t>
    </dgm:pt>
    <dgm:pt modelId="{DAC67C1A-FE0D-4ECA-AC4F-1E68B7AA7646}">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APPRENDIMENTO</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8881F5B9-3317-4ECD-8A8C-B47FAA2B078B}" type="parTrans" cxnId="{78FA35A1-903E-48F2-AC9A-B467ECD94F5C}">
      <dgm:prSet/>
      <dgm:spPr/>
      <dgm:t>
        <a:bodyPr/>
        <a:lstStyle/>
        <a:p>
          <a:endParaRPr lang="it-IT"/>
        </a:p>
      </dgm:t>
    </dgm:pt>
    <dgm:pt modelId="{E9DE4A1D-D91B-4718-8485-B3839770BD39}" type="sibTrans" cxnId="{78FA35A1-903E-48F2-AC9A-B467ECD94F5C}">
      <dgm:prSet/>
      <dgm:spPr/>
      <dgm:t>
        <a:bodyPr/>
        <a:lstStyle/>
        <a:p>
          <a:endParaRPr lang="it-IT"/>
        </a:p>
      </dgm:t>
    </dgm:pt>
    <dgm:pt modelId="{FBE56B54-D532-47EA-ABD9-AC53978A6041}">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GIOCO DIVERTIMENTO</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60B9D60D-C51E-477B-B869-2B4C5739FDCC}" type="parTrans" cxnId="{938F8DA6-3E9A-4624-9AB9-C3720DB74CCA}">
      <dgm:prSet/>
      <dgm:spPr/>
      <dgm:t>
        <a:bodyPr/>
        <a:lstStyle/>
        <a:p>
          <a:endParaRPr lang="it-IT"/>
        </a:p>
      </dgm:t>
    </dgm:pt>
    <dgm:pt modelId="{33A70B40-6DF4-476E-AB9F-C80E4F293FB4}" type="sibTrans" cxnId="{938F8DA6-3E9A-4624-9AB9-C3720DB74CCA}">
      <dgm:prSet/>
      <dgm:spPr/>
      <dgm:t>
        <a:bodyPr/>
        <a:lstStyle/>
        <a:p>
          <a:endParaRPr lang="it-IT"/>
        </a:p>
      </dgm:t>
    </dgm:pt>
    <dgm:pt modelId="{08E08850-579C-409E-B46B-1298F1652D16}">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DIFFERENZA</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B9AADE77-40D4-46E8-88F3-04E7D1317AD4}" type="parTrans" cxnId="{7C6388EB-57C5-4C4E-BE42-E6D4B9FFA894}">
      <dgm:prSet/>
      <dgm:spPr/>
      <dgm:t>
        <a:bodyPr/>
        <a:lstStyle/>
        <a:p>
          <a:endParaRPr lang="it-IT"/>
        </a:p>
      </dgm:t>
    </dgm:pt>
    <dgm:pt modelId="{6710099C-5040-4FCA-8D18-C8E56E3953E7}" type="sibTrans" cxnId="{7C6388EB-57C5-4C4E-BE42-E6D4B9FFA894}">
      <dgm:prSet/>
      <dgm:spPr/>
      <dgm:t>
        <a:bodyPr/>
        <a:lstStyle/>
        <a:p>
          <a:endParaRPr lang="it-IT"/>
        </a:p>
      </dgm:t>
    </dgm:pt>
    <dgm:pt modelId="{A1660462-D1AB-4A92-A8FF-A118C73D13C0}">
      <dgm:prSet phldrT="[Testo]" custT="1"/>
      <dgm:spPr/>
      <dgm:t>
        <a:bodyPr/>
        <a:lstStyle/>
        <a:p>
          <a:r>
            <a:rPr lang="it-IT" sz="1400" dirty="0" smtClean="0">
              <a:solidFill>
                <a:srgbClr val="7030A0"/>
              </a:solidFill>
              <a:effectLst>
                <a:outerShdw blurRad="38100" dist="38100" dir="2700000" algn="tl">
                  <a:srgbClr val="000000">
                    <a:alpha val="43137"/>
                  </a:srgbClr>
                </a:outerShdw>
              </a:effectLst>
            </a:rPr>
            <a:t>EMOZIONI SENTIMENTI</a:t>
          </a:r>
          <a:endParaRPr lang="it-IT" sz="1400" dirty="0">
            <a:solidFill>
              <a:srgbClr val="7030A0"/>
            </a:solidFill>
            <a:effectLst>
              <a:outerShdw blurRad="38100" dist="38100" dir="2700000" algn="tl">
                <a:srgbClr val="000000">
                  <a:alpha val="43137"/>
                </a:srgbClr>
              </a:outerShdw>
            </a:effectLst>
          </a:endParaRPr>
        </a:p>
      </dgm:t>
    </dgm:pt>
    <dgm:pt modelId="{B7034CCC-4B1B-4D86-A86E-F3473ACF80AA}" type="parTrans" cxnId="{86EB9D8A-C69C-40F7-9134-E9033BF65CF6}">
      <dgm:prSet/>
      <dgm:spPr/>
      <dgm:t>
        <a:bodyPr/>
        <a:lstStyle/>
        <a:p>
          <a:endParaRPr lang="it-IT"/>
        </a:p>
      </dgm:t>
    </dgm:pt>
    <dgm:pt modelId="{C16F5E0B-AB4A-49D9-9CE8-5A3CC589172A}" type="sibTrans" cxnId="{86EB9D8A-C69C-40F7-9134-E9033BF65CF6}">
      <dgm:prSet/>
      <dgm:spPr/>
      <dgm:t>
        <a:bodyPr/>
        <a:lstStyle/>
        <a:p>
          <a:endParaRPr lang="it-IT"/>
        </a:p>
      </dgm:t>
    </dgm:pt>
    <dgm:pt modelId="{E2979643-6EED-46B1-AB9E-BFB0EE303A73}" type="pres">
      <dgm:prSet presAssocID="{9093317B-9C73-41BB-806D-6A7CFF2D6238}" presName="Name0" presStyleCnt="0">
        <dgm:presLayoutVars>
          <dgm:chMax val="7"/>
          <dgm:dir/>
          <dgm:resizeHandles val="exact"/>
        </dgm:presLayoutVars>
      </dgm:prSet>
      <dgm:spPr/>
      <dgm:t>
        <a:bodyPr/>
        <a:lstStyle/>
        <a:p>
          <a:endParaRPr lang="it-IT"/>
        </a:p>
      </dgm:t>
    </dgm:pt>
    <dgm:pt modelId="{FAB8D83B-2563-4EB6-9B51-D12E68B11D68}" type="pres">
      <dgm:prSet presAssocID="{9093317B-9C73-41BB-806D-6A7CFF2D6238}" presName="ellipse1" presStyleLbl="vennNode1" presStyleIdx="0" presStyleCnt="6">
        <dgm:presLayoutVars>
          <dgm:bulletEnabled val="1"/>
        </dgm:presLayoutVars>
      </dgm:prSet>
      <dgm:spPr/>
      <dgm:t>
        <a:bodyPr/>
        <a:lstStyle/>
        <a:p>
          <a:endParaRPr lang="it-IT"/>
        </a:p>
      </dgm:t>
    </dgm:pt>
    <dgm:pt modelId="{C1FA5213-CAB1-40A3-9FEF-9918A753FBB7}" type="pres">
      <dgm:prSet presAssocID="{9093317B-9C73-41BB-806D-6A7CFF2D6238}" presName="ellipse2" presStyleLbl="vennNode1" presStyleIdx="1" presStyleCnt="6">
        <dgm:presLayoutVars>
          <dgm:bulletEnabled val="1"/>
        </dgm:presLayoutVars>
      </dgm:prSet>
      <dgm:spPr/>
      <dgm:t>
        <a:bodyPr/>
        <a:lstStyle/>
        <a:p>
          <a:endParaRPr lang="it-IT"/>
        </a:p>
      </dgm:t>
    </dgm:pt>
    <dgm:pt modelId="{13E9E2CC-C096-4CD0-9E3B-1BC4C3BA05DD}" type="pres">
      <dgm:prSet presAssocID="{9093317B-9C73-41BB-806D-6A7CFF2D6238}" presName="ellipse3" presStyleLbl="vennNode1" presStyleIdx="2" presStyleCnt="6">
        <dgm:presLayoutVars>
          <dgm:bulletEnabled val="1"/>
        </dgm:presLayoutVars>
      </dgm:prSet>
      <dgm:spPr/>
      <dgm:t>
        <a:bodyPr/>
        <a:lstStyle/>
        <a:p>
          <a:endParaRPr lang="it-IT"/>
        </a:p>
      </dgm:t>
    </dgm:pt>
    <dgm:pt modelId="{8A5F81E1-7937-46DC-B576-157B4A037546}" type="pres">
      <dgm:prSet presAssocID="{9093317B-9C73-41BB-806D-6A7CFF2D6238}" presName="ellipse4" presStyleLbl="vennNode1" presStyleIdx="3" presStyleCnt="6">
        <dgm:presLayoutVars>
          <dgm:bulletEnabled val="1"/>
        </dgm:presLayoutVars>
      </dgm:prSet>
      <dgm:spPr/>
      <dgm:t>
        <a:bodyPr/>
        <a:lstStyle/>
        <a:p>
          <a:endParaRPr lang="it-IT"/>
        </a:p>
      </dgm:t>
    </dgm:pt>
    <dgm:pt modelId="{F5B2B199-AB45-44FB-B5A6-6AD0F4F88FB7}" type="pres">
      <dgm:prSet presAssocID="{9093317B-9C73-41BB-806D-6A7CFF2D6238}" presName="ellipse5" presStyleLbl="vennNode1" presStyleIdx="4" presStyleCnt="6">
        <dgm:presLayoutVars>
          <dgm:bulletEnabled val="1"/>
        </dgm:presLayoutVars>
      </dgm:prSet>
      <dgm:spPr/>
      <dgm:t>
        <a:bodyPr/>
        <a:lstStyle/>
        <a:p>
          <a:endParaRPr lang="it-IT"/>
        </a:p>
      </dgm:t>
    </dgm:pt>
    <dgm:pt modelId="{D3ADAB7A-1136-4465-911C-41CA349E55FF}" type="pres">
      <dgm:prSet presAssocID="{9093317B-9C73-41BB-806D-6A7CFF2D6238}" presName="ellipse6" presStyleLbl="vennNode1" presStyleIdx="5" presStyleCnt="6">
        <dgm:presLayoutVars>
          <dgm:bulletEnabled val="1"/>
        </dgm:presLayoutVars>
      </dgm:prSet>
      <dgm:spPr/>
      <dgm:t>
        <a:bodyPr/>
        <a:lstStyle/>
        <a:p>
          <a:endParaRPr lang="it-IT"/>
        </a:p>
      </dgm:t>
    </dgm:pt>
  </dgm:ptLst>
  <dgm:cxnLst>
    <dgm:cxn modelId="{7C462D43-2DB7-46A1-99F6-18D23E068291}" type="presOf" srcId="{9093317B-9C73-41BB-806D-6A7CFF2D6238}" destId="{E2979643-6EED-46B1-AB9E-BFB0EE303A73}" srcOrd="0" destOrd="0" presId="urn:microsoft.com/office/officeart/2005/8/layout/rings+Icon"/>
    <dgm:cxn modelId="{7C6388EB-57C5-4C4E-BE42-E6D4B9FFA894}" srcId="{9093317B-9C73-41BB-806D-6A7CFF2D6238}" destId="{08E08850-579C-409E-B46B-1298F1652D16}" srcOrd="1" destOrd="0" parTransId="{B9AADE77-40D4-46E8-88F3-04E7D1317AD4}" sibTransId="{6710099C-5040-4FCA-8D18-C8E56E3953E7}"/>
    <dgm:cxn modelId="{4816E16F-8FA3-44FC-B6C7-7E81F2206C41}" type="presOf" srcId="{DAC67C1A-FE0D-4ECA-AC4F-1E68B7AA7646}" destId="{8A5F81E1-7937-46DC-B576-157B4A037546}" srcOrd="0" destOrd="0" presId="urn:microsoft.com/office/officeart/2005/8/layout/rings+Icon"/>
    <dgm:cxn modelId="{557E48D4-9FD3-4ABE-9AD3-72FE514C078D}" type="presOf" srcId="{FBE56B54-D532-47EA-ABD9-AC53978A6041}" destId="{F5B2B199-AB45-44FB-B5A6-6AD0F4F88FB7}" srcOrd="0" destOrd="0" presId="urn:microsoft.com/office/officeart/2005/8/layout/rings+Icon"/>
    <dgm:cxn modelId="{C69D42A3-48CF-4426-B7F5-DFA7322A5F7D}" type="presOf" srcId="{A1660462-D1AB-4A92-A8FF-A118C73D13C0}" destId="{D3ADAB7A-1136-4465-911C-41CA349E55FF}" srcOrd="0" destOrd="0" presId="urn:microsoft.com/office/officeart/2005/8/layout/rings+Icon"/>
    <dgm:cxn modelId="{056050A4-2C73-49F3-931D-02B43004E982}" type="presOf" srcId="{8E59D829-D3B0-46FC-B7C6-F98415DD3D48}" destId="{13E9E2CC-C096-4CD0-9E3B-1BC4C3BA05DD}" srcOrd="0" destOrd="0" presId="urn:microsoft.com/office/officeart/2005/8/layout/rings+Icon"/>
    <dgm:cxn modelId="{A9568649-582E-4016-BD66-7C16FD9E542D}" type="presOf" srcId="{560CAFD8-FAE8-4B1C-8162-BA530F95EB0E}" destId="{FAB8D83B-2563-4EB6-9B51-D12E68B11D68}" srcOrd="0" destOrd="0" presId="urn:microsoft.com/office/officeart/2005/8/layout/rings+Icon"/>
    <dgm:cxn modelId="{0D042EA2-E6C8-47B4-971D-276552A62589}" srcId="{9093317B-9C73-41BB-806D-6A7CFF2D6238}" destId="{560CAFD8-FAE8-4B1C-8162-BA530F95EB0E}" srcOrd="0" destOrd="0" parTransId="{34DA700C-585E-44A3-B900-BFAFC32F7A23}" sibTransId="{68022BE9-4857-4D61-8D9C-448432536152}"/>
    <dgm:cxn modelId="{78FA35A1-903E-48F2-AC9A-B467ECD94F5C}" srcId="{9093317B-9C73-41BB-806D-6A7CFF2D6238}" destId="{DAC67C1A-FE0D-4ECA-AC4F-1E68B7AA7646}" srcOrd="3" destOrd="0" parTransId="{8881F5B9-3317-4ECD-8A8C-B47FAA2B078B}" sibTransId="{E9DE4A1D-D91B-4718-8485-B3839770BD39}"/>
    <dgm:cxn modelId="{E925CF04-E409-4C01-9201-BE9EA2A6C571}" srcId="{9093317B-9C73-41BB-806D-6A7CFF2D6238}" destId="{8E59D829-D3B0-46FC-B7C6-F98415DD3D48}" srcOrd="2" destOrd="0" parTransId="{BAA25C1E-24E0-49D6-A6A6-77C52637B66F}" sibTransId="{E5B057BE-9AA8-4F74-87B1-205FAD4C5699}"/>
    <dgm:cxn modelId="{938F8DA6-3E9A-4624-9AB9-C3720DB74CCA}" srcId="{9093317B-9C73-41BB-806D-6A7CFF2D6238}" destId="{FBE56B54-D532-47EA-ABD9-AC53978A6041}" srcOrd="4" destOrd="0" parTransId="{60B9D60D-C51E-477B-B869-2B4C5739FDCC}" sibTransId="{33A70B40-6DF4-476E-AB9F-C80E4F293FB4}"/>
    <dgm:cxn modelId="{9F6C5014-9461-4D06-B4DC-A29E4B7DCE6A}" type="presOf" srcId="{08E08850-579C-409E-B46B-1298F1652D16}" destId="{C1FA5213-CAB1-40A3-9FEF-9918A753FBB7}" srcOrd="0" destOrd="0" presId="urn:microsoft.com/office/officeart/2005/8/layout/rings+Icon"/>
    <dgm:cxn modelId="{86EB9D8A-C69C-40F7-9134-E9033BF65CF6}" srcId="{9093317B-9C73-41BB-806D-6A7CFF2D6238}" destId="{A1660462-D1AB-4A92-A8FF-A118C73D13C0}" srcOrd="5" destOrd="0" parTransId="{B7034CCC-4B1B-4D86-A86E-F3473ACF80AA}" sibTransId="{C16F5E0B-AB4A-49D9-9CE8-5A3CC589172A}"/>
    <dgm:cxn modelId="{994D24D7-EF72-455C-9E5B-41F85C88772A}" type="presParOf" srcId="{E2979643-6EED-46B1-AB9E-BFB0EE303A73}" destId="{FAB8D83B-2563-4EB6-9B51-D12E68B11D68}" srcOrd="0" destOrd="0" presId="urn:microsoft.com/office/officeart/2005/8/layout/rings+Icon"/>
    <dgm:cxn modelId="{D34D14B8-A7DB-4358-88DE-82AABB8D1D6F}" type="presParOf" srcId="{E2979643-6EED-46B1-AB9E-BFB0EE303A73}" destId="{C1FA5213-CAB1-40A3-9FEF-9918A753FBB7}" srcOrd="1" destOrd="0" presId="urn:microsoft.com/office/officeart/2005/8/layout/rings+Icon"/>
    <dgm:cxn modelId="{E05735D4-8998-4AD8-B162-6C105359F1B3}" type="presParOf" srcId="{E2979643-6EED-46B1-AB9E-BFB0EE303A73}" destId="{13E9E2CC-C096-4CD0-9E3B-1BC4C3BA05DD}" srcOrd="2" destOrd="0" presId="urn:microsoft.com/office/officeart/2005/8/layout/rings+Icon"/>
    <dgm:cxn modelId="{D08BD7D3-F7B4-4C50-89BB-9E7B28758A31}" type="presParOf" srcId="{E2979643-6EED-46B1-AB9E-BFB0EE303A73}" destId="{8A5F81E1-7937-46DC-B576-157B4A037546}" srcOrd="3" destOrd="0" presId="urn:microsoft.com/office/officeart/2005/8/layout/rings+Icon"/>
    <dgm:cxn modelId="{16D3AD80-4448-4996-8342-0A4565150C98}" type="presParOf" srcId="{E2979643-6EED-46B1-AB9E-BFB0EE303A73}" destId="{F5B2B199-AB45-44FB-B5A6-6AD0F4F88FB7}" srcOrd="4" destOrd="0" presId="urn:microsoft.com/office/officeart/2005/8/layout/rings+Icon"/>
    <dgm:cxn modelId="{86306923-A62A-474C-9EB4-8974CD83996E}" type="presParOf" srcId="{E2979643-6EED-46B1-AB9E-BFB0EE303A73}" destId="{D3ADAB7A-1136-4465-911C-41CA349E55FF}" srcOrd="5"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533CDA5-8F83-46A9-9045-911E20C19D44}" type="doc">
      <dgm:prSet loTypeId="urn:microsoft.com/office/officeart/2009/layout/CircleArrowProcess" loCatId="cycle" qsTypeId="urn:microsoft.com/office/officeart/2005/8/quickstyle/simple3" qsCatId="simple" csTypeId="urn:microsoft.com/office/officeart/2005/8/colors/accent2_4" csCatId="accent2" phldr="1"/>
      <dgm:spPr/>
      <dgm:t>
        <a:bodyPr/>
        <a:lstStyle/>
        <a:p>
          <a:endParaRPr lang="it-IT"/>
        </a:p>
      </dgm:t>
    </dgm:pt>
    <dgm:pt modelId="{0B2D90AD-0FA7-430E-95E0-3D5609EE1173}">
      <dgm:prSet phldrT="[Testo]" custT="1"/>
      <dgm:spPr/>
      <dgm:t>
        <a:bodyPr/>
        <a:lstStyle/>
        <a:p>
          <a:r>
            <a:rPr lang="it-IT" sz="1600" b="1" dirty="0" smtClean="0">
              <a:solidFill>
                <a:srgbClr val="7030A0"/>
              </a:solidFill>
              <a:effectLst>
                <a:outerShdw blurRad="38100" dist="38100" dir="2700000" algn="tl">
                  <a:srgbClr val="000000">
                    <a:alpha val="43137"/>
                  </a:srgbClr>
                </a:outerShdw>
              </a:effectLst>
            </a:rPr>
            <a:t>INSEGNANTI</a:t>
          </a:r>
          <a:endParaRPr lang="it-IT" sz="1600" b="1" dirty="0">
            <a:solidFill>
              <a:srgbClr val="7030A0"/>
            </a:solidFill>
            <a:effectLst>
              <a:outerShdw blurRad="38100" dist="38100" dir="2700000" algn="tl">
                <a:srgbClr val="000000">
                  <a:alpha val="43137"/>
                </a:srgbClr>
              </a:outerShdw>
            </a:effectLst>
          </a:endParaRPr>
        </a:p>
      </dgm:t>
    </dgm:pt>
    <dgm:pt modelId="{DCA125D4-7DCA-4AE9-B897-0394D51648FA}" type="parTrans" cxnId="{3949DA57-836F-4BAA-BDA3-D4A6171D65A5}">
      <dgm:prSet/>
      <dgm:spPr/>
      <dgm:t>
        <a:bodyPr/>
        <a:lstStyle/>
        <a:p>
          <a:endParaRPr lang="it-IT"/>
        </a:p>
      </dgm:t>
    </dgm:pt>
    <dgm:pt modelId="{8B31C77F-C9C7-4DB0-9F5C-17F87A688EE6}" type="sibTrans" cxnId="{3949DA57-836F-4BAA-BDA3-D4A6171D65A5}">
      <dgm:prSet/>
      <dgm:spPr/>
      <dgm:t>
        <a:bodyPr/>
        <a:lstStyle/>
        <a:p>
          <a:endParaRPr lang="it-IT"/>
        </a:p>
      </dgm:t>
    </dgm:pt>
    <dgm:pt modelId="{2BB8621E-DA29-45AD-9B8A-56A0BB323986}">
      <dgm:prSet phldrT="[Testo]" custT="1"/>
      <dgm:spPr/>
      <dgm:t>
        <a:bodyPr/>
        <a:lstStyle/>
        <a:p>
          <a:r>
            <a:rPr lang="it-IT" sz="1600" b="1" dirty="0" smtClean="0">
              <a:solidFill>
                <a:srgbClr val="7030A0"/>
              </a:solidFill>
              <a:effectLst>
                <a:outerShdw blurRad="38100" dist="38100" dir="2700000" algn="tl">
                  <a:srgbClr val="000000">
                    <a:alpha val="43137"/>
                  </a:srgbClr>
                </a:outerShdw>
              </a:effectLst>
            </a:rPr>
            <a:t>PEDAGOGISTI</a:t>
          </a:r>
          <a:endParaRPr lang="it-IT" sz="1600" b="1" dirty="0">
            <a:solidFill>
              <a:srgbClr val="7030A0"/>
            </a:solidFill>
            <a:effectLst>
              <a:outerShdw blurRad="38100" dist="38100" dir="2700000" algn="tl">
                <a:srgbClr val="000000">
                  <a:alpha val="43137"/>
                </a:srgbClr>
              </a:outerShdw>
            </a:effectLst>
          </a:endParaRPr>
        </a:p>
      </dgm:t>
    </dgm:pt>
    <dgm:pt modelId="{A3295114-D39D-42BC-8713-96A6BC31E55A}" type="parTrans" cxnId="{31B9BC05-8683-4B8C-8B6E-E71B61E6B810}">
      <dgm:prSet/>
      <dgm:spPr/>
      <dgm:t>
        <a:bodyPr/>
        <a:lstStyle/>
        <a:p>
          <a:endParaRPr lang="it-IT"/>
        </a:p>
      </dgm:t>
    </dgm:pt>
    <dgm:pt modelId="{E123EDA8-F89F-43C6-80B7-36CE362B4671}" type="sibTrans" cxnId="{31B9BC05-8683-4B8C-8B6E-E71B61E6B810}">
      <dgm:prSet/>
      <dgm:spPr/>
      <dgm:t>
        <a:bodyPr/>
        <a:lstStyle/>
        <a:p>
          <a:endParaRPr lang="it-IT"/>
        </a:p>
      </dgm:t>
    </dgm:pt>
    <dgm:pt modelId="{A219242E-95AD-4BFC-BBD6-C18AE7EFC022}">
      <dgm:prSet phldrT="[Testo]" custT="1"/>
      <dgm:spPr/>
      <dgm:t>
        <a:bodyPr/>
        <a:lstStyle/>
        <a:p>
          <a:r>
            <a:rPr lang="it-IT" sz="1600" b="1" dirty="0" smtClean="0">
              <a:solidFill>
                <a:srgbClr val="7030A0"/>
              </a:solidFill>
              <a:effectLst>
                <a:outerShdw blurRad="38100" dist="38100" dir="2700000" algn="tl">
                  <a:srgbClr val="000000">
                    <a:alpha val="43137"/>
                  </a:srgbClr>
                </a:outerShdw>
              </a:effectLst>
            </a:rPr>
            <a:t>ATELIERISTI</a:t>
          </a:r>
          <a:endParaRPr lang="it-IT" sz="1600" b="1" dirty="0">
            <a:solidFill>
              <a:srgbClr val="7030A0"/>
            </a:solidFill>
            <a:effectLst>
              <a:outerShdw blurRad="38100" dist="38100" dir="2700000" algn="tl">
                <a:srgbClr val="000000">
                  <a:alpha val="43137"/>
                </a:srgbClr>
              </a:outerShdw>
            </a:effectLst>
          </a:endParaRPr>
        </a:p>
      </dgm:t>
    </dgm:pt>
    <dgm:pt modelId="{414CD8BD-67DF-4C47-925B-B61D5E809647}" type="parTrans" cxnId="{E237E4CB-4526-400C-92E5-62B9E752F5B6}">
      <dgm:prSet/>
      <dgm:spPr/>
      <dgm:t>
        <a:bodyPr/>
        <a:lstStyle/>
        <a:p>
          <a:endParaRPr lang="it-IT"/>
        </a:p>
      </dgm:t>
    </dgm:pt>
    <dgm:pt modelId="{96AAB96B-B587-4365-A0F5-17E0527E0D38}" type="sibTrans" cxnId="{E237E4CB-4526-400C-92E5-62B9E752F5B6}">
      <dgm:prSet/>
      <dgm:spPr/>
      <dgm:t>
        <a:bodyPr/>
        <a:lstStyle/>
        <a:p>
          <a:endParaRPr lang="it-IT"/>
        </a:p>
      </dgm:t>
    </dgm:pt>
    <dgm:pt modelId="{26F95822-CAA8-45B0-997C-62B82687973E}" type="pres">
      <dgm:prSet presAssocID="{6533CDA5-8F83-46A9-9045-911E20C19D44}" presName="Name0" presStyleCnt="0">
        <dgm:presLayoutVars>
          <dgm:chMax val="7"/>
          <dgm:chPref val="7"/>
          <dgm:dir/>
          <dgm:animLvl val="lvl"/>
        </dgm:presLayoutVars>
      </dgm:prSet>
      <dgm:spPr/>
      <dgm:t>
        <a:bodyPr/>
        <a:lstStyle/>
        <a:p>
          <a:endParaRPr lang="it-IT"/>
        </a:p>
      </dgm:t>
    </dgm:pt>
    <dgm:pt modelId="{4B812D61-3EA5-4E73-B39B-E34CB7DD4FD4}" type="pres">
      <dgm:prSet presAssocID="{0B2D90AD-0FA7-430E-95E0-3D5609EE1173}" presName="Accent1" presStyleCnt="0"/>
      <dgm:spPr/>
    </dgm:pt>
    <dgm:pt modelId="{5576A518-4204-44F9-BB11-6481E9D56047}" type="pres">
      <dgm:prSet presAssocID="{0B2D90AD-0FA7-430E-95E0-3D5609EE1173}" presName="Accent" presStyleLbl="node1" presStyleIdx="0" presStyleCnt="3" custLinFactNeighborX="497"/>
      <dgm:spPr/>
    </dgm:pt>
    <dgm:pt modelId="{9A8AB69C-935E-43B7-BFC5-9B782CFB53C0}" type="pres">
      <dgm:prSet presAssocID="{0B2D90AD-0FA7-430E-95E0-3D5609EE1173}" presName="Parent1" presStyleLbl="revTx" presStyleIdx="0" presStyleCnt="3">
        <dgm:presLayoutVars>
          <dgm:chMax val="1"/>
          <dgm:chPref val="1"/>
          <dgm:bulletEnabled val="1"/>
        </dgm:presLayoutVars>
      </dgm:prSet>
      <dgm:spPr/>
      <dgm:t>
        <a:bodyPr/>
        <a:lstStyle/>
        <a:p>
          <a:endParaRPr lang="it-IT"/>
        </a:p>
      </dgm:t>
    </dgm:pt>
    <dgm:pt modelId="{E7DAEF13-A53F-42F3-BBB4-107F22029404}" type="pres">
      <dgm:prSet presAssocID="{2BB8621E-DA29-45AD-9B8A-56A0BB323986}" presName="Accent2" presStyleCnt="0"/>
      <dgm:spPr/>
    </dgm:pt>
    <dgm:pt modelId="{E3C778D8-367F-456A-83A5-6D3876873957}" type="pres">
      <dgm:prSet presAssocID="{2BB8621E-DA29-45AD-9B8A-56A0BB323986}" presName="Accent" presStyleLbl="node1" presStyleIdx="1" presStyleCnt="3" custLinFactNeighborX="-22184" custLinFactNeighborY="1893"/>
      <dgm:spPr/>
    </dgm:pt>
    <dgm:pt modelId="{F580729B-750D-40BF-8035-62C7A5E3F931}" type="pres">
      <dgm:prSet presAssocID="{2BB8621E-DA29-45AD-9B8A-56A0BB323986}" presName="Parent2" presStyleLbl="revTx" presStyleIdx="1" presStyleCnt="3" custLinFactNeighborX="-37173" custLinFactNeighborY="3847">
        <dgm:presLayoutVars>
          <dgm:chMax val="1"/>
          <dgm:chPref val="1"/>
          <dgm:bulletEnabled val="1"/>
        </dgm:presLayoutVars>
      </dgm:prSet>
      <dgm:spPr/>
      <dgm:t>
        <a:bodyPr/>
        <a:lstStyle/>
        <a:p>
          <a:endParaRPr lang="it-IT"/>
        </a:p>
      </dgm:t>
    </dgm:pt>
    <dgm:pt modelId="{7B35264F-9CE1-4CCB-9B20-C38C99874B00}" type="pres">
      <dgm:prSet presAssocID="{A219242E-95AD-4BFC-BBD6-C18AE7EFC022}" presName="Accent3" presStyleCnt="0"/>
      <dgm:spPr/>
    </dgm:pt>
    <dgm:pt modelId="{47CD82A9-1C13-4A45-AA5D-9CC142EC08FB}" type="pres">
      <dgm:prSet presAssocID="{A219242E-95AD-4BFC-BBD6-C18AE7EFC022}" presName="Accent" presStyleLbl="node1" presStyleIdx="2" presStyleCnt="3" custLinFactNeighborX="6112" custLinFactNeighborY="-142"/>
      <dgm:spPr/>
    </dgm:pt>
    <dgm:pt modelId="{148CFBB8-DE61-428B-93F7-C367E21C4F21}" type="pres">
      <dgm:prSet presAssocID="{A219242E-95AD-4BFC-BBD6-C18AE7EFC022}" presName="Parent3" presStyleLbl="revTx" presStyleIdx="2" presStyleCnt="3" custLinFactNeighborX="8951" custLinFactNeighborY="-1517">
        <dgm:presLayoutVars>
          <dgm:chMax val="1"/>
          <dgm:chPref val="1"/>
          <dgm:bulletEnabled val="1"/>
        </dgm:presLayoutVars>
      </dgm:prSet>
      <dgm:spPr/>
      <dgm:t>
        <a:bodyPr/>
        <a:lstStyle/>
        <a:p>
          <a:endParaRPr lang="it-IT"/>
        </a:p>
      </dgm:t>
    </dgm:pt>
  </dgm:ptLst>
  <dgm:cxnLst>
    <dgm:cxn modelId="{31B9BC05-8683-4B8C-8B6E-E71B61E6B810}" srcId="{6533CDA5-8F83-46A9-9045-911E20C19D44}" destId="{2BB8621E-DA29-45AD-9B8A-56A0BB323986}" srcOrd="1" destOrd="0" parTransId="{A3295114-D39D-42BC-8713-96A6BC31E55A}" sibTransId="{E123EDA8-F89F-43C6-80B7-36CE362B4671}"/>
    <dgm:cxn modelId="{3EDA49EC-C16E-4DFF-A1A3-0B539839021E}" type="presOf" srcId="{2BB8621E-DA29-45AD-9B8A-56A0BB323986}" destId="{F580729B-750D-40BF-8035-62C7A5E3F931}" srcOrd="0" destOrd="0" presId="urn:microsoft.com/office/officeart/2009/layout/CircleArrowProcess"/>
    <dgm:cxn modelId="{354DF633-21E2-4A43-8F28-F4B0AFDB8FAC}" type="presOf" srcId="{A219242E-95AD-4BFC-BBD6-C18AE7EFC022}" destId="{148CFBB8-DE61-428B-93F7-C367E21C4F21}" srcOrd="0" destOrd="0" presId="urn:microsoft.com/office/officeart/2009/layout/CircleArrowProcess"/>
    <dgm:cxn modelId="{143BF03C-0520-4610-8306-A48C2A42EA68}" type="presOf" srcId="{0B2D90AD-0FA7-430E-95E0-3D5609EE1173}" destId="{9A8AB69C-935E-43B7-BFC5-9B782CFB53C0}" srcOrd="0" destOrd="0" presId="urn:microsoft.com/office/officeart/2009/layout/CircleArrowProcess"/>
    <dgm:cxn modelId="{3949DA57-836F-4BAA-BDA3-D4A6171D65A5}" srcId="{6533CDA5-8F83-46A9-9045-911E20C19D44}" destId="{0B2D90AD-0FA7-430E-95E0-3D5609EE1173}" srcOrd="0" destOrd="0" parTransId="{DCA125D4-7DCA-4AE9-B897-0394D51648FA}" sibTransId="{8B31C77F-C9C7-4DB0-9F5C-17F87A688EE6}"/>
    <dgm:cxn modelId="{B81AF9D4-DE9F-451A-8E07-D9DA379674F8}" type="presOf" srcId="{6533CDA5-8F83-46A9-9045-911E20C19D44}" destId="{26F95822-CAA8-45B0-997C-62B82687973E}" srcOrd="0" destOrd="0" presId="urn:microsoft.com/office/officeart/2009/layout/CircleArrowProcess"/>
    <dgm:cxn modelId="{E237E4CB-4526-400C-92E5-62B9E752F5B6}" srcId="{6533CDA5-8F83-46A9-9045-911E20C19D44}" destId="{A219242E-95AD-4BFC-BBD6-C18AE7EFC022}" srcOrd="2" destOrd="0" parTransId="{414CD8BD-67DF-4C47-925B-B61D5E809647}" sibTransId="{96AAB96B-B587-4365-A0F5-17E0527E0D38}"/>
    <dgm:cxn modelId="{46307E03-D8F1-4D35-BFC8-1993D7B3AEEF}" type="presParOf" srcId="{26F95822-CAA8-45B0-997C-62B82687973E}" destId="{4B812D61-3EA5-4E73-B39B-E34CB7DD4FD4}" srcOrd="0" destOrd="0" presId="urn:microsoft.com/office/officeart/2009/layout/CircleArrowProcess"/>
    <dgm:cxn modelId="{1D42737D-8C4C-4787-9972-F3C6E714E82A}" type="presParOf" srcId="{4B812D61-3EA5-4E73-B39B-E34CB7DD4FD4}" destId="{5576A518-4204-44F9-BB11-6481E9D56047}" srcOrd="0" destOrd="0" presId="urn:microsoft.com/office/officeart/2009/layout/CircleArrowProcess"/>
    <dgm:cxn modelId="{3D8CDAD7-2AD0-4BCB-8F64-20C02295481B}" type="presParOf" srcId="{26F95822-CAA8-45B0-997C-62B82687973E}" destId="{9A8AB69C-935E-43B7-BFC5-9B782CFB53C0}" srcOrd="1" destOrd="0" presId="urn:microsoft.com/office/officeart/2009/layout/CircleArrowProcess"/>
    <dgm:cxn modelId="{A8E93D6B-7E4C-4789-981A-03B098D9E368}" type="presParOf" srcId="{26F95822-CAA8-45B0-997C-62B82687973E}" destId="{E7DAEF13-A53F-42F3-BBB4-107F22029404}" srcOrd="2" destOrd="0" presId="urn:microsoft.com/office/officeart/2009/layout/CircleArrowProcess"/>
    <dgm:cxn modelId="{C4CDCC04-D175-4115-8A2D-68B473C6DC07}" type="presParOf" srcId="{E7DAEF13-A53F-42F3-BBB4-107F22029404}" destId="{E3C778D8-367F-456A-83A5-6D3876873957}" srcOrd="0" destOrd="0" presId="urn:microsoft.com/office/officeart/2009/layout/CircleArrowProcess"/>
    <dgm:cxn modelId="{127A66F3-33D5-40BB-A7B1-CE33D23B9A26}" type="presParOf" srcId="{26F95822-CAA8-45B0-997C-62B82687973E}" destId="{F580729B-750D-40BF-8035-62C7A5E3F931}" srcOrd="3" destOrd="0" presId="urn:microsoft.com/office/officeart/2009/layout/CircleArrowProcess"/>
    <dgm:cxn modelId="{8A9F8BC3-7EDF-4EC5-8223-95460CFB143A}" type="presParOf" srcId="{26F95822-CAA8-45B0-997C-62B82687973E}" destId="{7B35264F-9CE1-4CCB-9B20-C38C99874B00}" srcOrd="4" destOrd="0" presId="urn:microsoft.com/office/officeart/2009/layout/CircleArrowProcess"/>
    <dgm:cxn modelId="{34D448C6-F7B2-4E1E-AF13-B72DCC90C7B4}" type="presParOf" srcId="{7B35264F-9CE1-4CCB-9B20-C38C99874B00}" destId="{47CD82A9-1C13-4A45-AA5D-9CC142EC08FB}" srcOrd="0" destOrd="0" presId="urn:microsoft.com/office/officeart/2009/layout/CircleArrowProcess"/>
    <dgm:cxn modelId="{447AF5AD-0CFF-4004-9106-E6A8BE479156}" type="presParOf" srcId="{26F95822-CAA8-45B0-997C-62B82687973E}" destId="{148CFBB8-DE61-428B-93F7-C367E21C4F21}" srcOrd="5"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E4BAAD9-218A-48CA-A3F8-9CB796AE01C8}" type="doc">
      <dgm:prSet loTypeId="urn:microsoft.com/office/officeart/2008/layout/LinedList" loCatId="list" qsTypeId="urn:microsoft.com/office/officeart/2005/8/quickstyle/simple2" qsCatId="simple" csTypeId="urn:microsoft.com/office/officeart/2005/8/colors/accent2_1" csCatId="accent2" phldr="1"/>
      <dgm:spPr/>
      <dgm:t>
        <a:bodyPr/>
        <a:lstStyle/>
        <a:p>
          <a:endParaRPr lang="it-IT"/>
        </a:p>
      </dgm:t>
    </dgm:pt>
    <dgm:pt modelId="{5B62313A-A729-402D-AB43-B7CC8BE30F0B}">
      <dgm:prSet phldrT="[Testo]" custT="1"/>
      <dgm:spPr/>
      <dgm:t>
        <a:bodyPr/>
        <a:lstStyle/>
        <a:p>
          <a:pPr algn="l">
            <a:spcAft>
              <a:spcPts val="1000"/>
            </a:spcAft>
          </a:pPr>
          <a:r>
            <a:rPr lang="it-IT" sz="1400" dirty="0" smtClean="0">
              <a:latin typeface="Calibri" pitchFamily="34" charset="0"/>
            </a:rPr>
            <a:t>In ascolto, non invadente, vicino, sintonico, lontano dall’equilibrio, ma vicino all’intreccio tra oggetti, pensieri</a:t>
          </a:r>
        </a:p>
        <a:p>
          <a:pPr algn="l">
            <a:spcAft>
              <a:spcPts val="1000"/>
            </a:spcAft>
          </a:pPr>
          <a:r>
            <a:rPr lang="it-IT" sz="1400" dirty="0" smtClean="0">
              <a:latin typeface="Calibri" pitchFamily="34" charset="0"/>
            </a:rPr>
            <a:t>Non esecutore di meri programmi e modellamento come passaggio tra diversi stati, ma partecipi alla costruzione della conoscenza di ogni bambino</a:t>
          </a:r>
        </a:p>
        <a:p>
          <a:pPr algn="l">
            <a:spcAft>
              <a:spcPct val="35000"/>
            </a:spcAft>
          </a:pPr>
          <a:r>
            <a:rPr lang="it-IT" sz="1400" dirty="0" smtClean="0">
              <a:latin typeface="Calibri" pitchFamily="34" charset="0"/>
            </a:rPr>
            <a:t>Fare riflettere teoria e prassi, emozioni e conoscenze: pensare ed agire in riferimento al divenire</a:t>
          </a:r>
        </a:p>
        <a:p>
          <a:pPr algn="l">
            <a:spcAft>
              <a:spcPts val="1000"/>
            </a:spcAft>
          </a:pPr>
          <a:endParaRPr lang="it-IT" sz="1200" dirty="0" smtClean="0"/>
        </a:p>
      </dgm:t>
    </dgm:pt>
    <dgm:pt modelId="{3B3BF6E0-144A-49B9-9957-A1A7B2864D95}" type="parTrans" cxnId="{48E86A78-3048-4D9C-80C8-9EBA5286530C}">
      <dgm:prSet/>
      <dgm:spPr/>
      <dgm:t>
        <a:bodyPr/>
        <a:lstStyle/>
        <a:p>
          <a:endParaRPr lang="it-IT"/>
        </a:p>
      </dgm:t>
    </dgm:pt>
    <dgm:pt modelId="{6715103E-41C6-4F5F-B3E7-29B87087ED1F}" type="sibTrans" cxnId="{48E86A78-3048-4D9C-80C8-9EBA5286530C}">
      <dgm:prSet/>
      <dgm:spPr/>
      <dgm:t>
        <a:bodyPr/>
        <a:lstStyle/>
        <a:p>
          <a:endParaRPr lang="it-IT"/>
        </a:p>
      </dgm:t>
    </dgm:pt>
    <dgm:pt modelId="{4833E7C1-4933-4E4A-AF45-82ECBD47EB8C}">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2000" baseline="0" dirty="0" smtClean="0">
              <a:solidFill>
                <a:srgbClr val="7030A0"/>
              </a:solidFill>
              <a:effectLst>
                <a:outerShdw blurRad="38100" dist="38100" dir="2700000" algn="tl">
                  <a:srgbClr val="000000">
                    <a:alpha val="43137"/>
                  </a:srgbClr>
                </a:outerShdw>
              </a:effectLst>
              <a:latin typeface="Calibri" pitchFamily="34" charset="0"/>
            </a:rPr>
            <a:t>INSEGNANTE</a:t>
          </a:r>
          <a:endParaRPr lang="it-IT" sz="2000" baseline="0" dirty="0">
            <a:solidFill>
              <a:srgbClr val="7030A0"/>
            </a:solidFill>
            <a:effectLst>
              <a:outerShdw blurRad="38100" dist="38100" dir="2700000" algn="tl">
                <a:srgbClr val="000000">
                  <a:alpha val="43137"/>
                </a:srgbClr>
              </a:outerShdw>
            </a:effectLst>
            <a:latin typeface="Calibri" pitchFamily="34" charset="0"/>
          </a:endParaRPr>
        </a:p>
      </dgm:t>
    </dgm:pt>
    <dgm:pt modelId="{149F9226-1C57-4002-BCD1-8B75723BECF7}" type="sibTrans" cxnId="{C617D63D-8804-4CA2-8146-E2D7D0467C31}">
      <dgm:prSet/>
      <dgm:spPr/>
      <dgm:t>
        <a:bodyPr/>
        <a:lstStyle/>
        <a:p>
          <a:endParaRPr lang="it-IT"/>
        </a:p>
      </dgm:t>
    </dgm:pt>
    <dgm:pt modelId="{0588F197-7CD2-4418-B755-B1C602100816}" type="parTrans" cxnId="{C617D63D-8804-4CA2-8146-E2D7D0467C31}">
      <dgm:prSet/>
      <dgm:spPr/>
      <dgm:t>
        <a:bodyPr/>
        <a:lstStyle/>
        <a:p>
          <a:endParaRPr lang="it-IT"/>
        </a:p>
      </dgm:t>
    </dgm:pt>
    <dgm:pt modelId="{93966A03-E1A8-43FC-A542-EAD8C9BE08DB}" type="pres">
      <dgm:prSet presAssocID="{6E4BAAD9-218A-48CA-A3F8-9CB796AE01C8}" presName="vert0" presStyleCnt="0">
        <dgm:presLayoutVars>
          <dgm:dir/>
          <dgm:animOne val="branch"/>
          <dgm:animLvl val="lvl"/>
        </dgm:presLayoutVars>
      </dgm:prSet>
      <dgm:spPr/>
      <dgm:t>
        <a:bodyPr/>
        <a:lstStyle/>
        <a:p>
          <a:endParaRPr lang="it-IT"/>
        </a:p>
      </dgm:t>
    </dgm:pt>
    <dgm:pt modelId="{F34DE4DE-2803-436F-8606-DA7F6E906DC4}" type="pres">
      <dgm:prSet presAssocID="{4833E7C1-4933-4E4A-AF45-82ECBD47EB8C}" presName="thickLine" presStyleLbl="alignNode1" presStyleIdx="0" presStyleCnt="1"/>
      <dgm:spPr/>
      <dgm:t>
        <a:bodyPr/>
        <a:lstStyle/>
        <a:p>
          <a:endParaRPr lang="it-IT"/>
        </a:p>
      </dgm:t>
    </dgm:pt>
    <dgm:pt modelId="{91159E2A-93A6-4F53-AE66-18D16C4200BD}" type="pres">
      <dgm:prSet presAssocID="{4833E7C1-4933-4E4A-AF45-82ECBD47EB8C}" presName="horz1" presStyleCnt="0"/>
      <dgm:spPr/>
    </dgm:pt>
    <dgm:pt modelId="{AC4B47EF-CD7C-4CF0-9AE4-42C8A3DFD3FC}" type="pres">
      <dgm:prSet presAssocID="{4833E7C1-4933-4E4A-AF45-82ECBD47EB8C}" presName="tx1" presStyleLbl="revTx" presStyleIdx="0" presStyleCnt="2" custLinFactNeighborY="1338"/>
      <dgm:spPr/>
      <dgm:t>
        <a:bodyPr/>
        <a:lstStyle/>
        <a:p>
          <a:endParaRPr lang="it-IT"/>
        </a:p>
      </dgm:t>
    </dgm:pt>
    <dgm:pt modelId="{36F8395F-9049-4481-A210-8AE096181EBF}" type="pres">
      <dgm:prSet presAssocID="{4833E7C1-4933-4E4A-AF45-82ECBD47EB8C}" presName="vert1" presStyleCnt="0"/>
      <dgm:spPr/>
    </dgm:pt>
    <dgm:pt modelId="{6C0395CF-C920-4C3A-AB43-724E05ACC69E}" type="pres">
      <dgm:prSet presAssocID="{5B62313A-A729-402D-AB43-B7CC8BE30F0B}" presName="vertSpace2a" presStyleCnt="0"/>
      <dgm:spPr/>
    </dgm:pt>
    <dgm:pt modelId="{4BF5AAF2-B8BC-4A45-9F74-4DDFF1071653}" type="pres">
      <dgm:prSet presAssocID="{5B62313A-A729-402D-AB43-B7CC8BE30F0B}" presName="horz2" presStyleCnt="0"/>
      <dgm:spPr/>
    </dgm:pt>
    <dgm:pt modelId="{9675A7CC-ADEB-47EE-AE8C-98D134B2AD5B}" type="pres">
      <dgm:prSet presAssocID="{5B62313A-A729-402D-AB43-B7CC8BE30F0B}" presName="horzSpace2" presStyleCnt="0"/>
      <dgm:spPr/>
    </dgm:pt>
    <dgm:pt modelId="{FBED86DB-7040-4E13-B538-08410AD56EDD}" type="pres">
      <dgm:prSet presAssocID="{5B62313A-A729-402D-AB43-B7CC8BE30F0B}" presName="tx2" presStyleLbl="revTx" presStyleIdx="1" presStyleCnt="2"/>
      <dgm:spPr/>
      <dgm:t>
        <a:bodyPr/>
        <a:lstStyle/>
        <a:p>
          <a:endParaRPr lang="it-IT"/>
        </a:p>
      </dgm:t>
    </dgm:pt>
    <dgm:pt modelId="{2992A257-B887-4BB4-9599-6BADA223E1A7}" type="pres">
      <dgm:prSet presAssocID="{5B62313A-A729-402D-AB43-B7CC8BE30F0B}" presName="vert2" presStyleCnt="0"/>
      <dgm:spPr/>
    </dgm:pt>
    <dgm:pt modelId="{4BBEB1CB-654E-4A95-A9C3-9CDB36E7B248}" type="pres">
      <dgm:prSet presAssocID="{5B62313A-A729-402D-AB43-B7CC8BE30F0B}" presName="thinLine2b" presStyleLbl="callout" presStyleIdx="0" presStyleCnt="1" custLinFactY="17810" custLinFactNeighborY="100000"/>
      <dgm:spPr/>
    </dgm:pt>
    <dgm:pt modelId="{AD18B554-35F1-49E5-B8E1-065E4CF9473F}" type="pres">
      <dgm:prSet presAssocID="{5B62313A-A729-402D-AB43-B7CC8BE30F0B}" presName="vertSpace2b" presStyleCnt="0"/>
      <dgm:spPr/>
    </dgm:pt>
  </dgm:ptLst>
  <dgm:cxnLst>
    <dgm:cxn modelId="{34CC9B1E-FA50-45A6-8C44-0FDD97735BE4}" type="presOf" srcId="{5B62313A-A729-402D-AB43-B7CC8BE30F0B}" destId="{FBED86DB-7040-4E13-B538-08410AD56EDD}" srcOrd="0" destOrd="0" presId="urn:microsoft.com/office/officeart/2008/layout/LinedList"/>
    <dgm:cxn modelId="{48E86A78-3048-4D9C-80C8-9EBA5286530C}" srcId="{4833E7C1-4933-4E4A-AF45-82ECBD47EB8C}" destId="{5B62313A-A729-402D-AB43-B7CC8BE30F0B}" srcOrd="0" destOrd="0" parTransId="{3B3BF6E0-144A-49B9-9957-A1A7B2864D95}" sibTransId="{6715103E-41C6-4F5F-B3E7-29B87087ED1F}"/>
    <dgm:cxn modelId="{C617D63D-8804-4CA2-8146-E2D7D0467C31}" srcId="{6E4BAAD9-218A-48CA-A3F8-9CB796AE01C8}" destId="{4833E7C1-4933-4E4A-AF45-82ECBD47EB8C}" srcOrd="0" destOrd="0" parTransId="{0588F197-7CD2-4418-B755-B1C602100816}" sibTransId="{149F9226-1C57-4002-BCD1-8B75723BECF7}"/>
    <dgm:cxn modelId="{1B631D50-BDEE-43C8-9B28-E9304DFB9EE0}" type="presOf" srcId="{4833E7C1-4933-4E4A-AF45-82ECBD47EB8C}" destId="{AC4B47EF-CD7C-4CF0-9AE4-42C8A3DFD3FC}" srcOrd="0" destOrd="0" presId="urn:microsoft.com/office/officeart/2008/layout/LinedList"/>
    <dgm:cxn modelId="{414D32ED-35DC-4F59-A472-B3DB8902FA46}" type="presOf" srcId="{6E4BAAD9-218A-48CA-A3F8-9CB796AE01C8}" destId="{93966A03-E1A8-43FC-A542-EAD8C9BE08DB}" srcOrd="0" destOrd="0" presId="urn:microsoft.com/office/officeart/2008/layout/LinedList"/>
    <dgm:cxn modelId="{FDEDD557-2B15-4A2F-85F9-044EA3DA7419}" type="presParOf" srcId="{93966A03-E1A8-43FC-A542-EAD8C9BE08DB}" destId="{F34DE4DE-2803-436F-8606-DA7F6E906DC4}" srcOrd="0" destOrd="0" presId="urn:microsoft.com/office/officeart/2008/layout/LinedList"/>
    <dgm:cxn modelId="{B3EEF79E-7DF8-43B7-B609-5EC20601A9D9}" type="presParOf" srcId="{93966A03-E1A8-43FC-A542-EAD8C9BE08DB}" destId="{91159E2A-93A6-4F53-AE66-18D16C4200BD}" srcOrd="1" destOrd="0" presId="urn:microsoft.com/office/officeart/2008/layout/LinedList"/>
    <dgm:cxn modelId="{125090D9-8DEC-49E4-9D92-7D325EC9B08A}" type="presParOf" srcId="{91159E2A-93A6-4F53-AE66-18D16C4200BD}" destId="{AC4B47EF-CD7C-4CF0-9AE4-42C8A3DFD3FC}" srcOrd="0" destOrd="0" presId="urn:microsoft.com/office/officeart/2008/layout/LinedList"/>
    <dgm:cxn modelId="{C85F2D52-829D-4508-8A36-1149529891FB}" type="presParOf" srcId="{91159E2A-93A6-4F53-AE66-18D16C4200BD}" destId="{36F8395F-9049-4481-A210-8AE096181EBF}" srcOrd="1" destOrd="0" presId="urn:microsoft.com/office/officeart/2008/layout/LinedList"/>
    <dgm:cxn modelId="{9CD1B16F-B417-40D0-8F9B-7FB7B2FA193E}" type="presParOf" srcId="{36F8395F-9049-4481-A210-8AE096181EBF}" destId="{6C0395CF-C920-4C3A-AB43-724E05ACC69E}" srcOrd="0" destOrd="0" presId="urn:microsoft.com/office/officeart/2008/layout/LinedList"/>
    <dgm:cxn modelId="{EB7B8283-3D5B-4A01-B8F8-E71D3669BD5B}" type="presParOf" srcId="{36F8395F-9049-4481-A210-8AE096181EBF}" destId="{4BF5AAF2-B8BC-4A45-9F74-4DDFF1071653}" srcOrd="1" destOrd="0" presId="urn:microsoft.com/office/officeart/2008/layout/LinedList"/>
    <dgm:cxn modelId="{D9A2A151-CC7E-4644-856E-8AEDF7D94922}" type="presParOf" srcId="{4BF5AAF2-B8BC-4A45-9F74-4DDFF1071653}" destId="{9675A7CC-ADEB-47EE-AE8C-98D134B2AD5B}" srcOrd="0" destOrd="0" presId="urn:microsoft.com/office/officeart/2008/layout/LinedList"/>
    <dgm:cxn modelId="{BA18C6FF-E9A3-4271-BB13-95088304C7BE}" type="presParOf" srcId="{4BF5AAF2-B8BC-4A45-9F74-4DDFF1071653}" destId="{FBED86DB-7040-4E13-B538-08410AD56EDD}" srcOrd="1" destOrd="0" presId="urn:microsoft.com/office/officeart/2008/layout/LinedList"/>
    <dgm:cxn modelId="{715EF85C-07E8-471E-86E2-E8BBC9938BD6}" type="presParOf" srcId="{4BF5AAF2-B8BC-4A45-9F74-4DDFF1071653}" destId="{2992A257-B887-4BB4-9599-6BADA223E1A7}" srcOrd="2" destOrd="0" presId="urn:microsoft.com/office/officeart/2008/layout/LinedList"/>
    <dgm:cxn modelId="{E8FD4618-1417-4256-9F91-B35B41BE96EB}" type="presParOf" srcId="{36F8395F-9049-4481-A210-8AE096181EBF}" destId="{4BBEB1CB-654E-4A95-A9C3-9CDB36E7B248}" srcOrd="2" destOrd="0" presId="urn:microsoft.com/office/officeart/2008/layout/LinedList"/>
    <dgm:cxn modelId="{CA94610C-B114-4DA4-B96D-D31A9B9502FA}" type="presParOf" srcId="{36F8395F-9049-4481-A210-8AE096181EBF}" destId="{AD18B554-35F1-49E5-B8E1-065E4CF9473F}"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4D15DB9-9319-43CE-878D-BCB111EA81BE}"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it-IT"/>
        </a:p>
      </dgm:t>
    </dgm:pt>
    <dgm:pt modelId="{D151AD0F-3AC4-43BA-95F6-8ED53D8FC100}">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2000" baseline="0" dirty="0" smtClean="0">
              <a:solidFill>
                <a:srgbClr val="7030A0"/>
              </a:solidFill>
              <a:effectLst>
                <a:outerShdw blurRad="38100" dist="38100" dir="2700000" algn="tl">
                  <a:srgbClr val="000000">
                    <a:alpha val="43137"/>
                  </a:srgbClr>
                </a:outerShdw>
              </a:effectLst>
              <a:latin typeface="Calibri" pitchFamily="34" charset="0"/>
            </a:rPr>
            <a:t>INSEGNANTE</a:t>
          </a:r>
          <a:endParaRPr lang="it-IT" sz="2000" baseline="0" dirty="0">
            <a:solidFill>
              <a:srgbClr val="7030A0"/>
            </a:solidFill>
            <a:effectLst>
              <a:outerShdw blurRad="38100" dist="38100" dir="2700000" algn="tl">
                <a:srgbClr val="000000">
                  <a:alpha val="43137"/>
                </a:srgbClr>
              </a:outerShdw>
            </a:effectLst>
            <a:latin typeface="Calibri" pitchFamily="34" charset="0"/>
          </a:endParaRPr>
        </a:p>
      </dgm:t>
    </dgm:pt>
    <dgm:pt modelId="{BCAD6B3D-5080-4D01-8569-5E5A3EA52C9E}" type="parTrans" cxnId="{8914162B-63FA-4F95-96EC-BB346E17D3A3}">
      <dgm:prSet/>
      <dgm:spPr/>
      <dgm:t>
        <a:bodyPr/>
        <a:lstStyle/>
        <a:p>
          <a:endParaRPr lang="it-IT"/>
        </a:p>
      </dgm:t>
    </dgm:pt>
    <dgm:pt modelId="{4120F63D-609E-490C-9190-DFBE8EFEFE1C}" type="sibTrans" cxnId="{8914162B-63FA-4F95-96EC-BB346E17D3A3}">
      <dgm:prSet/>
      <dgm:spPr/>
      <dgm:t>
        <a:bodyPr/>
        <a:lstStyle/>
        <a:p>
          <a:endParaRPr lang="it-IT"/>
        </a:p>
      </dgm:t>
    </dgm:pt>
    <dgm:pt modelId="{E09B03B1-7F17-4D58-B078-FBB23D9CB395}">
      <dgm:prSet phldrT="[Testo]" custT="1"/>
      <dgm:spPr/>
      <dgm:t>
        <a:bodyPr/>
        <a:lstStyle/>
        <a:p>
          <a:r>
            <a:rPr lang="it-IT" sz="1400" baseline="0" dirty="0" smtClean="0">
              <a:effectLst/>
              <a:latin typeface="Calibri" pitchFamily="34" charset="0"/>
            </a:rPr>
            <a:t>Ampia formazione in più campi del sapere, formazione al cambiamento e come cambiamento</a:t>
          </a:r>
        </a:p>
        <a:p>
          <a:r>
            <a:rPr lang="it-IT" sz="1400" baseline="0" dirty="0" smtClean="0">
              <a:effectLst/>
              <a:latin typeface="Calibri" pitchFamily="34" charset="0"/>
            </a:rPr>
            <a:t>Apprendere ad insegnare attraverso ascolto e ricerca nella collegialità e nel lavoro di gruppo</a:t>
          </a:r>
        </a:p>
        <a:p>
          <a:r>
            <a:rPr lang="it-IT" sz="1400" baseline="0" dirty="0" smtClean="0">
              <a:effectLst/>
              <a:latin typeface="Calibri" pitchFamily="34" charset="0"/>
            </a:rPr>
            <a:t>Individuare cosa sia rilevante in una situazione ed ipotizzare cosa sia adatto: comprensione e sensibilità alla conoscenza, partecipazione al processo come persona </a:t>
          </a:r>
        </a:p>
      </dgm:t>
    </dgm:pt>
    <dgm:pt modelId="{D53F63B5-A8A2-4B0D-A96E-FD4C05C561CD}" type="parTrans" cxnId="{1FD35529-9855-4534-8C36-955D2E5DD315}">
      <dgm:prSet/>
      <dgm:spPr/>
      <dgm:t>
        <a:bodyPr/>
        <a:lstStyle/>
        <a:p>
          <a:endParaRPr lang="it-IT"/>
        </a:p>
      </dgm:t>
    </dgm:pt>
    <dgm:pt modelId="{026AD6A8-819F-48E0-BA82-D158B97A6B91}" type="sibTrans" cxnId="{1FD35529-9855-4534-8C36-955D2E5DD315}">
      <dgm:prSet/>
      <dgm:spPr/>
      <dgm:t>
        <a:bodyPr/>
        <a:lstStyle/>
        <a:p>
          <a:endParaRPr lang="it-IT"/>
        </a:p>
      </dgm:t>
    </dgm:pt>
    <dgm:pt modelId="{F669007E-0903-4C8A-88F2-65FABDA9F4F4}">
      <dgm:prSet phldrT="[Testo]" custT="1"/>
      <dgm:spPr/>
      <dgm:t>
        <a:bodyPr/>
        <a:lstStyle/>
        <a:p>
          <a:r>
            <a:rPr lang="it-IT" sz="1400" baseline="0" dirty="0" smtClean="0">
              <a:solidFill>
                <a:srgbClr val="7030A0"/>
              </a:solidFill>
              <a:effectLst>
                <a:outerShdw blurRad="38100" dist="38100" dir="2700000" algn="tl">
                  <a:srgbClr val="000000">
                    <a:alpha val="43137"/>
                  </a:srgbClr>
                </a:outerShdw>
              </a:effectLst>
              <a:latin typeface="Calibri" pitchFamily="34" charset="0"/>
            </a:rPr>
            <a:t>RICERCA CONTINUA </a:t>
          </a:r>
          <a:r>
            <a:rPr lang="it-IT" sz="1400" baseline="0" dirty="0" smtClean="0">
              <a:effectLst/>
              <a:latin typeface="Calibri" pitchFamily="34" charset="0"/>
            </a:rPr>
            <a:t>per dare senso ai fenomeni che lo coinvolgono (</a:t>
          </a:r>
          <a:r>
            <a:rPr lang="it-IT" sz="1400" baseline="0" dirty="0" smtClean="0">
              <a:solidFill>
                <a:srgbClr val="7030A0"/>
              </a:solidFill>
              <a:effectLst>
                <a:outerShdw blurRad="38100" dist="38100" dir="2700000" algn="tl">
                  <a:srgbClr val="000000">
                    <a:alpha val="43137"/>
                  </a:srgbClr>
                </a:outerShdw>
              </a:effectLst>
              <a:latin typeface="Calibri" pitchFamily="34" charset="0"/>
            </a:rPr>
            <a:t>COMPRESENZA</a:t>
          </a:r>
          <a:r>
            <a:rPr lang="it-IT" sz="1400" baseline="0" dirty="0" smtClean="0">
              <a:effectLst/>
              <a:latin typeface="Calibri" pitchFamily="34" charset="0"/>
            </a:rPr>
            <a:t>) ponendo condizioni di ricerca </a:t>
          </a:r>
        </a:p>
        <a:p>
          <a:r>
            <a:rPr lang="it-IT" sz="1400" baseline="0" dirty="0" smtClean="0">
              <a:effectLst/>
              <a:latin typeface="Calibri" pitchFamily="34" charset="0"/>
            </a:rPr>
            <a:t>Responsabilità nel progettare e costruire contesti che sostengano i processi conoscitivi dei bambini e favoriscano relazioni, aspettative, contagi e presti di competenze</a:t>
          </a:r>
        </a:p>
        <a:p>
          <a:r>
            <a:rPr lang="it-IT" sz="1400" baseline="0" dirty="0" smtClean="0">
              <a:solidFill>
                <a:srgbClr val="7030A0"/>
              </a:solidFill>
              <a:effectLst>
                <a:outerShdw blurRad="38100" dist="38100" dir="2700000" algn="tl">
                  <a:srgbClr val="000000">
                    <a:alpha val="43137"/>
                  </a:srgbClr>
                </a:outerShdw>
              </a:effectLst>
              <a:latin typeface="Calibri" pitchFamily="34" charset="0"/>
            </a:rPr>
            <a:t>RICERCA, OSSERVAZIONE, DOCUMENTAZIONE, RIFLESSIONE, RICOGNIZIONE, COLLEGIALITÀ</a:t>
          </a:r>
        </a:p>
      </dgm:t>
    </dgm:pt>
    <dgm:pt modelId="{73A6B79C-F922-415B-A6F0-AE7777CB0AB2}" type="parTrans" cxnId="{7CB7C491-9B14-4651-BD84-89601BFE3065}">
      <dgm:prSet/>
      <dgm:spPr/>
      <dgm:t>
        <a:bodyPr/>
        <a:lstStyle/>
        <a:p>
          <a:endParaRPr lang="it-IT"/>
        </a:p>
      </dgm:t>
    </dgm:pt>
    <dgm:pt modelId="{6B3F33ED-88EA-4D7B-A3B4-B0FE1D782E46}" type="sibTrans" cxnId="{7CB7C491-9B14-4651-BD84-89601BFE3065}">
      <dgm:prSet/>
      <dgm:spPr/>
      <dgm:t>
        <a:bodyPr/>
        <a:lstStyle/>
        <a:p>
          <a:endParaRPr lang="it-IT"/>
        </a:p>
      </dgm:t>
    </dgm:pt>
    <dgm:pt modelId="{AF7CDC69-F29E-4459-A78E-C2C2101EB141}" type="pres">
      <dgm:prSet presAssocID="{A4D15DB9-9319-43CE-878D-BCB111EA81BE}" presName="vert0" presStyleCnt="0">
        <dgm:presLayoutVars>
          <dgm:dir/>
          <dgm:animOne val="branch"/>
          <dgm:animLvl val="lvl"/>
        </dgm:presLayoutVars>
      </dgm:prSet>
      <dgm:spPr/>
      <dgm:t>
        <a:bodyPr/>
        <a:lstStyle/>
        <a:p>
          <a:endParaRPr lang="it-IT"/>
        </a:p>
      </dgm:t>
    </dgm:pt>
    <dgm:pt modelId="{977E8496-B61F-44A4-B1E6-6E9E6A778A86}" type="pres">
      <dgm:prSet presAssocID="{D151AD0F-3AC4-43BA-95F6-8ED53D8FC100}" presName="thickLine" presStyleLbl="alignNode1" presStyleIdx="0" presStyleCnt="1"/>
      <dgm:spPr/>
    </dgm:pt>
    <dgm:pt modelId="{6C6DFCAB-8D91-4BFD-8F67-1505C5DF8362}" type="pres">
      <dgm:prSet presAssocID="{D151AD0F-3AC4-43BA-95F6-8ED53D8FC100}" presName="horz1" presStyleCnt="0"/>
      <dgm:spPr/>
    </dgm:pt>
    <dgm:pt modelId="{D50AC9A0-6C61-472C-81A9-AFFE77F99E62}" type="pres">
      <dgm:prSet presAssocID="{D151AD0F-3AC4-43BA-95F6-8ED53D8FC100}" presName="tx1" presStyleLbl="revTx" presStyleIdx="0" presStyleCnt="3" custLinFactNeighborY="1338"/>
      <dgm:spPr/>
      <dgm:t>
        <a:bodyPr/>
        <a:lstStyle/>
        <a:p>
          <a:endParaRPr lang="it-IT"/>
        </a:p>
      </dgm:t>
    </dgm:pt>
    <dgm:pt modelId="{D12796DE-99C7-4B37-B946-27EEC273E78B}" type="pres">
      <dgm:prSet presAssocID="{D151AD0F-3AC4-43BA-95F6-8ED53D8FC100}" presName="vert1" presStyleCnt="0"/>
      <dgm:spPr/>
    </dgm:pt>
    <dgm:pt modelId="{8E676338-2A50-4AA2-8526-B6863D0C9A0C}" type="pres">
      <dgm:prSet presAssocID="{E09B03B1-7F17-4D58-B078-FBB23D9CB395}" presName="vertSpace2a" presStyleCnt="0"/>
      <dgm:spPr/>
    </dgm:pt>
    <dgm:pt modelId="{5A4588DB-6E6B-4B59-AF80-1EA43A8167C7}" type="pres">
      <dgm:prSet presAssocID="{E09B03B1-7F17-4D58-B078-FBB23D9CB395}" presName="horz2" presStyleCnt="0"/>
      <dgm:spPr/>
    </dgm:pt>
    <dgm:pt modelId="{4C1286CA-E122-49E8-BEF0-C2186530D947}" type="pres">
      <dgm:prSet presAssocID="{E09B03B1-7F17-4D58-B078-FBB23D9CB395}" presName="horzSpace2" presStyleCnt="0"/>
      <dgm:spPr/>
    </dgm:pt>
    <dgm:pt modelId="{9688E957-585D-40D7-8EB8-4E91AC6683F7}" type="pres">
      <dgm:prSet presAssocID="{E09B03B1-7F17-4D58-B078-FBB23D9CB395}" presName="tx2" presStyleLbl="revTx" presStyleIdx="1" presStyleCnt="3" custLinFactNeighborX="-803" custLinFactNeighborY="-5000"/>
      <dgm:spPr/>
      <dgm:t>
        <a:bodyPr/>
        <a:lstStyle/>
        <a:p>
          <a:endParaRPr lang="it-IT"/>
        </a:p>
      </dgm:t>
    </dgm:pt>
    <dgm:pt modelId="{84B0F479-C6B0-4893-9CCE-11EFC42FF427}" type="pres">
      <dgm:prSet presAssocID="{E09B03B1-7F17-4D58-B078-FBB23D9CB395}" presName="vert2" presStyleCnt="0"/>
      <dgm:spPr/>
    </dgm:pt>
    <dgm:pt modelId="{FDD361B6-D7AE-49CF-BEF5-D22D2E382238}" type="pres">
      <dgm:prSet presAssocID="{E09B03B1-7F17-4D58-B078-FBB23D9CB395}" presName="thinLine2b" presStyleLbl="callout" presStyleIdx="0" presStyleCnt="2" custLinFactY="-700000" custLinFactNeighborY="-758645"/>
      <dgm:spPr/>
    </dgm:pt>
    <dgm:pt modelId="{86A7FD21-3CB4-49FF-A1A4-5A796E8DA5EB}" type="pres">
      <dgm:prSet presAssocID="{E09B03B1-7F17-4D58-B078-FBB23D9CB395}" presName="vertSpace2b" presStyleCnt="0"/>
      <dgm:spPr/>
    </dgm:pt>
    <dgm:pt modelId="{7C2864C2-83CB-4125-A5F8-53BB0AB95593}" type="pres">
      <dgm:prSet presAssocID="{F669007E-0903-4C8A-88F2-65FABDA9F4F4}" presName="horz2" presStyleCnt="0"/>
      <dgm:spPr/>
    </dgm:pt>
    <dgm:pt modelId="{20E181CE-1346-4FA3-84FF-767B4545BE9A}" type="pres">
      <dgm:prSet presAssocID="{F669007E-0903-4C8A-88F2-65FABDA9F4F4}" presName="horzSpace2" presStyleCnt="0"/>
      <dgm:spPr/>
    </dgm:pt>
    <dgm:pt modelId="{E51F29C4-07E7-472F-8522-C5BD9C243017}" type="pres">
      <dgm:prSet presAssocID="{F669007E-0903-4C8A-88F2-65FABDA9F4F4}" presName="tx2" presStyleLbl="revTx" presStyleIdx="2" presStyleCnt="3" custLinFactNeighborX="-1108" custLinFactNeighborY="-49571"/>
      <dgm:spPr/>
      <dgm:t>
        <a:bodyPr/>
        <a:lstStyle/>
        <a:p>
          <a:endParaRPr lang="it-IT"/>
        </a:p>
      </dgm:t>
    </dgm:pt>
    <dgm:pt modelId="{4F96D187-BEBD-4F4E-A1D7-88667B9BA978}" type="pres">
      <dgm:prSet presAssocID="{F669007E-0903-4C8A-88F2-65FABDA9F4F4}" presName="vert2" presStyleCnt="0"/>
      <dgm:spPr/>
    </dgm:pt>
    <dgm:pt modelId="{EDF05C7C-D55C-4484-8585-654090765C2D}" type="pres">
      <dgm:prSet presAssocID="{F669007E-0903-4C8A-88F2-65FABDA9F4F4}" presName="thinLine2b" presStyleLbl="callout" presStyleIdx="1" presStyleCnt="2" custLinFactY="100000" custLinFactNeighborY="127833"/>
      <dgm:spPr/>
    </dgm:pt>
    <dgm:pt modelId="{A1624BC3-6317-4B9F-B614-C178562BC000}" type="pres">
      <dgm:prSet presAssocID="{F669007E-0903-4C8A-88F2-65FABDA9F4F4}" presName="vertSpace2b" presStyleCnt="0"/>
      <dgm:spPr/>
    </dgm:pt>
  </dgm:ptLst>
  <dgm:cxnLst>
    <dgm:cxn modelId="{63EC88FB-1F33-40B1-895A-2AB8FA323134}" type="presOf" srcId="{F669007E-0903-4C8A-88F2-65FABDA9F4F4}" destId="{E51F29C4-07E7-472F-8522-C5BD9C243017}" srcOrd="0" destOrd="0" presId="urn:microsoft.com/office/officeart/2008/layout/LinedList"/>
    <dgm:cxn modelId="{7CB7C491-9B14-4651-BD84-89601BFE3065}" srcId="{D151AD0F-3AC4-43BA-95F6-8ED53D8FC100}" destId="{F669007E-0903-4C8A-88F2-65FABDA9F4F4}" srcOrd="1" destOrd="0" parTransId="{73A6B79C-F922-415B-A6F0-AE7777CB0AB2}" sibTransId="{6B3F33ED-88EA-4D7B-A3B4-B0FE1D782E46}"/>
    <dgm:cxn modelId="{8914162B-63FA-4F95-96EC-BB346E17D3A3}" srcId="{A4D15DB9-9319-43CE-878D-BCB111EA81BE}" destId="{D151AD0F-3AC4-43BA-95F6-8ED53D8FC100}" srcOrd="0" destOrd="0" parTransId="{BCAD6B3D-5080-4D01-8569-5E5A3EA52C9E}" sibTransId="{4120F63D-609E-490C-9190-DFBE8EFEFE1C}"/>
    <dgm:cxn modelId="{6EBBE457-30FC-4ADD-BF04-DAC85C209E23}" type="presOf" srcId="{D151AD0F-3AC4-43BA-95F6-8ED53D8FC100}" destId="{D50AC9A0-6C61-472C-81A9-AFFE77F99E62}" srcOrd="0" destOrd="0" presId="urn:microsoft.com/office/officeart/2008/layout/LinedList"/>
    <dgm:cxn modelId="{E1A35B94-1D3F-4F8D-9D7B-E5AD16631CE4}" type="presOf" srcId="{A4D15DB9-9319-43CE-878D-BCB111EA81BE}" destId="{AF7CDC69-F29E-4459-A78E-C2C2101EB141}" srcOrd="0" destOrd="0" presId="urn:microsoft.com/office/officeart/2008/layout/LinedList"/>
    <dgm:cxn modelId="{002956D8-D7DB-44E3-A383-6BABCEA40BBF}" type="presOf" srcId="{E09B03B1-7F17-4D58-B078-FBB23D9CB395}" destId="{9688E957-585D-40D7-8EB8-4E91AC6683F7}" srcOrd="0" destOrd="0" presId="urn:microsoft.com/office/officeart/2008/layout/LinedList"/>
    <dgm:cxn modelId="{1FD35529-9855-4534-8C36-955D2E5DD315}" srcId="{D151AD0F-3AC4-43BA-95F6-8ED53D8FC100}" destId="{E09B03B1-7F17-4D58-B078-FBB23D9CB395}" srcOrd="0" destOrd="0" parTransId="{D53F63B5-A8A2-4B0D-A96E-FD4C05C561CD}" sibTransId="{026AD6A8-819F-48E0-BA82-D158B97A6B91}"/>
    <dgm:cxn modelId="{5FD4D7AC-1F7B-43BA-927E-732428A47E9A}" type="presParOf" srcId="{AF7CDC69-F29E-4459-A78E-C2C2101EB141}" destId="{977E8496-B61F-44A4-B1E6-6E9E6A778A86}" srcOrd="0" destOrd="0" presId="urn:microsoft.com/office/officeart/2008/layout/LinedList"/>
    <dgm:cxn modelId="{2140EF35-C2AB-4055-9635-6D23ED9F7CE5}" type="presParOf" srcId="{AF7CDC69-F29E-4459-A78E-C2C2101EB141}" destId="{6C6DFCAB-8D91-4BFD-8F67-1505C5DF8362}" srcOrd="1" destOrd="0" presId="urn:microsoft.com/office/officeart/2008/layout/LinedList"/>
    <dgm:cxn modelId="{E0BFB71C-4FB2-4895-8E5F-0BB4B41AED2D}" type="presParOf" srcId="{6C6DFCAB-8D91-4BFD-8F67-1505C5DF8362}" destId="{D50AC9A0-6C61-472C-81A9-AFFE77F99E62}" srcOrd="0" destOrd="0" presId="urn:microsoft.com/office/officeart/2008/layout/LinedList"/>
    <dgm:cxn modelId="{913BF1A6-19BF-4446-8A88-8BDD9B3178D0}" type="presParOf" srcId="{6C6DFCAB-8D91-4BFD-8F67-1505C5DF8362}" destId="{D12796DE-99C7-4B37-B946-27EEC273E78B}" srcOrd="1" destOrd="0" presId="urn:microsoft.com/office/officeart/2008/layout/LinedList"/>
    <dgm:cxn modelId="{4B072BF6-A5BA-4EBC-A343-11B15D9310EC}" type="presParOf" srcId="{D12796DE-99C7-4B37-B946-27EEC273E78B}" destId="{8E676338-2A50-4AA2-8526-B6863D0C9A0C}" srcOrd="0" destOrd="0" presId="urn:microsoft.com/office/officeart/2008/layout/LinedList"/>
    <dgm:cxn modelId="{41EED78A-ACFD-42F7-985F-E02200B3763E}" type="presParOf" srcId="{D12796DE-99C7-4B37-B946-27EEC273E78B}" destId="{5A4588DB-6E6B-4B59-AF80-1EA43A8167C7}" srcOrd="1" destOrd="0" presId="urn:microsoft.com/office/officeart/2008/layout/LinedList"/>
    <dgm:cxn modelId="{38D7AE2D-C029-44AA-A826-87D5EFE19D44}" type="presParOf" srcId="{5A4588DB-6E6B-4B59-AF80-1EA43A8167C7}" destId="{4C1286CA-E122-49E8-BEF0-C2186530D947}" srcOrd="0" destOrd="0" presId="urn:microsoft.com/office/officeart/2008/layout/LinedList"/>
    <dgm:cxn modelId="{1DA9C601-E23F-4189-BF6B-2CB61101F509}" type="presParOf" srcId="{5A4588DB-6E6B-4B59-AF80-1EA43A8167C7}" destId="{9688E957-585D-40D7-8EB8-4E91AC6683F7}" srcOrd="1" destOrd="0" presId="urn:microsoft.com/office/officeart/2008/layout/LinedList"/>
    <dgm:cxn modelId="{1F0E9CB5-AE14-4C9D-ACF7-C7D594716ABF}" type="presParOf" srcId="{5A4588DB-6E6B-4B59-AF80-1EA43A8167C7}" destId="{84B0F479-C6B0-4893-9CCE-11EFC42FF427}" srcOrd="2" destOrd="0" presId="urn:microsoft.com/office/officeart/2008/layout/LinedList"/>
    <dgm:cxn modelId="{3D3ED99F-D85E-4ED8-9129-8C47010AF2DC}" type="presParOf" srcId="{D12796DE-99C7-4B37-B946-27EEC273E78B}" destId="{FDD361B6-D7AE-49CF-BEF5-D22D2E382238}" srcOrd="2" destOrd="0" presId="urn:microsoft.com/office/officeart/2008/layout/LinedList"/>
    <dgm:cxn modelId="{91334C11-A6BC-46B9-AA38-749A83606F23}" type="presParOf" srcId="{D12796DE-99C7-4B37-B946-27EEC273E78B}" destId="{86A7FD21-3CB4-49FF-A1A4-5A796E8DA5EB}" srcOrd="3" destOrd="0" presId="urn:microsoft.com/office/officeart/2008/layout/LinedList"/>
    <dgm:cxn modelId="{9BD5EA24-FB7B-4CEF-9877-B97658435676}" type="presParOf" srcId="{D12796DE-99C7-4B37-B946-27EEC273E78B}" destId="{7C2864C2-83CB-4125-A5F8-53BB0AB95593}" srcOrd="4" destOrd="0" presId="urn:microsoft.com/office/officeart/2008/layout/LinedList"/>
    <dgm:cxn modelId="{11F021C8-D0B5-47F3-A90F-1D9E74DA18D4}" type="presParOf" srcId="{7C2864C2-83CB-4125-A5F8-53BB0AB95593}" destId="{20E181CE-1346-4FA3-84FF-767B4545BE9A}" srcOrd="0" destOrd="0" presId="urn:microsoft.com/office/officeart/2008/layout/LinedList"/>
    <dgm:cxn modelId="{48260A90-8210-4E55-81E8-3964F1CA55BC}" type="presParOf" srcId="{7C2864C2-83CB-4125-A5F8-53BB0AB95593}" destId="{E51F29C4-07E7-472F-8522-C5BD9C243017}" srcOrd="1" destOrd="0" presId="urn:microsoft.com/office/officeart/2008/layout/LinedList"/>
    <dgm:cxn modelId="{B5AABD1C-63B6-45F9-8684-4BFA9492030F}" type="presParOf" srcId="{7C2864C2-83CB-4125-A5F8-53BB0AB95593}" destId="{4F96D187-BEBD-4F4E-A1D7-88667B9BA978}" srcOrd="2" destOrd="0" presId="urn:microsoft.com/office/officeart/2008/layout/LinedList"/>
    <dgm:cxn modelId="{0994EAEC-788A-4653-BF2A-593B8E77435C}" type="presParOf" srcId="{D12796DE-99C7-4B37-B946-27EEC273E78B}" destId="{EDF05C7C-D55C-4484-8585-654090765C2D}" srcOrd="5" destOrd="0" presId="urn:microsoft.com/office/officeart/2008/layout/LinedList"/>
    <dgm:cxn modelId="{3BB357E9-BE07-425A-8173-F5EE560DD4DC}" type="presParOf" srcId="{D12796DE-99C7-4B37-B946-27EEC273E78B}" destId="{A1624BC3-6317-4B9F-B614-C178562BC000}"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D5E3C5F-B16C-4FAE-A3EF-F083B909A242}"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19976CF2-8F69-4C9F-98C0-4BD959C54CA7}">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2000" dirty="0" smtClean="0">
              <a:solidFill>
                <a:srgbClr val="7030A0"/>
              </a:solidFill>
              <a:effectLst>
                <a:outerShdw blurRad="38100" dist="38100" dir="2700000" algn="tl">
                  <a:srgbClr val="000000">
                    <a:alpha val="43137"/>
                  </a:srgbClr>
                </a:outerShdw>
              </a:effectLst>
              <a:latin typeface="Calibri" pitchFamily="34" charset="0"/>
            </a:rPr>
            <a:t>PEDAGOGISTA</a:t>
          </a:r>
          <a:endParaRPr lang="it-IT" sz="2000" dirty="0">
            <a:solidFill>
              <a:srgbClr val="7030A0"/>
            </a:solidFill>
            <a:effectLst>
              <a:outerShdw blurRad="38100" dist="38100" dir="2700000" algn="tl">
                <a:srgbClr val="000000">
                  <a:alpha val="43137"/>
                </a:srgbClr>
              </a:outerShdw>
            </a:effectLst>
            <a:latin typeface="Calibri" pitchFamily="34" charset="0"/>
          </a:endParaRPr>
        </a:p>
      </dgm:t>
    </dgm:pt>
    <dgm:pt modelId="{DA4CB8FB-6ABE-4E42-B38C-860C897558B8}" type="parTrans" cxnId="{F4121B2A-5F06-4BF6-9CDA-B25BBBF36CE4}">
      <dgm:prSet/>
      <dgm:spPr/>
      <dgm:t>
        <a:bodyPr/>
        <a:lstStyle/>
        <a:p>
          <a:endParaRPr lang="it-IT"/>
        </a:p>
      </dgm:t>
    </dgm:pt>
    <dgm:pt modelId="{CBF297E1-E0AD-48FD-9A33-1763A7880819}" type="sibTrans" cxnId="{F4121B2A-5F06-4BF6-9CDA-B25BBBF36CE4}">
      <dgm:prSet/>
      <dgm:spPr/>
      <dgm:t>
        <a:bodyPr/>
        <a:lstStyle/>
        <a:p>
          <a:endParaRPr lang="it-IT"/>
        </a:p>
      </dgm:t>
    </dgm:pt>
    <dgm:pt modelId="{21F854C0-BA96-4C82-8A4B-10DD85B3F80F}">
      <dgm:prSet phldrT="[Testo]" custT="1"/>
      <dgm:spPr/>
      <dgm:t>
        <a:bodyPr/>
        <a:lstStyle/>
        <a:p>
          <a:pPr>
            <a:spcAft>
              <a:spcPts val="1000"/>
            </a:spcAft>
          </a:pPr>
          <a:r>
            <a:rPr lang="it-IT" sz="1400" dirty="0" smtClean="0">
              <a:solidFill>
                <a:schemeClr val="tx1"/>
              </a:solidFill>
              <a:latin typeface="Calibri" pitchFamily="34" charset="0"/>
            </a:rPr>
            <a:t>Sostegno al lavoro di ricerca dell’insegnante, aiutandoli ad esplorare i diversi ambiti di interesse dei bambini, a riflettere sui loro processi cognitivi, metodologie, tematiche e problematiche emergenti</a:t>
          </a:r>
        </a:p>
        <a:p>
          <a:pPr>
            <a:spcAft>
              <a:spcPts val="1000"/>
            </a:spcAft>
          </a:pPr>
          <a:r>
            <a:rPr lang="it-IT" sz="1400" dirty="0" smtClean="0">
              <a:solidFill>
                <a:schemeClr val="tx1"/>
              </a:solidFill>
              <a:latin typeface="Calibri" pitchFamily="34" charset="0"/>
            </a:rPr>
            <a:t>Incontri di aggiornamento, riflessione, approfondimento, formazione, discussione, comunicazione, dialogo e confronto</a:t>
          </a:r>
          <a:endParaRPr lang="it-IT" sz="1400" dirty="0">
            <a:solidFill>
              <a:schemeClr val="tx1"/>
            </a:solidFill>
            <a:latin typeface="Calibri" pitchFamily="34" charset="0"/>
          </a:endParaRPr>
        </a:p>
      </dgm:t>
    </dgm:pt>
    <dgm:pt modelId="{16902B0F-2F15-4AA7-BBC1-3DFD7222357A}" type="parTrans" cxnId="{89A8A771-D012-4E92-B08D-D89095D1B93D}">
      <dgm:prSet/>
      <dgm:spPr/>
      <dgm:t>
        <a:bodyPr/>
        <a:lstStyle/>
        <a:p>
          <a:endParaRPr lang="it-IT"/>
        </a:p>
      </dgm:t>
    </dgm:pt>
    <dgm:pt modelId="{CBD1A3D9-A76C-4480-BCF9-DBC09E05BCF6}" type="sibTrans" cxnId="{89A8A771-D012-4E92-B08D-D89095D1B93D}">
      <dgm:prSet/>
      <dgm:spPr/>
      <dgm:t>
        <a:bodyPr/>
        <a:lstStyle/>
        <a:p>
          <a:endParaRPr lang="it-IT"/>
        </a:p>
      </dgm:t>
    </dgm:pt>
    <dgm:pt modelId="{81FAC19F-AE05-4AC0-BB29-1B190DE429EE}" type="pres">
      <dgm:prSet presAssocID="{2D5E3C5F-B16C-4FAE-A3EF-F083B909A242}" presName="vert0" presStyleCnt="0">
        <dgm:presLayoutVars>
          <dgm:dir/>
          <dgm:animOne val="branch"/>
          <dgm:animLvl val="lvl"/>
        </dgm:presLayoutVars>
      </dgm:prSet>
      <dgm:spPr/>
      <dgm:t>
        <a:bodyPr/>
        <a:lstStyle/>
        <a:p>
          <a:endParaRPr lang="it-IT"/>
        </a:p>
      </dgm:t>
    </dgm:pt>
    <dgm:pt modelId="{E43A0A3B-2F50-421A-9EB0-D880F7B3B619}" type="pres">
      <dgm:prSet presAssocID="{19976CF2-8F69-4C9F-98C0-4BD959C54CA7}" presName="thickLine" presStyleLbl="alignNode1" presStyleIdx="0" presStyleCnt="1"/>
      <dgm:spPr/>
    </dgm:pt>
    <dgm:pt modelId="{BF7905B1-DE92-487E-B4A2-68B65C7E1B64}" type="pres">
      <dgm:prSet presAssocID="{19976CF2-8F69-4C9F-98C0-4BD959C54CA7}" presName="horz1" presStyleCnt="0"/>
      <dgm:spPr/>
    </dgm:pt>
    <dgm:pt modelId="{5E0CF01F-BD89-48A6-8243-B6E8872C02DD}" type="pres">
      <dgm:prSet presAssocID="{19976CF2-8F69-4C9F-98C0-4BD959C54CA7}" presName="tx1" presStyleLbl="revTx" presStyleIdx="0" presStyleCnt="2"/>
      <dgm:spPr/>
      <dgm:t>
        <a:bodyPr/>
        <a:lstStyle/>
        <a:p>
          <a:endParaRPr lang="it-IT"/>
        </a:p>
      </dgm:t>
    </dgm:pt>
    <dgm:pt modelId="{DA3A0DD9-E59F-4B9C-BE1B-500C3641B88B}" type="pres">
      <dgm:prSet presAssocID="{19976CF2-8F69-4C9F-98C0-4BD959C54CA7}" presName="vert1" presStyleCnt="0"/>
      <dgm:spPr/>
    </dgm:pt>
    <dgm:pt modelId="{C12D3DF9-2A7D-4AFE-B414-37A077975594}" type="pres">
      <dgm:prSet presAssocID="{21F854C0-BA96-4C82-8A4B-10DD85B3F80F}" presName="vertSpace2a" presStyleCnt="0"/>
      <dgm:spPr/>
    </dgm:pt>
    <dgm:pt modelId="{44D21489-8229-4446-B25B-32F0D28263E4}" type="pres">
      <dgm:prSet presAssocID="{21F854C0-BA96-4C82-8A4B-10DD85B3F80F}" presName="horz2" presStyleCnt="0"/>
      <dgm:spPr/>
    </dgm:pt>
    <dgm:pt modelId="{20C5824C-F631-40BC-8CF8-26DE43E85FA6}" type="pres">
      <dgm:prSet presAssocID="{21F854C0-BA96-4C82-8A4B-10DD85B3F80F}" presName="horzSpace2" presStyleCnt="0"/>
      <dgm:spPr/>
    </dgm:pt>
    <dgm:pt modelId="{1DFEA13A-8BC9-4466-B5B9-04EFE5A3BAEC}" type="pres">
      <dgm:prSet presAssocID="{21F854C0-BA96-4C82-8A4B-10DD85B3F80F}" presName="tx2" presStyleLbl="revTx" presStyleIdx="1" presStyleCnt="2" custLinFactNeighborY="-3790"/>
      <dgm:spPr/>
      <dgm:t>
        <a:bodyPr/>
        <a:lstStyle/>
        <a:p>
          <a:endParaRPr lang="it-IT"/>
        </a:p>
      </dgm:t>
    </dgm:pt>
    <dgm:pt modelId="{13097D04-13EF-44BF-9F7B-09857310F185}" type="pres">
      <dgm:prSet presAssocID="{21F854C0-BA96-4C82-8A4B-10DD85B3F80F}" presName="vert2" presStyleCnt="0"/>
      <dgm:spPr/>
    </dgm:pt>
    <dgm:pt modelId="{4AB14B6B-874D-496F-B31D-702713745EBF}" type="pres">
      <dgm:prSet presAssocID="{21F854C0-BA96-4C82-8A4B-10DD85B3F80F}" presName="thinLine2b" presStyleLbl="callout" presStyleIdx="0" presStyleCnt="1" custLinFactNeighborY="75295"/>
      <dgm:spPr/>
    </dgm:pt>
    <dgm:pt modelId="{26322A0E-E56B-45FE-A1D3-C370F4BD6E94}" type="pres">
      <dgm:prSet presAssocID="{21F854C0-BA96-4C82-8A4B-10DD85B3F80F}" presName="vertSpace2b" presStyleCnt="0"/>
      <dgm:spPr/>
    </dgm:pt>
  </dgm:ptLst>
  <dgm:cxnLst>
    <dgm:cxn modelId="{89A8A771-D012-4E92-B08D-D89095D1B93D}" srcId="{19976CF2-8F69-4C9F-98C0-4BD959C54CA7}" destId="{21F854C0-BA96-4C82-8A4B-10DD85B3F80F}" srcOrd="0" destOrd="0" parTransId="{16902B0F-2F15-4AA7-BBC1-3DFD7222357A}" sibTransId="{CBD1A3D9-A76C-4480-BCF9-DBC09E05BCF6}"/>
    <dgm:cxn modelId="{F4121B2A-5F06-4BF6-9CDA-B25BBBF36CE4}" srcId="{2D5E3C5F-B16C-4FAE-A3EF-F083B909A242}" destId="{19976CF2-8F69-4C9F-98C0-4BD959C54CA7}" srcOrd="0" destOrd="0" parTransId="{DA4CB8FB-6ABE-4E42-B38C-860C897558B8}" sibTransId="{CBF297E1-E0AD-48FD-9A33-1763A7880819}"/>
    <dgm:cxn modelId="{7360FAC0-1505-4898-9219-E9D43584C356}" type="presOf" srcId="{21F854C0-BA96-4C82-8A4B-10DD85B3F80F}" destId="{1DFEA13A-8BC9-4466-B5B9-04EFE5A3BAEC}" srcOrd="0" destOrd="0" presId="urn:microsoft.com/office/officeart/2008/layout/LinedList"/>
    <dgm:cxn modelId="{37ABD3C9-87BA-47B5-9CAA-0A7DEB07D55B}" type="presOf" srcId="{19976CF2-8F69-4C9F-98C0-4BD959C54CA7}" destId="{5E0CF01F-BD89-48A6-8243-B6E8872C02DD}" srcOrd="0" destOrd="0" presId="urn:microsoft.com/office/officeart/2008/layout/LinedList"/>
    <dgm:cxn modelId="{17A4D115-C909-4BE4-A038-012AF9BAED30}" type="presOf" srcId="{2D5E3C5F-B16C-4FAE-A3EF-F083B909A242}" destId="{81FAC19F-AE05-4AC0-BB29-1B190DE429EE}" srcOrd="0" destOrd="0" presId="urn:microsoft.com/office/officeart/2008/layout/LinedList"/>
    <dgm:cxn modelId="{7B075530-6848-4663-A695-E761808FCB74}" type="presParOf" srcId="{81FAC19F-AE05-4AC0-BB29-1B190DE429EE}" destId="{E43A0A3B-2F50-421A-9EB0-D880F7B3B619}" srcOrd="0" destOrd="0" presId="urn:microsoft.com/office/officeart/2008/layout/LinedList"/>
    <dgm:cxn modelId="{A375979B-0878-4172-A099-BA3CA1D06120}" type="presParOf" srcId="{81FAC19F-AE05-4AC0-BB29-1B190DE429EE}" destId="{BF7905B1-DE92-487E-B4A2-68B65C7E1B64}" srcOrd="1" destOrd="0" presId="urn:microsoft.com/office/officeart/2008/layout/LinedList"/>
    <dgm:cxn modelId="{F3DAA4DC-397E-41A2-A075-1AE3F3713D4B}" type="presParOf" srcId="{BF7905B1-DE92-487E-B4A2-68B65C7E1B64}" destId="{5E0CF01F-BD89-48A6-8243-B6E8872C02DD}" srcOrd="0" destOrd="0" presId="urn:microsoft.com/office/officeart/2008/layout/LinedList"/>
    <dgm:cxn modelId="{0DD85B87-0C90-4B1D-9058-105EABC01856}" type="presParOf" srcId="{BF7905B1-DE92-487E-B4A2-68B65C7E1B64}" destId="{DA3A0DD9-E59F-4B9C-BE1B-500C3641B88B}" srcOrd="1" destOrd="0" presId="urn:microsoft.com/office/officeart/2008/layout/LinedList"/>
    <dgm:cxn modelId="{C31D71B1-DED7-4703-B666-BA0693B2C618}" type="presParOf" srcId="{DA3A0DD9-E59F-4B9C-BE1B-500C3641B88B}" destId="{C12D3DF9-2A7D-4AFE-B414-37A077975594}" srcOrd="0" destOrd="0" presId="urn:microsoft.com/office/officeart/2008/layout/LinedList"/>
    <dgm:cxn modelId="{66C4A24C-B06D-4BF0-94C0-A0291297E968}" type="presParOf" srcId="{DA3A0DD9-E59F-4B9C-BE1B-500C3641B88B}" destId="{44D21489-8229-4446-B25B-32F0D28263E4}" srcOrd="1" destOrd="0" presId="urn:microsoft.com/office/officeart/2008/layout/LinedList"/>
    <dgm:cxn modelId="{9D9BF77D-1D71-405F-B3E8-37CD1E3BC2D5}" type="presParOf" srcId="{44D21489-8229-4446-B25B-32F0D28263E4}" destId="{20C5824C-F631-40BC-8CF8-26DE43E85FA6}" srcOrd="0" destOrd="0" presId="urn:microsoft.com/office/officeart/2008/layout/LinedList"/>
    <dgm:cxn modelId="{ABFE36F1-CEF1-4750-B55E-6489BE3B3184}" type="presParOf" srcId="{44D21489-8229-4446-B25B-32F0D28263E4}" destId="{1DFEA13A-8BC9-4466-B5B9-04EFE5A3BAEC}" srcOrd="1" destOrd="0" presId="urn:microsoft.com/office/officeart/2008/layout/LinedList"/>
    <dgm:cxn modelId="{685DB38D-960A-4F27-8CDD-E367A3BDBFDA}" type="presParOf" srcId="{44D21489-8229-4446-B25B-32F0D28263E4}" destId="{13097D04-13EF-44BF-9F7B-09857310F185}" srcOrd="2" destOrd="0" presId="urn:microsoft.com/office/officeart/2008/layout/LinedList"/>
    <dgm:cxn modelId="{01BD0A1A-30BB-47CF-BE88-C8450CC5B72C}" type="presParOf" srcId="{DA3A0DD9-E59F-4B9C-BE1B-500C3641B88B}" destId="{4AB14B6B-874D-496F-B31D-702713745EBF}" srcOrd="2" destOrd="0" presId="urn:microsoft.com/office/officeart/2008/layout/LinedList"/>
    <dgm:cxn modelId="{A3BD9B49-7EA1-4DD6-8B64-12B13FDF6777}" type="presParOf" srcId="{DA3A0DD9-E59F-4B9C-BE1B-500C3641B88B}" destId="{26322A0E-E56B-45FE-A1D3-C370F4BD6E94}"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00D5DE56-C73D-4F03-BC33-B17F102949FA}" type="doc">
      <dgm:prSet loTypeId="urn:microsoft.com/office/officeart/2008/layout/LinedList" loCatId="list" qsTypeId="urn:microsoft.com/office/officeart/2005/8/quickstyle/simple1" qsCatId="simple" csTypeId="urn:microsoft.com/office/officeart/2005/8/colors/accent2_1" csCatId="accent2" phldr="1"/>
      <dgm:spPr/>
      <dgm:t>
        <a:bodyPr/>
        <a:lstStyle/>
        <a:p>
          <a:endParaRPr lang="it-IT"/>
        </a:p>
      </dgm:t>
    </dgm:pt>
    <dgm:pt modelId="{F25A202A-9890-4942-8833-6F9FADF795E4}">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2000" dirty="0" smtClean="0">
              <a:solidFill>
                <a:srgbClr val="7030A0"/>
              </a:solidFill>
              <a:effectLst>
                <a:outerShdw blurRad="38100" dist="38100" dir="2700000" algn="tl">
                  <a:srgbClr val="000000">
                    <a:alpha val="43137"/>
                  </a:srgbClr>
                </a:outerShdw>
              </a:effectLst>
            </a:rPr>
            <a:t>ATELIERISTA</a:t>
          </a:r>
          <a:endParaRPr lang="it-IT" sz="2000" dirty="0">
            <a:solidFill>
              <a:srgbClr val="7030A0"/>
            </a:solidFill>
            <a:effectLst>
              <a:outerShdw blurRad="38100" dist="38100" dir="2700000" algn="tl">
                <a:srgbClr val="000000">
                  <a:alpha val="43137"/>
                </a:srgbClr>
              </a:outerShdw>
            </a:effectLst>
          </a:endParaRPr>
        </a:p>
      </dgm:t>
    </dgm:pt>
    <dgm:pt modelId="{13827790-AB2C-41FA-94BF-94CA89A99038}" type="parTrans" cxnId="{64DED276-9903-42DC-8952-613A2B02EAC5}">
      <dgm:prSet/>
      <dgm:spPr/>
      <dgm:t>
        <a:bodyPr/>
        <a:lstStyle/>
        <a:p>
          <a:endParaRPr lang="it-IT"/>
        </a:p>
      </dgm:t>
    </dgm:pt>
    <dgm:pt modelId="{CA4953C8-0FA7-4C33-9159-74AA31AAB347}" type="sibTrans" cxnId="{64DED276-9903-42DC-8952-613A2B02EAC5}">
      <dgm:prSet/>
      <dgm:spPr/>
      <dgm:t>
        <a:bodyPr/>
        <a:lstStyle/>
        <a:p>
          <a:endParaRPr lang="it-IT"/>
        </a:p>
      </dgm:t>
    </dgm:pt>
    <dgm:pt modelId="{59D4CF30-4A87-4DDE-A87C-3375EE0BA8B0}">
      <dgm:prSet phldrT="[Testo]" custT="1"/>
      <dgm:spPr/>
      <dgm:t>
        <a:bodyPr/>
        <a:lstStyle/>
        <a:p>
          <a:pPr>
            <a:spcAft>
              <a:spcPts val="1000"/>
            </a:spcAft>
          </a:pPr>
          <a:r>
            <a:rPr lang="it-IT" sz="1400" dirty="0" smtClean="0">
              <a:latin typeface="Calibri" pitchFamily="34" charset="0"/>
            </a:rPr>
            <a:t>Insegnante o diplomato nel linguaggio artistico che propone attività che si integrano con quelle della sezione e riguardano l’educazione visiva, espressiva ed estetica</a:t>
          </a:r>
        </a:p>
        <a:p>
          <a:pPr>
            <a:spcAft>
              <a:spcPts val="1000"/>
            </a:spcAft>
          </a:pPr>
          <a:r>
            <a:rPr lang="it-IT" sz="1400" dirty="0" smtClean="0">
              <a:latin typeface="Calibri" pitchFamily="34" charset="0"/>
            </a:rPr>
            <a:t>Potenziare i diversi linguaggi dei bambini alla costruzione del loro sapere</a:t>
          </a:r>
        </a:p>
        <a:p>
          <a:pPr>
            <a:spcAft>
              <a:spcPts val="1000"/>
            </a:spcAft>
          </a:pPr>
          <a:r>
            <a:rPr lang="it-IT" sz="1400" dirty="0" smtClean="0">
              <a:latin typeface="Calibri" pitchFamily="34" charset="0"/>
            </a:rPr>
            <a:t>Esperienze artistiche, estetiche espressive capaci di creare collegamenti nella realtà attraverso una relazione autentica ed empatica</a:t>
          </a:r>
          <a:endParaRPr lang="it-IT" sz="1400" dirty="0">
            <a:latin typeface="Calibri" pitchFamily="34" charset="0"/>
          </a:endParaRPr>
        </a:p>
      </dgm:t>
    </dgm:pt>
    <dgm:pt modelId="{59092596-CBF8-4B97-9E5D-A3549E3BFC2E}" type="parTrans" cxnId="{12C824D2-E956-4367-B06F-513E231350C2}">
      <dgm:prSet/>
      <dgm:spPr/>
      <dgm:t>
        <a:bodyPr/>
        <a:lstStyle/>
        <a:p>
          <a:endParaRPr lang="it-IT"/>
        </a:p>
      </dgm:t>
    </dgm:pt>
    <dgm:pt modelId="{EA0D5F8D-32B7-4676-A17B-73E06B5879D6}" type="sibTrans" cxnId="{12C824D2-E956-4367-B06F-513E231350C2}">
      <dgm:prSet/>
      <dgm:spPr/>
      <dgm:t>
        <a:bodyPr/>
        <a:lstStyle/>
        <a:p>
          <a:endParaRPr lang="it-IT"/>
        </a:p>
      </dgm:t>
    </dgm:pt>
    <dgm:pt modelId="{D240E80C-41CD-45F7-8669-30CC34B02526}">
      <dgm:prSet phldrT="[Testo]" custT="1"/>
      <dgm:spPr/>
      <dgm:t>
        <a:bodyPr/>
        <a:lstStyle/>
        <a:p>
          <a:pPr>
            <a:spcAft>
              <a:spcPts val="1000"/>
            </a:spcAft>
          </a:pPr>
          <a:r>
            <a:rPr lang="it-IT" sz="1400" dirty="0" smtClean="0">
              <a:latin typeface="Calibri" pitchFamily="34" charset="0"/>
            </a:rPr>
            <a:t>Creazione di mappe che collegano i diversi fenomeni e tematiche tra di loro: unione tra emozioni e logica</a:t>
          </a:r>
        </a:p>
        <a:p>
          <a:pPr>
            <a:spcAft>
              <a:spcPts val="1000"/>
            </a:spcAft>
          </a:pPr>
          <a:r>
            <a:rPr lang="it-IT" sz="1400" dirty="0" smtClean="0">
              <a:latin typeface="Calibri" pitchFamily="34" charset="0"/>
            </a:rPr>
            <a:t>Garanzia della complessità dei processi di conoscenza attraverso la creazione di diversi legami tra differenti linguaggi ed esperienze</a:t>
          </a:r>
        </a:p>
        <a:p>
          <a:pPr>
            <a:spcAft>
              <a:spcPts val="1000"/>
            </a:spcAft>
          </a:pPr>
          <a:r>
            <a:rPr lang="it-IT" sz="1400" dirty="0" smtClean="0">
              <a:latin typeface="Calibri" pitchFamily="34" charset="0"/>
            </a:rPr>
            <a:t>Supporta l’immaginazione, il piacere e la fantasia con nessi </a:t>
          </a:r>
          <a:r>
            <a:rPr lang="it-IT" sz="1400" dirty="0" err="1" smtClean="0">
              <a:latin typeface="Calibri" pitchFamily="34" charset="0"/>
            </a:rPr>
            <a:t>saperi</a:t>
          </a:r>
          <a:r>
            <a:rPr lang="it-IT" sz="1400" dirty="0" smtClean="0">
              <a:latin typeface="Calibri" pitchFamily="34" charset="0"/>
            </a:rPr>
            <a:t> e scenari</a:t>
          </a:r>
          <a:endParaRPr lang="it-IT" sz="1400" dirty="0">
            <a:latin typeface="Calibri" pitchFamily="34" charset="0"/>
          </a:endParaRPr>
        </a:p>
      </dgm:t>
    </dgm:pt>
    <dgm:pt modelId="{94C65FDD-C496-4C9D-A593-F06EC1557BDC}" type="parTrans" cxnId="{E3650A14-5F6B-477F-87F6-903A33B016D4}">
      <dgm:prSet/>
      <dgm:spPr/>
      <dgm:t>
        <a:bodyPr/>
        <a:lstStyle/>
        <a:p>
          <a:endParaRPr lang="it-IT"/>
        </a:p>
      </dgm:t>
    </dgm:pt>
    <dgm:pt modelId="{4B089AFC-89DB-4BD9-97F5-7C16E8E3F698}" type="sibTrans" cxnId="{E3650A14-5F6B-477F-87F6-903A33B016D4}">
      <dgm:prSet/>
      <dgm:spPr/>
      <dgm:t>
        <a:bodyPr/>
        <a:lstStyle/>
        <a:p>
          <a:endParaRPr lang="it-IT"/>
        </a:p>
      </dgm:t>
    </dgm:pt>
    <dgm:pt modelId="{413AA3A2-033C-4CEA-B7EF-90FD51B0D419}" type="pres">
      <dgm:prSet presAssocID="{00D5DE56-C73D-4F03-BC33-B17F102949FA}" presName="vert0" presStyleCnt="0">
        <dgm:presLayoutVars>
          <dgm:dir/>
          <dgm:animOne val="branch"/>
          <dgm:animLvl val="lvl"/>
        </dgm:presLayoutVars>
      </dgm:prSet>
      <dgm:spPr/>
      <dgm:t>
        <a:bodyPr/>
        <a:lstStyle/>
        <a:p>
          <a:endParaRPr lang="it-IT"/>
        </a:p>
      </dgm:t>
    </dgm:pt>
    <dgm:pt modelId="{EAC50E9D-05BC-4A17-BA54-9C638E66F21B}" type="pres">
      <dgm:prSet presAssocID="{F25A202A-9890-4942-8833-6F9FADF795E4}" presName="thickLine" presStyleLbl="alignNode1" presStyleIdx="0" presStyleCnt="1"/>
      <dgm:spPr/>
    </dgm:pt>
    <dgm:pt modelId="{894FB55D-E8E0-4C59-9383-3A3AC719E9DA}" type="pres">
      <dgm:prSet presAssocID="{F25A202A-9890-4942-8833-6F9FADF795E4}" presName="horz1" presStyleCnt="0"/>
      <dgm:spPr/>
    </dgm:pt>
    <dgm:pt modelId="{2E9054A7-E4CA-45D5-A993-CC0CCC0C1FE7}" type="pres">
      <dgm:prSet presAssocID="{F25A202A-9890-4942-8833-6F9FADF795E4}" presName="tx1" presStyleLbl="revTx" presStyleIdx="0" presStyleCnt="3"/>
      <dgm:spPr/>
      <dgm:t>
        <a:bodyPr/>
        <a:lstStyle/>
        <a:p>
          <a:endParaRPr lang="it-IT"/>
        </a:p>
      </dgm:t>
    </dgm:pt>
    <dgm:pt modelId="{68A1437A-A649-425E-84A7-38364FDA1A33}" type="pres">
      <dgm:prSet presAssocID="{F25A202A-9890-4942-8833-6F9FADF795E4}" presName="vert1" presStyleCnt="0"/>
      <dgm:spPr/>
    </dgm:pt>
    <dgm:pt modelId="{93067CA7-0D13-4863-AA06-D90728AD8051}" type="pres">
      <dgm:prSet presAssocID="{59D4CF30-4A87-4DDE-A87C-3375EE0BA8B0}" presName="vertSpace2a" presStyleCnt="0"/>
      <dgm:spPr/>
    </dgm:pt>
    <dgm:pt modelId="{C31B207E-6DBD-4C90-8D04-0E2904B30057}" type="pres">
      <dgm:prSet presAssocID="{59D4CF30-4A87-4DDE-A87C-3375EE0BA8B0}" presName="horz2" presStyleCnt="0"/>
      <dgm:spPr/>
    </dgm:pt>
    <dgm:pt modelId="{96440822-BBA5-49B4-93C9-CEFAFCBDBA3F}" type="pres">
      <dgm:prSet presAssocID="{59D4CF30-4A87-4DDE-A87C-3375EE0BA8B0}" presName="horzSpace2" presStyleCnt="0"/>
      <dgm:spPr/>
    </dgm:pt>
    <dgm:pt modelId="{41B63BF0-ECB5-4029-BEAF-3441C0AF2132}" type="pres">
      <dgm:prSet presAssocID="{59D4CF30-4A87-4DDE-A87C-3375EE0BA8B0}" presName="tx2" presStyleLbl="revTx" presStyleIdx="1" presStyleCnt="3"/>
      <dgm:spPr/>
      <dgm:t>
        <a:bodyPr/>
        <a:lstStyle/>
        <a:p>
          <a:endParaRPr lang="it-IT"/>
        </a:p>
      </dgm:t>
    </dgm:pt>
    <dgm:pt modelId="{EBEC4992-D3E3-4E45-A8F4-2153D55D3596}" type="pres">
      <dgm:prSet presAssocID="{59D4CF30-4A87-4DDE-A87C-3375EE0BA8B0}" presName="vert2" presStyleCnt="0"/>
      <dgm:spPr/>
    </dgm:pt>
    <dgm:pt modelId="{D79BD1E4-8CFC-4AF9-B345-49DCC6686800}" type="pres">
      <dgm:prSet presAssocID="{59D4CF30-4A87-4DDE-A87C-3375EE0BA8B0}" presName="thinLine2b" presStyleLbl="callout" presStyleIdx="0" presStyleCnt="2" custLinFactY="-700000" custLinFactNeighborY="-799805"/>
      <dgm:spPr/>
    </dgm:pt>
    <dgm:pt modelId="{6124F59D-50E9-4E81-B7D3-CA8B70ADD651}" type="pres">
      <dgm:prSet presAssocID="{59D4CF30-4A87-4DDE-A87C-3375EE0BA8B0}" presName="vertSpace2b" presStyleCnt="0"/>
      <dgm:spPr/>
    </dgm:pt>
    <dgm:pt modelId="{DF34AF95-B6AF-45F9-BA41-70C4407C99CC}" type="pres">
      <dgm:prSet presAssocID="{D240E80C-41CD-45F7-8669-30CC34B02526}" presName="horz2" presStyleCnt="0"/>
      <dgm:spPr/>
    </dgm:pt>
    <dgm:pt modelId="{EE39372D-F1E9-424C-9465-8371A01BCA98}" type="pres">
      <dgm:prSet presAssocID="{D240E80C-41CD-45F7-8669-30CC34B02526}" presName="horzSpace2" presStyleCnt="0"/>
      <dgm:spPr/>
    </dgm:pt>
    <dgm:pt modelId="{11C5B097-ED9A-4C2C-A91C-3CFAF42F768C}" type="pres">
      <dgm:prSet presAssocID="{D240E80C-41CD-45F7-8669-30CC34B02526}" presName="tx2" presStyleLbl="revTx" presStyleIdx="2" presStyleCnt="3" custLinFactNeighborY="-50899"/>
      <dgm:spPr/>
      <dgm:t>
        <a:bodyPr/>
        <a:lstStyle/>
        <a:p>
          <a:endParaRPr lang="it-IT"/>
        </a:p>
      </dgm:t>
    </dgm:pt>
    <dgm:pt modelId="{307E511E-C793-47B0-8FF2-9DA1A98AE0E0}" type="pres">
      <dgm:prSet presAssocID="{D240E80C-41CD-45F7-8669-30CC34B02526}" presName="vert2" presStyleCnt="0"/>
      <dgm:spPr/>
    </dgm:pt>
    <dgm:pt modelId="{0D3C3F76-D307-49C6-96CF-A09708D86CE7}" type="pres">
      <dgm:prSet presAssocID="{D240E80C-41CD-45F7-8669-30CC34B02526}" presName="thinLine2b" presStyleLbl="callout" presStyleIdx="1" presStyleCnt="2" custLinFactY="10315" custLinFactNeighborY="100000"/>
      <dgm:spPr/>
    </dgm:pt>
    <dgm:pt modelId="{27C2E627-009C-44CC-A028-2C917B810266}" type="pres">
      <dgm:prSet presAssocID="{D240E80C-41CD-45F7-8669-30CC34B02526}" presName="vertSpace2b" presStyleCnt="0"/>
      <dgm:spPr/>
    </dgm:pt>
  </dgm:ptLst>
  <dgm:cxnLst>
    <dgm:cxn modelId="{64DED276-9903-42DC-8952-613A2B02EAC5}" srcId="{00D5DE56-C73D-4F03-BC33-B17F102949FA}" destId="{F25A202A-9890-4942-8833-6F9FADF795E4}" srcOrd="0" destOrd="0" parTransId="{13827790-AB2C-41FA-94BF-94CA89A99038}" sibTransId="{CA4953C8-0FA7-4C33-9159-74AA31AAB347}"/>
    <dgm:cxn modelId="{9E449557-B72A-4733-8E33-16266AB1E219}" type="presOf" srcId="{59D4CF30-4A87-4DDE-A87C-3375EE0BA8B0}" destId="{41B63BF0-ECB5-4029-BEAF-3441C0AF2132}" srcOrd="0" destOrd="0" presId="urn:microsoft.com/office/officeart/2008/layout/LinedList"/>
    <dgm:cxn modelId="{1629D664-978E-46ED-983B-23D52C41EEFF}" type="presOf" srcId="{00D5DE56-C73D-4F03-BC33-B17F102949FA}" destId="{413AA3A2-033C-4CEA-B7EF-90FD51B0D419}" srcOrd="0" destOrd="0" presId="urn:microsoft.com/office/officeart/2008/layout/LinedList"/>
    <dgm:cxn modelId="{E3650A14-5F6B-477F-87F6-903A33B016D4}" srcId="{F25A202A-9890-4942-8833-6F9FADF795E4}" destId="{D240E80C-41CD-45F7-8669-30CC34B02526}" srcOrd="1" destOrd="0" parTransId="{94C65FDD-C496-4C9D-A593-F06EC1557BDC}" sibTransId="{4B089AFC-89DB-4BD9-97F5-7C16E8E3F698}"/>
    <dgm:cxn modelId="{12C824D2-E956-4367-B06F-513E231350C2}" srcId="{F25A202A-9890-4942-8833-6F9FADF795E4}" destId="{59D4CF30-4A87-4DDE-A87C-3375EE0BA8B0}" srcOrd="0" destOrd="0" parTransId="{59092596-CBF8-4B97-9E5D-A3549E3BFC2E}" sibTransId="{EA0D5F8D-32B7-4676-A17B-73E06B5879D6}"/>
    <dgm:cxn modelId="{0DFFF8CE-27DF-46EF-AEFE-3E76C80001E5}" type="presOf" srcId="{D240E80C-41CD-45F7-8669-30CC34B02526}" destId="{11C5B097-ED9A-4C2C-A91C-3CFAF42F768C}" srcOrd="0" destOrd="0" presId="urn:microsoft.com/office/officeart/2008/layout/LinedList"/>
    <dgm:cxn modelId="{9D1251FF-1FE6-424B-AB4E-918A10B017A9}" type="presOf" srcId="{F25A202A-9890-4942-8833-6F9FADF795E4}" destId="{2E9054A7-E4CA-45D5-A993-CC0CCC0C1FE7}" srcOrd="0" destOrd="0" presId="urn:microsoft.com/office/officeart/2008/layout/LinedList"/>
    <dgm:cxn modelId="{34DD2BF9-615D-4C31-AD87-1A1CACACE26C}" type="presParOf" srcId="{413AA3A2-033C-4CEA-B7EF-90FD51B0D419}" destId="{EAC50E9D-05BC-4A17-BA54-9C638E66F21B}" srcOrd="0" destOrd="0" presId="urn:microsoft.com/office/officeart/2008/layout/LinedList"/>
    <dgm:cxn modelId="{7611ABF1-A56D-437E-A134-6A4805F79766}" type="presParOf" srcId="{413AA3A2-033C-4CEA-B7EF-90FD51B0D419}" destId="{894FB55D-E8E0-4C59-9383-3A3AC719E9DA}" srcOrd="1" destOrd="0" presId="urn:microsoft.com/office/officeart/2008/layout/LinedList"/>
    <dgm:cxn modelId="{82AFD6D0-6E45-4698-85D8-A61C5B515FE9}" type="presParOf" srcId="{894FB55D-E8E0-4C59-9383-3A3AC719E9DA}" destId="{2E9054A7-E4CA-45D5-A993-CC0CCC0C1FE7}" srcOrd="0" destOrd="0" presId="urn:microsoft.com/office/officeart/2008/layout/LinedList"/>
    <dgm:cxn modelId="{BEF24C0E-6556-407A-B7DC-18E2FB498572}" type="presParOf" srcId="{894FB55D-E8E0-4C59-9383-3A3AC719E9DA}" destId="{68A1437A-A649-425E-84A7-38364FDA1A33}" srcOrd="1" destOrd="0" presId="urn:microsoft.com/office/officeart/2008/layout/LinedList"/>
    <dgm:cxn modelId="{E966C577-3E26-4321-93D7-03C7A41E35A4}" type="presParOf" srcId="{68A1437A-A649-425E-84A7-38364FDA1A33}" destId="{93067CA7-0D13-4863-AA06-D90728AD8051}" srcOrd="0" destOrd="0" presId="urn:microsoft.com/office/officeart/2008/layout/LinedList"/>
    <dgm:cxn modelId="{B8693CE3-C2F1-474A-B530-70EFD6F5B105}" type="presParOf" srcId="{68A1437A-A649-425E-84A7-38364FDA1A33}" destId="{C31B207E-6DBD-4C90-8D04-0E2904B30057}" srcOrd="1" destOrd="0" presId="urn:microsoft.com/office/officeart/2008/layout/LinedList"/>
    <dgm:cxn modelId="{595D9AD1-F02F-4FAA-B912-C833B2165856}" type="presParOf" srcId="{C31B207E-6DBD-4C90-8D04-0E2904B30057}" destId="{96440822-BBA5-49B4-93C9-CEFAFCBDBA3F}" srcOrd="0" destOrd="0" presId="urn:microsoft.com/office/officeart/2008/layout/LinedList"/>
    <dgm:cxn modelId="{73104218-B6E2-40E3-A743-B3220D0E39E5}" type="presParOf" srcId="{C31B207E-6DBD-4C90-8D04-0E2904B30057}" destId="{41B63BF0-ECB5-4029-BEAF-3441C0AF2132}" srcOrd="1" destOrd="0" presId="urn:microsoft.com/office/officeart/2008/layout/LinedList"/>
    <dgm:cxn modelId="{0205769B-8608-422B-88FE-F3760C3D809B}" type="presParOf" srcId="{C31B207E-6DBD-4C90-8D04-0E2904B30057}" destId="{EBEC4992-D3E3-4E45-A8F4-2153D55D3596}" srcOrd="2" destOrd="0" presId="urn:microsoft.com/office/officeart/2008/layout/LinedList"/>
    <dgm:cxn modelId="{CC4A870F-7AD7-4844-8477-DA5CBA0DE682}" type="presParOf" srcId="{68A1437A-A649-425E-84A7-38364FDA1A33}" destId="{D79BD1E4-8CFC-4AF9-B345-49DCC6686800}" srcOrd="2" destOrd="0" presId="urn:microsoft.com/office/officeart/2008/layout/LinedList"/>
    <dgm:cxn modelId="{2A70907E-9960-47FD-A150-2034290CF336}" type="presParOf" srcId="{68A1437A-A649-425E-84A7-38364FDA1A33}" destId="{6124F59D-50E9-4E81-B7D3-CA8B70ADD651}" srcOrd="3" destOrd="0" presId="urn:microsoft.com/office/officeart/2008/layout/LinedList"/>
    <dgm:cxn modelId="{A751C519-EF73-4164-ACD6-25784E9E9D34}" type="presParOf" srcId="{68A1437A-A649-425E-84A7-38364FDA1A33}" destId="{DF34AF95-B6AF-45F9-BA41-70C4407C99CC}" srcOrd="4" destOrd="0" presId="urn:microsoft.com/office/officeart/2008/layout/LinedList"/>
    <dgm:cxn modelId="{BDFBD992-DF61-4B9B-A3B2-9AD97E46F1BA}" type="presParOf" srcId="{DF34AF95-B6AF-45F9-BA41-70C4407C99CC}" destId="{EE39372D-F1E9-424C-9465-8371A01BCA98}" srcOrd="0" destOrd="0" presId="urn:microsoft.com/office/officeart/2008/layout/LinedList"/>
    <dgm:cxn modelId="{9BD91DD4-9B02-490E-B00D-DC8BA53D81B5}" type="presParOf" srcId="{DF34AF95-B6AF-45F9-BA41-70C4407C99CC}" destId="{11C5B097-ED9A-4C2C-A91C-3CFAF42F768C}" srcOrd="1" destOrd="0" presId="urn:microsoft.com/office/officeart/2008/layout/LinedList"/>
    <dgm:cxn modelId="{C4713DA9-4FB4-45D5-8E0C-A61D904C6C21}" type="presParOf" srcId="{DF34AF95-B6AF-45F9-BA41-70C4407C99CC}" destId="{307E511E-C793-47B0-8FF2-9DA1A98AE0E0}" srcOrd="2" destOrd="0" presId="urn:microsoft.com/office/officeart/2008/layout/LinedList"/>
    <dgm:cxn modelId="{8BDB7D98-6C0F-4B35-9885-4B6A9AD23F58}" type="presParOf" srcId="{68A1437A-A649-425E-84A7-38364FDA1A33}" destId="{0D3C3F76-D307-49C6-96CF-A09708D86CE7}" srcOrd="5" destOrd="0" presId="urn:microsoft.com/office/officeart/2008/layout/LinedList"/>
    <dgm:cxn modelId="{2DF7EDD7-0FEE-4B1F-9D83-B0BFB144529A}" type="presParOf" srcId="{68A1437A-A649-425E-84A7-38364FDA1A33}" destId="{27C2E627-009C-44CC-A028-2C917B810266}"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80159DD-02AB-4851-ACB0-05AD46324D83}"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it-IT"/>
        </a:p>
      </dgm:t>
    </dgm:pt>
    <dgm:pt modelId="{BB56F1C7-291B-4F50-9618-803068CEA418}">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2000" dirty="0" smtClean="0">
              <a:solidFill>
                <a:srgbClr val="7030A0"/>
              </a:solidFill>
              <a:effectLst>
                <a:outerShdw blurRad="38100" dist="38100" dir="2700000" algn="tl">
                  <a:srgbClr val="000000">
                    <a:alpha val="43137"/>
                  </a:srgbClr>
                </a:outerShdw>
              </a:effectLst>
              <a:latin typeface="Calibri" pitchFamily="34" charset="0"/>
            </a:rPr>
            <a:t>ATELIER</a:t>
          </a:r>
          <a:endParaRPr lang="it-IT" sz="2000" dirty="0">
            <a:solidFill>
              <a:srgbClr val="7030A0"/>
            </a:solidFill>
            <a:effectLst>
              <a:outerShdw blurRad="38100" dist="38100" dir="2700000" algn="tl">
                <a:srgbClr val="000000">
                  <a:alpha val="43137"/>
                </a:srgbClr>
              </a:outerShdw>
            </a:effectLst>
            <a:latin typeface="Calibri" pitchFamily="34" charset="0"/>
          </a:endParaRPr>
        </a:p>
      </dgm:t>
    </dgm:pt>
    <dgm:pt modelId="{DE18ECA5-6146-4DFA-A0E0-33655285BDB2}" type="parTrans" cxnId="{098E076F-572B-4212-808F-1E71642B18D3}">
      <dgm:prSet/>
      <dgm:spPr/>
      <dgm:t>
        <a:bodyPr/>
        <a:lstStyle/>
        <a:p>
          <a:endParaRPr lang="it-IT"/>
        </a:p>
      </dgm:t>
    </dgm:pt>
    <dgm:pt modelId="{B64C6CE7-A841-4127-8E21-95DDA76F5368}" type="sibTrans" cxnId="{098E076F-572B-4212-808F-1E71642B18D3}">
      <dgm:prSet/>
      <dgm:spPr/>
      <dgm:t>
        <a:bodyPr/>
        <a:lstStyle/>
        <a:p>
          <a:endParaRPr lang="it-IT"/>
        </a:p>
      </dgm:t>
    </dgm:pt>
    <dgm:pt modelId="{0B96D46E-AA51-4C68-880D-4D0690870005}">
      <dgm:prSet phldrT="[Testo]" custT="1"/>
      <dgm:spPr/>
      <dgm:t>
        <a:bodyPr/>
        <a:lstStyle/>
        <a:p>
          <a:r>
            <a:rPr lang="it-IT" sz="1400" dirty="0" smtClean="0">
              <a:latin typeface="Calibri" pitchFamily="34" charset="0"/>
            </a:rPr>
            <a:t>Possibilità quotidiana di avere incontri con più materiali, linguaggi, punti di vista, opinioni: avere contemporaneamente attivi mani, pensiero, emozioni valorizzando l’espressività</a:t>
          </a:r>
        </a:p>
        <a:p>
          <a:r>
            <a:rPr lang="it-IT" sz="1400" dirty="0" smtClean="0">
              <a:latin typeface="Calibri" pitchFamily="34" charset="0"/>
            </a:rPr>
            <a:t>Caratterizzato da scaffali, </a:t>
          </a:r>
          <a:r>
            <a:rPr lang="it-IT" sz="1400" dirty="0" err="1" smtClean="0">
              <a:latin typeface="Calibri" pitchFamily="34" charset="0"/>
            </a:rPr>
            <a:t>computers</a:t>
          </a:r>
          <a:r>
            <a:rPr lang="it-IT" sz="1400" dirty="0" smtClean="0">
              <a:latin typeface="Calibri" pitchFamily="34" charset="0"/>
            </a:rPr>
            <a:t>, cavalletti, tavoli ampi per eseguire lavori e materiale diversificato e di recupero</a:t>
          </a:r>
        </a:p>
      </dgm:t>
    </dgm:pt>
    <dgm:pt modelId="{D0F9947E-EE8E-45C5-B63F-D6C03426C439}" type="parTrans" cxnId="{85E2AAD3-A15F-4B6B-AA72-08ACFF95289D}">
      <dgm:prSet/>
      <dgm:spPr/>
      <dgm:t>
        <a:bodyPr/>
        <a:lstStyle/>
        <a:p>
          <a:endParaRPr lang="it-IT"/>
        </a:p>
      </dgm:t>
    </dgm:pt>
    <dgm:pt modelId="{CE885FB0-A93D-4D2E-B21D-F66FC657CE6F}" type="sibTrans" cxnId="{85E2AAD3-A15F-4B6B-AA72-08ACFF95289D}">
      <dgm:prSet/>
      <dgm:spPr/>
      <dgm:t>
        <a:bodyPr/>
        <a:lstStyle/>
        <a:p>
          <a:endParaRPr lang="it-IT"/>
        </a:p>
      </dgm:t>
    </dgm:pt>
    <dgm:pt modelId="{26B48DAB-BFF7-4B5B-A6A7-84E6E205ED6F}">
      <dgm:prSet phldrT="[Testo]" custT="1"/>
      <dgm:spPr/>
      <dgm:t>
        <a:bodyPr/>
        <a:lstStyle/>
        <a:p>
          <a:r>
            <a:rPr lang="it-IT" sz="1400" dirty="0" smtClean="0">
              <a:latin typeface="Calibri" pitchFamily="34" charset="0"/>
            </a:rPr>
            <a:t>Luogo simbolico di esplorazione dei cento linguaggi del bambino come metafora per la ricerca: ricco di </a:t>
          </a:r>
          <a:r>
            <a:rPr lang="it-IT" sz="1400" dirty="0" smtClean="0">
              <a:latin typeface="Calibri" pitchFamily="34" charset="0"/>
            </a:rPr>
            <a:t>diversi materiali</a:t>
          </a:r>
          <a:endParaRPr lang="it-IT" sz="1400" dirty="0" smtClean="0">
            <a:latin typeface="Calibri" pitchFamily="34" charset="0"/>
          </a:endParaRPr>
        </a:p>
        <a:p>
          <a:r>
            <a:rPr lang="it-IT" sz="1400" dirty="0" smtClean="0">
              <a:latin typeface="Calibri" pitchFamily="34" charset="0"/>
            </a:rPr>
            <a:t>Luogo di documentazione, incontri di aggiornamento e riflessione professionale, riunioni di studio</a:t>
          </a:r>
        </a:p>
        <a:p>
          <a:endParaRPr lang="it-IT" sz="1400" dirty="0" smtClean="0">
            <a:latin typeface="Calibri" pitchFamily="34" charset="0"/>
          </a:endParaRPr>
        </a:p>
        <a:p>
          <a:endParaRPr lang="it-IT" sz="1400" dirty="0" smtClean="0">
            <a:latin typeface="Calibri" pitchFamily="34" charset="0"/>
          </a:endParaRPr>
        </a:p>
      </dgm:t>
    </dgm:pt>
    <dgm:pt modelId="{49D83E55-1687-410E-A621-D4F29CC0CB82}" type="parTrans" cxnId="{33D1E6A8-620D-4D21-B913-2D249B93A56B}">
      <dgm:prSet/>
      <dgm:spPr/>
      <dgm:t>
        <a:bodyPr/>
        <a:lstStyle/>
        <a:p>
          <a:endParaRPr lang="it-IT"/>
        </a:p>
      </dgm:t>
    </dgm:pt>
    <dgm:pt modelId="{D4C9DCEB-D18D-46BC-A7CC-30B1D0A97A8B}" type="sibTrans" cxnId="{33D1E6A8-620D-4D21-B913-2D249B93A56B}">
      <dgm:prSet/>
      <dgm:spPr/>
      <dgm:t>
        <a:bodyPr/>
        <a:lstStyle/>
        <a:p>
          <a:endParaRPr lang="it-IT"/>
        </a:p>
      </dgm:t>
    </dgm:pt>
    <dgm:pt modelId="{FB1A5FFF-1FBF-4897-8C4E-563B1941B269}" type="pres">
      <dgm:prSet presAssocID="{C80159DD-02AB-4851-ACB0-05AD46324D83}" presName="vert0" presStyleCnt="0">
        <dgm:presLayoutVars>
          <dgm:dir/>
          <dgm:animOne val="branch"/>
          <dgm:animLvl val="lvl"/>
        </dgm:presLayoutVars>
      </dgm:prSet>
      <dgm:spPr/>
      <dgm:t>
        <a:bodyPr/>
        <a:lstStyle/>
        <a:p>
          <a:endParaRPr lang="it-IT"/>
        </a:p>
      </dgm:t>
    </dgm:pt>
    <dgm:pt modelId="{AF0AEDDD-0E6B-4884-8F93-A73A65963916}" type="pres">
      <dgm:prSet presAssocID="{BB56F1C7-291B-4F50-9618-803068CEA418}" presName="thickLine" presStyleLbl="alignNode1" presStyleIdx="0" presStyleCnt="1"/>
      <dgm:spPr/>
    </dgm:pt>
    <dgm:pt modelId="{FB4916DF-C7CE-48AD-B70D-00217660BDEE}" type="pres">
      <dgm:prSet presAssocID="{BB56F1C7-291B-4F50-9618-803068CEA418}" presName="horz1" presStyleCnt="0"/>
      <dgm:spPr/>
    </dgm:pt>
    <dgm:pt modelId="{8032037D-3CA6-4436-90B7-F00F3ADE987B}" type="pres">
      <dgm:prSet presAssocID="{BB56F1C7-291B-4F50-9618-803068CEA418}" presName="tx1" presStyleLbl="revTx" presStyleIdx="0" presStyleCnt="3"/>
      <dgm:spPr/>
      <dgm:t>
        <a:bodyPr/>
        <a:lstStyle/>
        <a:p>
          <a:endParaRPr lang="it-IT"/>
        </a:p>
      </dgm:t>
    </dgm:pt>
    <dgm:pt modelId="{A065CFEB-5369-46D0-B1B0-93A5B412A4E2}" type="pres">
      <dgm:prSet presAssocID="{BB56F1C7-291B-4F50-9618-803068CEA418}" presName="vert1" presStyleCnt="0"/>
      <dgm:spPr/>
    </dgm:pt>
    <dgm:pt modelId="{A0DD608D-438C-4043-84A9-0E9EF36DA0D1}" type="pres">
      <dgm:prSet presAssocID="{0B96D46E-AA51-4C68-880D-4D0690870005}" presName="vertSpace2a" presStyleCnt="0"/>
      <dgm:spPr/>
    </dgm:pt>
    <dgm:pt modelId="{90392C64-CC64-409E-9BEF-19E72DAB67CF}" type="pres">
      <dgm:prSet presAssocID="{0B96D46E-AA51-4C68-880D-4D0690870005}" presName="horz2" presStyleCnt="0"/>
      <dgm:spPr/>
    </dgm:pt>
    <dgm:pt modelId="{4B8A876E-F6AB-4E1D-9BF4-338A6C236754}" type="pres">
      <dgm:prSet presAssocID="{0B96D46E-AA51-4C68-880D-4D0690870005}" presName="horzSpace2" presStyleCnt="0"/>
      <dgm:spPr/>
    </dgm:pt>
    <dgm:pt modelId="{5EC17FF7-4AF2-4795-8CF2-A23218876008}" type="pres">
      <dgm:prSet presAssocID="{0B96D46E-AA51-4C68-880D-4D0690870005}" presName="tx2" presStyleLbl="revTx" presStyleIdx="1" presStyleCnt="3" custLinFactNeighborY="-5156"/>
      <dgm:spPr/>
      <dgm:t>
        <a:bodyPr/>
        <a:lstStyle/>
        <a:p>
          <a:endParaRPr lang="it-IT"/>
        </a:p>
      </dgm:t>
    </dgm:pt>
    <dgm:pt modelId="{619340C3-897E-4A6C-8A3F-A75F56710830}" type="pres">
      <dgm:prSet presAssocID="{0B96D46E-AA51-4C68-880D-4D0690870005}" presName="vert2" presStyleCnt="0"/>
      <dgm:spPr/>
    </dgm:pt>
    <dgm:pt modelId="{B20FE5DB-3CBF-4246-89B1-18EFB79FEA0D}" type="pres">
      <dgm:prSet presAssocID="{0B96D46E-AA51-4C68-880D-4D0690870005}" presName="thinLine2b" presStyleLbl="callout" presStyleIdx="0" presStyleCnt="2" custLinFactY="-900000" custLinFactNeighborY="-987303"/>
      <dgm:spPr/>
    </dgm:pt>
    <dgm:pt modelId="{858888A2-EBF4-426B-8D05-3B44D38A90BD}" type="pres">
      <dgm:prSet presAssocID="{0B96D46E-AA51-4C68-880D-4D0690870005}" presName="vertSpace2b" presStyleCnt="0"/>
      <dgm:spPr/>
    </dgm:pt>
    <dgm:pt modelId="{FA090B73-23D3-420E-9E7F-0B56850ABA04}" type="pres">
      <dgm:prSet presAssocID="{26B48DAB-BFF7-4B5B-A6A7-84E6E205ED6F}" presName="horz2" presStyleCnt="0"/>
      <dgm:spPr/>
    </dgm:pt>
    <dgm:pt modelId="{F28A9AC7-F4B2-476D-9FF4-8FBB90F37044}" type="pres">
      <dgm:prSet presAssocID="{26B48DAB-BFF7-4B5B-A6A7-84E6E205ED6F}" presName="horzSpace2" presStyleCnt="0"/>
      <dgm:spPr/>
    </dgm:pt>
    <dgm:pt modelId="{803733AA-313A-4C4B-87AE-8B0B92A01E8B}" type="pres">
      <dgm:prSet presAssocID="{26B48DAB-BFF7-4B5B-A6A7-84E6E205ED6F}" presName="tx2" presStyleLbl="revTx" presStyleIdx="2" presStyleCnt="3" custLinFactNeighborY="-65491"/>
      <dgm:spPr/>
      <dgm:t>
        <a:bodyPr/>
        <a:lstStyle/>
        <a:p>
          <a:endParaRPr lang="it-IT"/>
        </a:p>
      </dgm:t>
    </dgm:pt>
    <dgm:pt modelId="{8B86982B-7491-4E40-9400-30F6CDE42E26}" type="pres">
      <dgm:prSet presAssocID="{26B48DAB-BFF7-4B5B-A6A7-84E6E205ED6F}" presName="vert2" presStyleCnt="0"/>
      <dgm:spPr/>
    </dgm:pt>
    <dgm:pt modelId="{42660231-53E4-4F67-B4AE-A01EF7DD0507}" type="pres">
      <dgm:prSet presAssocID="{26B48DAB-BFF7-4B5B-A6A7-84E6E205ED6F}" presName="thinLine2b" presStyleLbl="callout" presStyleIdx="1" presStyleCnt="2" custLinFactY="100000" custLinFactNeighborY="127251"/>
      <dgm:spPr/>
    </dgm:pt>
    <dgm:pt modelId="{A85E67EF-C8EA-4666-A7EC-0894230876FB}" type="pres">
      <dgm:prSet presAssocID="{26B48DAB-BFF7-4B5B-A6A7-84E6E205ED6F}" presName="vertSpace2b" presStyleCnt="0"/>
      <dgm:spPr/>
    </dgm:pt>
  </dgm:ptLst>
  <dgm:cxnLst>
    <dgm:cxn modelId="{371B1901-7DD3-49F7-AD8C-79938EB767C4}" type="presOf" srcId="{0B96D46E-AA51-4C68-880D-4D0690870005}" destId="{5EC17FF7-4AF2-4795-8CF2-A23218876008}" srcOrd="0" destOrd="0" presId="urn:microsoft.com/office/officeart/2008/layout/LinedList"/>
    <dgm:cxn modelId="{33D1E6A8-620D-4D21-B913-2D249B93A56B}" srcId="{BB56F1C7-291B-4F50-9618-803068CEA418}" destId="{26B48DAB-BFF7-4B5B-A6A7-84E6E205ED6F}" srcOrd="1" destOrd="0" parTransId="{49D83E55-1687-410E-A621-D4F29CC0CB82}" sibTransId="{D4C9DCEB-D18D-46BC-A7CC-30B1D0A97A8B}"/>
    <dgm:cxn modelId="{74CC2A22-A085-4B1B-8D5F-798D973434DD}" type="presOf" srcId="{26B48DAB-BFF7-4B5B-A6A7-84E6E205ED6F}" destId="{803733AA-313A-4C4B-87AE-8B0B92A01E8B}" srcOrd="0" destOrd="0" presId="urn:microsoft.com/office/officeart/2008/layout/LinedList"/>
    <dgm:cxn modelId="{85E2AAD3-A15F-4B6B-AA72-08ACFF95289D}" srcId="{BB56F1C7-291B-4F50-9618-803068CEA418}" destId="{0B96D46E-AA51-4C68-880D-4D0690870005}" srcOrd="0" destOrd="0" parTransId="{D0F9947E-EE8E-45C5-B63F-D6C03426C439}" sibTransId="{CE885FB0-A93D-4D2E-B21D-F66FC657CE6F}"/>
    <dgm:cxn modelId="{BCF09C8F-3CD9-4988-936B-D1D5AC8F8D6E}" type="presOf" srcId="{BB56F1C7-291B-4F50-9618-803068CEA418}" destId="{8032037D-3CA6-4436-90B7-F00F3ADE987B}" srcOrd="0" destOrd="0" presId="urn:microsoft.com/office/officeart/2008/layout/LinedList"/>
    <dgm:cxn modelId="{B4FB9038-980D-4A4C-A707-04AF93E682AE}" type="presOf" srcId="{C80159DD-02AB-4851-ACB0-05AD46324D83}" destId="{FB1A5FFF-1FBF-4897-8C4E-563B1941B269}" srcOrd="0" destOrd="0" presId="urn:microsoft.com/office/officeart/2008/layout/LinedList"/>
    <dgm:cxn modelId="{098E076F-572B-4212-808F-1E71642B18D3}" srcId="{C80159DD-02AB-4851-ACB0-05AD46324D83}" destId="{BB56F1C7-291B-4F50-9618-803068CEA418}" srcOrd="0" destOrd="0" parTransId="{DE18ECA5-6146-4DFA-A0E0-33655285BDB2}" sibTransId="{B64C6CE7-A841-4127-8E21-95DDA76F5368}"/>
    <dgm:cxn modelId="{A684584F-9ACA-4F26-9C11-2C8BD05C560A}" type="presParOf" srcId="{FB1A5FFF-1FBF-4897-8C4E-563B1941B269}" destId="{AF0AEDDD-0E6B-4884-8F93-A73A65963916}" srcOrd="0" destOrd="0" presId="urn:microsoft.com/office/officeart/2008/layout/LinedList"/>
    <dgm:cxn modelId="{4B6A172B-7D36-4266-A3B9-005595DC040B}" type="presParOf" srcId="{FB1A5FFF-1FBF-4897-8C4E-563B1941B269}" destId="{FB4916DF-C7CE-48AD-B70D-00217660BDEE}" srcOrd="1" destOrd="0" presId="urn:microsoft.com/office/officeart/2008/layout/LinedList"/>
    <dgm:cxn modelId="{08EC9C13-E2F4-4AF5-9205-B8D6C82BBA8E}" type="presParOf" srcId="{FB4916DF-C7CE-48AD-B70D-00217660BDEE}" destId="{8032037D-3CA6-4436-90B7-F00F3ADE987B}" srcOrd="0" destOrd="0" presId="urn:microsoft.com/office/officeart/2008/layout/LinedList"/>
    <dgm:cxn modelId="{251D66CB-8C38-406E-9BC1-318905BEBD3A}" type="presParOf" srcId="{FB4916DF-C7CE-48AD-B70D-00217660BDEE}" destId="{A065CFEB-5369-46D0-B1B0-93A5B412A4E2}" srcOrd="1" destOrd="0" presId="urn:microsoft.com/office/officeart/2008/layout/LinedList"/>
    <dgm:cxn modelId="{18125CAC-DF3D-4A8E-9B0E-F51DF464AE70}" type="presParOf" srcId="{A065CFEB-5369-46D0-B1B0-93A5B412A4E2}" destId="{A0DD608D-438C-4043-84A9-0E9EF36DA0D1}" srcOrd="0" destOrd="0" presId="urn:microsoft.com/office/officeart/2008/layout/LinedList"/>
    <dgm:cxn modelId="{B8631617-9E91-4BFA-B32E-09D5A69EDE25}" type="presParOf" srcId="{A065CFEB-5369-46D0-B1B0-93A5B412A4E2}" destId="{90392C64-CC64-409E-9BEF-19E72DAB67CF}" srcOrd="1" destOrd="0" presId="urn:microsoft.com/office/officeart/2008/layout/LinedList"/>
    <dgm:cxn modelId="{7135D43F-2212-4CA9-8B41-5D51C575EAAD}" type="presParOf" srcId="{90392C64-CC64-409E-9BEF-19E72DAB67CF}" destId="{4B8A876E-F6AB-4E1D-9BF4-338A6C236754}" srcOrd="0" destOrd="0" presId="urn:microsoft.com/office/officeart/2008/layout/LinedList"/>
    <dgm:cxn modelId="{8CE21E1E-002C-4E96-8C14-D1228CE22233}" type="presParOf" srcId="{90392C64-CC64-409E-9BEF-19E72DAB67CF}" destId="{5EC17FF7-4AF2-4795-8CF2-A23218876008}" srcOrd="1" destOrd="0" presId="urn:microsoft.com/office/officeart/2008/layout/LinedList"/>
    <dgm:cxn modelId="{E7E82579-48C4-4F1F-AEAF-F7176624B3FA}" type="presParOf" srcId="{90392C64-CC64-409E-9BEF-19E72DAB67CF}" destId="{619340C3-897E-4A6C-8A3F-A75F56710830}" srcOrd="2" destOrd="0" presId="urn:microsoft.com/office/officeart/2008/layout/LinedList"/>
    <dgm:cxn modelId="{AD7278AA-6BA1-4975-88FA-610AD12F11E5}" type="presParOf" srcId="{A065CFEB-5369-46D0-B1B0-93A5B412A4E2}" destId="{B20FE5DB-3CBF-4246-89B1-18EFB79FEA0D}" srcOrd="2" destOrd="0" presId="urn:microsoft.com/office/officeart/2008/layout/LinedList"/>
    <dgm:cxn modelId="{7DF5D382-9E7C-4CE4-AF6C-0BD6CFA6C513}" type="presParOf" srcId="{A065CFEB-5369-46D0-B1B0-93A5B412A4E2}" destId="{858888A2-EBF4-426B-8D05-3B44D38A90BD}" srcOrd="3" destOrd="0" presId="urn:microsoft.com/office/officeart/2008/layout/LinedList"/>
    <dgm:cxn modelId="{901C1BF1-8097-475F-8609-BCCCDFAD7F56}" type="presParOf" srcId="{A065CFEB-5369-46D0-B1B0-93A5B412A4E2}" destId="{FA090B73-23D3-420E-9E7F-0B56850ABA04}" srcOrd="4" destOrd="0" presId="urn:microsoft.com/office/officeart/2008/layout/LinedList"/>
    <dgm:cxn modelId="{5974EB07-2749-46A0-8C85-F492C4124DAA}" type="presParOf" srcId="{FA090B73-23D3-420E-9E7F-0B56850ABA04}" destId="{F28A9AC7-F4B2-476D-9FF4-8FBB90F37044}" srcOrd="0" destOrd="0" presId="urn:microsoft.com/office/officeart/2008/layout/LinedList"/>
    <dgm:cxn modelId="{4173D493-CB6D-4AA8-9E50-38D9B134BA61}" type="presParOf" srcId="{FA090B73-23D3-420E-9E7F-0B56850ABA04}" destId="{803733AA-313A-4C4B-87AE-8B0B92A01E8B}" srcOrd="1" destOrd="0" presId="urn:microsoft.com/office/officeart/2008/layout/LinedList"/>
    <dgm:cxn modelId="{7E353900-5ADD-4C1F-8D53-68FEF12E49F9}" type="presParOf" srcId="{FA090B73-23D3-420E-9E7F-0B56850ABA04}" destId="{8B86982B-7491-4E40-9400-30F6CDE42E26}" srcOrd="2" destOrd="0" presId="urn:microsoft.com/office/officeart/2008/layout/LinedList"/>
    <dgm:cxn modelId="{233A044A-AFB3-4669-9FAF-057E61B42A63}" type="presParOf" srcId="{A065CFEB-5369-46D0-B1B0-93A5B412A4E2}" destId="{42660231-53E4-4F67-B4AE-A01EF7DD0507}" srcOrd="5" destOrd="0" presId="urn:microsoft.com/office/officeart/2008/layout/LinedList"/>
    <dgm:cxn modelId="{922F85DD-EC16-4497-8A6F-93F87F02BFDD}" type="presParOf" srcId="{A065CFEB-5369-46D0-B1B0-93A5B412A4E2}" destId="{A85E67EF-C8EA-4666-A7EC-0894230876FB}"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15E42DC-6B39-48D9-B2D8-E664AA56335A}" type="doc">
      <dgm:prSet loTypeId="urn:microsoft.com/office/officeart/2005/8/layout/vProcess5" loCatId="process" qsTypeId="urn:microsoft.com/office/officeart/2005/8/quickstyle/simple3" qsCatId="simple" csTypeId="urn:microsoft.com/office/officeart/2005/8/colors/accent2_5" csCatId="accent2" phldr="1"/>
      <dgm:spPr/>
      <dgm:t>
        <a:bodyPr/>
        <a:lstStyle/>
        <a:p>
          <a:endParaRPr lang="it-IT"/>
        </a:p>
      </dgm:t>
    </dgm:pt>
    <dgm:pt modelId="{98EA3A09-BBC4-4512-8220-990FDC7DB1FC}">
      <dgm:prSet phldrT="[Testo]" custT="1"/>
      <dgm:spPr/>
      <dgm:t>
        <a:bodyPr/>
        <a:lstStyle/>
        <a:p>
          <a:r>
            <a:rPr lang="it-IT" sz="1600" dirty="0" smtClean="0">
              <a:latin typeface="Calibri" pitchFamily="34" charset="0"/>
            </a:rPr>
            <a:t>I bambini lavorano ai progetti in piccoli gruppi con un insegnanti di sezione e l’</a:t>
          </a:r>
          <a:r>
            <a:rPr lang="it-IT" sz="1600" dirty="0" err="1" smtClean="0">
              <a:latin typeface="Calibri" pitchFamily="34" charset="0"/>
            </a:rPr>
            <a:t>atelierista</a:t>
          </a:r>
          <a:r>
            <a:rPr lang="it-IT" sz="1600" dirty="0" smtClean="0">
              <a:latin typeface="Calibri" pitchFamily="34" charset="0"/>
            </a:rPr>
            <a:t> mentre un secondo insegnante osserva, sostiene coordina le attività degli altri bambini, che, di solito, lavorano a gruppi nella sezione. </a:t>
          </a:r>
          <a:endParaRPr lang="it-IT" sz="1600" dirty="0"/>
        </a:p>
      </dgm:t>
    </dgm:pt>
    <dgm:pt modelId="{D8DDB923-702F-49FE-92BA-1CC2FBE9AD46}" type="parTrans" cxnId="{1FC8AE37-2ABC-49D4-9A38-1D258A695204}">
      <dgm:prSet/>
      <dgm:spPr/>
      <dgm:t>
        <a:bodyPr/>
        <a:lstStyle/>
        <a:p>
          <a:endParaRPr lang="it-IT"/>
        </a:p>
      </dgm:t>
    </dgm:pt>
    <dgm:pt modelId="{6BB00B4D-60DE-471C-A611-AC114C792E6B}" type="sibTrans" cxnId="{1FC8AE37-2ABC-49D4-9A38-1D258A695204}">
      <dgm:prSet>
        <dgm:style>
          <a:lnRef idx="1">
            <a:schemeClr val="accent2"/>
          </a:lnRef>
          <a:fillRef idx="2">
            <a:schemeClr val="accent2"/>
          </a:fillRef>
          <a:effectRef idx="1">
            <a:schemeClr val="accent2"/>
          </a:effectRef>
          <a:fontRef idx="minor">
            <a:schemeClr val="dk1"/>
          </a:fontRef>
        </dgm:style>
      </dgm:prSet>
      <dgm:spPr/>
      <dgm:t>
        <a:bodyPr/>
        <a:lstStyle/>
        <a:p>
          <a:endParaRPr lang="it-IT"/>
        </a:p>
      </dgm:t>
    </dgm:pt>
    <dgm:pt modelId="{0F10290C-3F2A-4474-9D86-9FB057E8983B}">
      <dgm:prSet phldrT="[Testo]" custT="1"/>
      <dgm:spPr/>
      <dgm:t>
        <a:bodyPr/>
        <a:lstStyle/>
        <a:p>
          <a:r>
            <a:rPr lang="it-IT" sz="1600" dirty="0" smtClean="0">
              <a:latin typeface="Calibri" pitchFamily="34" charset="0"/>
            </a:rPr>
            <a:t>Nel corso della giornata insegnante ed </a:t>
          </a:r>
          <a:r>
            <a:rPr lang="it-IT" sz="1600" dirty="0" err="1" smtClean="0">
              <a:latin typeface="Calibri" pitchFamily="34" charset="0"/>
            </a:rPr>
            <a:t>atelierista</a:t>
          </a:r>
          <a:r>
            <a:rPr lang="it-IT" sz="1600" dirty="0" smtClean="0">
              <a:latin typeface="Calibri" pitchFamily="34" charset="0"/>
            </a:rPr>
            <a:t> si scambiano idee su quanto stanno osservando, decidono insieme se e come intervenire e come sostenere la motivazione e l’apprendimento dei bambini. </a:t>
          </a:r>
          <a:endParaRPr lang="it-IT" sz="1600" dirty="0"/>
        </a:p>
      </dgm:t>
    </dgm:pt>
    <dgm:pt modelId="{EA4E7919-CF76-4D85-A9A4-72CD3D9AC527}" type="parTrans" cxnId="{5799212E-3217-4439-9F1E-4A061950119C}">
      <dgm:prSet/>
      <dgm:spPr/>
      <dgm:t>
        <a:bodyPr/>
        <a:lstStyle/>
        <a:p>
          <a:endParaRPr lang="it-IT"/>
        </a:p>
      </dgm:t>
    </dgm:pt>
    <dgm:pt modelId="{A92008C1-9F94-4D56-99D7-3E81D67BB89A}" type="sibTrans" cxnId="{5799212E-3217-4439-9F1E-4A061950119C}">
      <dgm:prSet>
        <dgm:style>
          <a:lnRef idx="1">
            <a:schemeClr val="accent2"/>
          </a:lnRef>
          <a:fillRef idx="2">
            <a:schemeClr val="accent2"/>
          </a:fillRef>
          <a:effectRef idx="1">
            <a:schemeClr val="accent2"/>
          </a:effectRef>
          <a:fontRef idx="minor">
            <a:schemeClr val="dk1"/>
          </a:fontRef>
        </dgm:style>
      </dgm:prSet>
      <dgm:spPr/>
      <dgm:t>
        <a:bodyPr/>
        <a:lstStyle/>
        <a:p>
          <a:endParaRPr lang="it-IT"/>
        </a:p>
      </dgm:t>
    </dgm:pt>
    <dgm:pt modelId="{123F5991-4A72-45B4-B48B-1F31E7BCF6D5}">
      <dgm:prSet phldrT="[Testo]" custT="1"/>
      <dgm:spPr/>
      <dgm:t>
        <a:bodyPr/>
        <a:lstStyle/>
        <a:p>
          <a:r>
            <a:rPr lang="it-IT" sz="1600" dirty="0" smtClean="0">
              <a:latin typeface="Calibri" pitchFamily="34" charset="0"/>
            </a:rPr>
            <a:t>Questo </a:t>
          </a:r>
          <a:r>
            <a:rPr lang="it-IT" sz="1600" smtClean="0">
              <a:latin typeface="Calibri" pitchFamily="34" charset="0"/>
            </a:rPr>
            <a:t>scambio </a:t>
          </a:r>
          <a:r>
            <a:rPr lang="it-IT" sz="1600" smtClean="0">
              <a:latin typeface="Calibri" pitchFamily="34" charset="0"/>
            </a:rPr>
            <a:t>giornaliero </a:t>
          </a:r>
          <a:r>
            <a:rPr lang="it-IT" sz="1600" dirty="0" smtClean="0">
              <a:latin typeface="Calibri" pitchFamily="34" charset="0"/>
            </a:rPr>
            <a:t>di vedute è fondamentale per costruire e aggiustare il percorso di ricerca e per definire quali attività documentare e in che modo.</a:t>
          </a:r>
          <a:endParaRPr lang="it-IT" sz="1600" dirty="0"/>
        </a:p>
      </dgm:t>
    </dgm:pt>
    <dgm:pt modelId="{AFA3D268-56E2-4DC0-AF73-BB0D8A5DCC98}" type="parTrans" cxnId="{2C638291-476A-497D-92A1-9414A7C4DCF3}">
      <dgm:prSet/>
      <dgm:spPr/>
      <dgm:t>
        <a:bodyPr/>
        <a:lstStyle/>
        <a:p>
          <a:endParaRPr lang="it-IT"/>
        </a:p>
      </dgm:t>
    </dgm:pt>
    <dgm:pt modelId="{CEA3CC11-B2DC-4D3F-9A08-66BF0D3962FF}" type="sibTrans" cxnId="{2C638291-476A-497D-92A1-9414A7C4DCF3}">
      <dgm:prSet/>
      <dgm:spPr/>
      <dgm:t>
        <a:bodyPr/>
        <a:lstStyle/>
        <a:p>
          <a:endParaRPr lang="it-IT"/>
        </a:p>
      </dgm:t>
    </dgm:pt>
    <dgm:pt modelId="{A6EB4935-313D-4F5A-8F8B-0770E8535663}" type="pres">
      <dgm:prSet presAssocID="{A15E42DC-6B39-48D9-B2D8-E664AA56335A}" presName="outerComposite" presStyleCnt="0">
        <dgm:presLayoutVars>
          <dgm:chMax val="5"/>
          <dgm:dir/>
          <dgm:resizeHandles val="exact"/>
        </dgm:presLayoutVars>
      </dgm:prSet>
      <dgm:spPr/>
      <dgm:t>
        <a:bodyPr/>
        <a:lstStyle/>
        <a:p>
          <a:endParaRPr lang="it-IT"/>
        </a:p>
      </dgm:t>
    </dgm:pt>
    <dgm:pt modelId="{DCF73972-8EA4-4EA2-9940-02C8F4442B93}" type="pres">
      <dgm:prSet presAssocID="{A15E42DC-6B39-48D9-B2D8-E664AA56335A}" presName="dummyMaxCanvas" presStyleCnt="0">
        <dgm:presLayoutVars/>
      </dgm:prSet>
      <dgm:spPr/>
    </dgm:pt>
    <dgm:pt modelId="{D7B731DA-D055-4565-A57D-94AD5BFD48D8}" type="pres">
      <dgm:prSet presAssocID="{A15E42DC-6B39-48D9-B2D8-E664AA56335A}" presName="ThreeNodes_1" presStyleLbl="node1" presStyleIdx="0" presStyleCnt="3">
        <dgm:presLayoutVars>
          <dgm:bulletEnabled val="1"/>
        </dgm:presLayoutVars>
      </dgm:prSet>
      <dgm:spPr/>
      <dgm:t>
        <a:bodyPr/>
        <a:lstStyle/>
        <a:p>
          <a:endParaRPr lang="it-IT"/>
        </a:p>
      </dgm:t>
    </dgm:pt>
    <dgm:pt modelId="{DEC69824-1FAB-48D6-9754-123EDB14D6D5}" type="pres">
      <dgm:prSet presAssocID="{A15E42DC-6B39-48D9-B2D8-E664AA56335A}" presName="ThreeNodes_2" presStyleLbl="node1" presStyleIdx="1" presStyleCnt="3">
        <dgm:presLayoutVars>
          <dgm:bulletEnabled val="1"/>
        </dgm:presLayoutVars>
      </dgm:prSet>
      <dgm:spPr/>
      <dgm:t>
        <a:bodyPr/>
        <a:lstStyle/>
        <a:p>
          <a:endParaRPr lang="it-IT"/>
        </a:p>
      </dgm:t>
    </dgm:pt>
    <dgm:pt modelId="{535F335F-1B1E-427A-BDB4-5959E000D83F}" type="pres">
      <dgm:prSet presAssocID="{A15E42DC-6B39-48D9-B2D8-E664AA56335A}" presName="ThreeNodes_3" presStyleLbl="node1" presStyleIdx="2" presStyleCnt="3">
        <dgm:presLayoutVars>
          <dgm:bulletEnabled val="1"/>
        </dgm:presLayoutVars>
      </dgm:prSet>
      <dgm:spPr/>
      <dgm:t>
        <a:bodyPr/>
        <a:lstStyle/>
        <a:p>
          <a:endParaRPr lang="it-IT"/>
        </a:p>
      </dgm:t>
    </dgm:pt>
    <dgm:pt modelId="{B5C03E9C-084F-4217-9BF2-019CEA15A527}" type="pres">
      <dgm:prSet presAssocID="{A15E42DC-6B39-48D9-B2D8-E664AA56335A}" presName="ThreeConn_1-2" presStyleLbl="fgAccFollowNode1" presStyleIdx="0" presStyleCnt="2">
        <dgm:presLayoutVars>
          <dgm:bulletEnabled val="1"/>
        </dgm:presLayoutVars>
      </dgm:prSet>
      <dgm:spPr/>
      <dgm:t>
        <a:bodyPr/>
        <a:lstStyle/>
        <a:p>
          <a:endParaRPr lang="it-IT"/>
        </a:p>
      </dgm:t>
    </dgm:pt>
    <dgm:pt modelId="{A2E1E07E-357C-48BA-B833-0EED63E883C0}" type="pres">
      <dgm:prSet presAssocID="{A15E42DC-6B39-48D9-B2D8-E664AA56335A}" presName="ThreeConn_2-3" presStyleLbl="fgAccFollowNode1" presStyleIdx="1" presStyleCnt="2">
        <dgm:presLayoutVars>
          <dgm:bulletEnabled val="1"/>
        </dgm:presLayoutVars>
      </dgm:prSet>
      <dgm:spPr/>
      <dgm:t>
        <a:bodyPr/>
        <a:lstStyle/>
        <a:p>
          <a:endParaRPr lang="it-IT"/>
        </a:p>
      </dgm:t>
    </dgm:pt>
    <dgm:pt modelId="{28F439E1-A814-4447-9182-391C7C09D6C9}" type="pres">
      <dgm:prSet presAssocID="{A15E42DC-6B39-48D9-B2D8-E664AA56335A}" presName="ThreeNodes_1_text" presStyleLbl="node1" presStyleIdx="2" presStyleCnt="3">
        <dgm:presLayoutVars>
          <dgm:bulletEnabled val="1"/>
        </dgm:presLayoutVars>
      </dgm:prSet>
      <dgm:spPr/>
      <dgm:t>
        <a:bodyPr/>
        <a:lstStyle/>
        <a:p>
          <a:endParaRPr lang="it-IT"/>
        </a:p>
      </dgm:t>
    </dgm:pt>
    <dgm:pt modelId="{ED2D5B0D-ABFF-47A2-8205-451DAEB31350}" type="pres">
      <dgm:prSet presAssocID="{A15E42DC-6B39-48D9-B2D8-E664AA56335A}" presName="ThreeNodes_2_text" presStyleLbl="node1" presStyleIdx="2" presStyleCnt="3">
        <dgm:presLayoutVars>
          <dgm:bulletEnabled val="1"/>
        </dgm:presLayoutVars>
      </dgm:prSet>
      <dgm:spPr/>
      <dgm:t>
        <a:bodyPr/>
        <a:lstStyle/>
        <a:p>
          <a:endParaRPr lang="it-IT"/>
        </a:p>
      </dgm:t>
    </dgm:pt>
    <dgm:pt modelId="{4E87A048-A4AE-421B-9DEF-030BA7FFD5D6}" type="pres">
      <dgm:prSet presAssocID="{A15E42DC-6B39-48D9-B2D8-E664AA56335A}" presName="ThreeNodes_3_text" presStyleLbl="node1" presStyleIdx="2" presStyleCnt="3">
        <dgm:presLayoutVars>
          <dgm:bulletEnabled val="1"/>
        </dgm:presLayoutVars>
      </dgm:prSet>
      <dgm:spPr/>
      <dgm:t>
        <a:bodyPr/>
        <a:lstStyle/>
        <a:p>
          <a:endParaRPr lang="it-IT"/>
        </a:p>
      </dgm:t>
    </dgm:pt>
  </dgm:ptLst>
  <dgm:cxnLst>
    <dgm:cxn modelId="{A2DAE062-A3FC-4E42-8C77-849886A41E71}" type="presOf" srcId="{98EA3A09-BBC4-4512-8220-990FDC7DB1FC}" destId="{D7B731DA-D055-4565-A57D-94AD5BFD48D8}" srcOrd="0" destOrd="0" presId="urn:microsoft.com/office/officeart/2005/8/layout/vProcess5"/>
    <dgm:cxn modelId="{1FC8AE37-2ABC-49D4-9A38-1D258A695204}" srcId="{A15E42DC-6B39-48D9-B2D8-E664AA56335A}" destId="{98EA3A09-BBC4-4512-8220-990FDC7DB1FC}" srcOrd="0" destOrd="0" parTransId="{D8DDB923-702F-49FE-92BA-1CC2FBE9AD46}" sibTransId="{6BB00B4D-60DE-471C-A611-AC114C792E6B}"/>
    <dgm:cxn modelId="{88A10AD4-65AE-4571-AD1F-EB18841A44B2}" type="presOf" srcId="{A92008C1-9F94-4D56-99D7-3E81D67BB89A}" destId="{A2E1E07E-357C-48BA-B833-0EED63E883C0}" srcOrd="0" destOrd="0" presId="urn:microsoft.com/office/officeart/2005/8/layout/vProcess5"/>
    <dgm:cxn modelId="{9DF3B40E-3568-40F3-B4C6-81C51DF23BC4}" type="presOf" srcId="{123F5991-4A72-45B4-B48B-1F31E7BCF6D5}" destId="{535F335F-1B1E-427A-BDB4-5959E000D83F}" srcOrd="0" destOrd="0" presId="urn:microsoft.com/office/officeart/2005/8/layout/vProcess5"/>
    <dgm:cxn modelId="{2C638291-476A-497D-92A1-9414A7C4DCF3}" srcId="{A15E42DC-6B39-48D9-B2D8-E664AA56335A}" destId="{123F5991-4A72-45B4-B48B-1F31E7BCF6D5}" srcOrd="2" destOrd="0" parTransId="{AFA3D268-56E2-4DC0-AF73-BB0D8A5DCC98}" sibTransId="{CEA3CC11-B2DC-4D3F-9A08-66BF0D3962FF}"/>
    <dgm:cxn modelId="{D11252E9-B06F-4084-BB2B-B134D0A1BBA6}" type="presOf" srcId="{A15E42DC-6B39-48D9-B2D8-E664AA56335A}" destId="{A6EB4935-313D-4F5A-8F8B-0770E8535663}" srcOrd="0" destOrd="0" presId="urn:microsoft.com/office/officeart/2005/8/layout/vProcess5"/>
    <dgm:cxn modelId="{1ACC0CD2-2F63-41C0-98CB-64A23D729340}" type="presOf" srcId="{0F10290C-3F2A-4474-9D86-9FB057E8983B}" destId="{ED2D5B0D-ABFF-47A2-8205-451DAEB31350}" srcOrd="1" destOrd="0" presId="urn:microsoft.com/office/officeart/2005/8/layout/vProcess5"/>
    <dgm:cxn modelId="{5799212E-3217-4439-9F1E-4A061950119C}" srcId="{A15E42DC-6B39-48D9-B2D8-E664AA56335A}" destId="{0F10290C-3F2A-4474-9D86-9FB057E8983B}" srcOrd="1" destOrd="0" parTransId="{EA4E7919-CF76-4D85-A9A4-72CD3D9AC527}" sibTransId="{A92008C1-9F94-4D56-99D7-3E81D67BB89A}"/>
    <dgm:cxn modelId="{2B262ADD-0AD0-4669-BE21-14C208861136}" type="presOf" srcId="{98EA3A09-BBC4-4512-8220-990FDC7DB1FC}" destId="{28F439E1-A814-4447-9182-391C7C09D6C9}" srcOrd="1" destOrd="0" presId="urn:microsoft.com/office/officeart/2005/8/layout/vProcess5"/>
    <dgm:cxn modelId="{E2AC7612-9DAD-40FE-AB94-C05C24EE6B92}" type="presOf" srcId="{6BB00B4D-60DE-471C-A611-AC114C792E6B}" destId="{B5C03E9C-084F-4217-9BF2-019CEA15A527}" srcOrd="0" destOrd="0" presId="urn:microsoft.com/office/officeart/2005/8/layout/vProcess5"/>
    <dgm:cxn modelId="{9196E111-216C-4CAC-B765-59A818452EDA}" type="presOf" srcId="{123F5991-4A72-45B4-B48B-1F31E7BCF6D5}" destId="{4E87A048-A4AE-421B-9DEF-030BA7FFD5D6}" srcOrd="1" destOrd="0" presId="urn:microsoft.com/office/officeart/2005/8/layout/vProcess5"/>
    <dgm:cxn modelId="{A4BDD41E-85F2-4FCC-A5C1-8E6311053E94}" type="presOf" srcId="{0F10290C-3F2A-4474-9D86-9FB057E8983B}" destId="{DEC69824-1FAB-48D6-9754-123EDB14D6D5}" srcOrd="0" destOrd="0" presId="urn:microsoft.com/office/officeart/2005/8/layout/vProcess5"/>
    <dgm:cxn modelId="{21B215C0-6B32-4F9B-94DF-1C7C3460CC11}" type="presParOf" srcId="{A6EB4935-313D-4F5A-8F8B-0770E8535663}" destId="{DCF73972-8EA4-4EA2-9940-02C8F4442B93}" srcOrd="0" destOrd="0" presId="urn:microsoft.com/office/officeart/2005/8/layout/vProcess5"/>
    <dgm:cxn modelId="{E01BF20F-C3BD-4618-8586-4869E598CA52}" type="presParOf" srcId="{A6EB4935-313D-4F5A-8F8B-0770E8535663}" destId="{D7B731DA-D055-4565-A57D-94AD5BFD48D8}" srcOrd="1" destOrd="0" presId="urn:microsoft.com/office/officeart/2005/8/layout/vProcess5"/>
    <dgm:cxn modelId="{E301D9DC-019C-4ED1-A62B-D8873662870E}" type="presParOf" srcId="{A6EB4935-313D-4F5A-8F8B-0770E8535663}" destId="{DEC69824-1FAB-48D6-9754-123EDB14D6D5}" srcOrd="2" destOrd="0" presId="urn:microsoft.com/office/officeart/2005/8/layout/vProcess5"/>
    <dgm:cxn modelId="{E8746C2A-F634-47DF-9BD1-2385471161F6}" type="presParOf" srcId="{A6EB4935-313D-4F5A-8F8B-0770E8535663}" destId="{535F335F-1B1E-427A-BDB4-5959E000D83F}" srcOrd="3" destOrd="0" presId="urn:microsoft.com/office/officeart/2005/8/layout/vProcess5"/>
    <dgm:cxn modelId="{0DCD4AEF-6D71-4999-86AE-55D4EE887141}" type="presParOf" srcId="{A6EB4935-313D-4F5A-8F8B-0770E8535663}" destId="{B5C03E9C-084F-4217-9BF2-019CEA15A527}" srcOrd="4" destOrd="0" presId="urn:microsoft.com/office/officeart/2005/8/layout/vProcess5"/>
    <dgm:cxn modelId="{B09CF1C5-6F70-4FB7-88CD-F9C0440ED8E5}" type="presParOf" srcId="{A6EB4935-313D-4F5A-8F8B-0770E8535663}" destId="{A2E1E07E-357C-48BA-B833-0EED63E883C0}" srcOrd="5" destOrd="0" presId="urn:microsoft.com/office/officeart/2005/8/layout/vProcess5"/>
    <dgm:cxn modelId="{A6859CDC-CB67-4DA9-82C7-ECEE63948E7B}" type="presParOf" srcId="{A6EB4935-313D-4F5A-8F8B-0770E8535663}" destId="{28F439E1-A814-4447-9182-391C7C09D6C9}" srcOrd="6" destOrd="0" presId="urn:microsoft.com/office/officeart/2005/8/layout/vProcess5"/>
    <dgm:cxn modelId="{FF16FA65-69E1-4ECD-A604-306898204298}" type="presParOf" srcId="{A6EB4935-313D-4F5A-8F8B-0770E8535663}" destId="{ED2D5B0D-ABFF-47A2-8205-451DAEB31350}" srcOrd="7" destOrd="0" presId="urn:microsoft.com/office/officeart/2005/8/layout/vProcess5"/>
    <dgm:cxn modelId="{2A76CB77-801B-4889-9DC1-600F5D3FF52C}" type="presParOf" srcId="{A6EB4935-313D-4F5A-8F8B-0770E8535663}" destId="{4E87A048-A4AE-421B-9DEF-030BA7FFD5D6}"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7D1BFCE-4300-4FD5-86DD-EE41A1D109C5}" type="doc">
      <dgm:prSet loTypeId="urn:microsoft.com/office/officeart/2005/8/layout/target3" loCatId="list" qsTypeId="urn:microsoft.com/office/officeart/2005/8/quickstyle/simple3" qsCatId="simple" csTypeId="urn:microsoft.com/office/officeart/2005/8/colors/accent2_3" csCatId="accent2" phldr="1"/>
      <dgm:spPr/>
      <dgm:t>
        <a:bodyPr/>
        <a:lstStyle/>
        <a:p>
          <a:endParaRPr lang="it-IT"/>
        </a:p>
      </dgm:t>
    </dgm:pt>
    <dgm:pt modelId="{EB4AB565-4C82-4E98-AB17-53607614A05C}">
      <dgm:prSet phldrT="[Testo]" custT="1"/>
      <dgm:spPr/>
      <dgm:t>
        <a:bodyPr/>
        <a:lstStyle/>
        <a:p>
          <a:r>
            <a:rPr lang="it-IT" sz="2400" dirty="0" smtClean="0">
              <a:solidFill>
                <a:srgbClr val="7030A0"/>
              </a:solidFill>
              <a:effectLst>
                <a:outerShdw blurRad="38100" dist="38100" dir="2700000" algn="tl">
                  <a:srgbClr val="000000">
                    <a:alpha val="43137"/>
                  </a:srgbClr>
                </a:outerShdw>
              </a:effectLst>
              <a:latin typeface="Calibri" pitchFamily="34" charset="0"/>
            </a:rPr>
            <a:t>GRUPPO DI APPRENDIMENTO</a:t>
          </a:r>
          <a:endParaRPr lang="it-IT" sz="2400" dirty="0">
            <a:solidFill>
              <a:srgbClr val="7030A0"/>
            </a:solidFill>
            <a:effectLst>
              <a:outerShdw blurRad="38100" dist="38100" dir="2700000" algn="tl">
                <a:srgbClr val="000000">
                  <a:alpha val="43137"/>
                </a:srgbClr>
              </a:outerShdw>
            </a:effectLst>
            <a:latin typeface="Calibri" pitchFamily="34" charset="0"/>
          </a:endParaRPr>
        </a:p>
      </dgm:t>
    </dgm:pt>
    <dgm:pt modelId="{A580C48D-2B36-4004-80A1-3EBB0C60CA5E}" type="parTrans" cxnId="{A14B053E-254C-4116-AB5E-0290A16583E6}">
      <dgm:prSet/>
      <dgm:spPr/>
      <dgm:t>
        <a:bodyPr/>
        <a:lstStyle/>
        <a:p>
          <a:endParaRPr lang="it-IT"/>
        </a:p>
      </dgm:t>
    </dgm:pt>
    <dgm:pt modelId="{28420907-504B-4B73-BAB9-19BAB24A66BB}" type="sibTrans" cxnId="{A14B053E-254C-4116-AB5E-0290A16583E6}">
      <dgm:prSet/>
      <dgm:spPr/>
      <dgm:t>
        <a:bodyPr/>
        <a:lstStyle/>
        <a:p>
          <a:endParaRPr lang="it-IT"/>
        </a:p>
      </dgm:t>
    </dgm:pt>
    <dgm:pt modelId="{78DF3F0B-8BF8-4D4E-AE87-60BF96FC8E28}">
      <dgm:prSet phldrT="[Testo]" custT="1"/>
      <dgm:spPr/>
      <dgm:t>
        <a:bodyPr/>
        <a:lstStyle/>
        <a:p>
          <a:r>
            <a:rPr lang="it-IT" sz="1800" dirty="0" smtClean="0">
              <a:latin typeface="Calibri" pitchFamily="34" charset="0"/>
            </a:rPr>
            <a:t>Insieme di persone emotivamente, intellettualmente  esteticamente legate</a:t>
          </a:r>
          <a:endParaRPr lang="it-IT" sz="1800" dirty="0">
            <a:latin typeface="Calibri" pitchFamily="34" charset="0"/>
          </a:endParaRPr>
        </a:p>
      </dgm:t>
    </dgm:pt>
    <dgm:pt modelId="{3403066B-479B-4D36-8196-C4798DB5F5A4}" type="parTrans" cxnId="{838D7C25-4577-4D16-AB11-B064443BFD31}">
      <dgm:prSet/>
      <dgm:spPr/>
      <dgm:t>
        <a:bodyPr/>
        <a:lstStyle/>
        <a:p>
          <a:endParaRPr lang="it-IT"/>
        </a:p>
      </dgm:t>
    </dgm:pt>
    <dgm:pt modelId="{4CA7A2E1-0F47-4B46-A4E5-3FC1DD7479D9}" type="sibTrans" cxnId="{838D7C25-4577-4D16-AB11-B064443BFD31}">
      <dgm:prSet/>
      <dgm:spPr/>
      <dgm:t>
        <a:bodyPr/>
        <a:lstStyle/>
        <a:p>
          <a:endParaRPr lang="it-IT"/>
        </a:p>
      </dgm:t>
    </dgm:pt>
    <dgm:pt modelId="{FCE5D5F3-8131-467E-82FE-472C85046368}">
      <dgm:prSet phldrT="[Testo]" custT="1"/>
      <dgm:spPr/>
      <dgm:t>
        <a:bodyPr/>
        <a:lstStyle/>
        <a:p>
          <a:r>
            <a:rPr lang="it-IT" sz="2400" dirty="0" smtClean="0">
              <a:solidFill>
                <a:srgbClr val="7030A0"/>
              </a:solidFill>
              <a:effectLst>
                <a:outerShdw blurRad="38100" dist="38100" dir="2700000" algn="tl">
                  <a:srgbClr val="000000">
                    <a:alpha val="43137"/>
                  </a:srgbClr>
                </a:outerShdw>
              </a:effectLst>
              <a:latin typeface="Calibri" pitchFamily="34" charset="0"/>
            </a:rPr>
            <a:t>LAVORARE IN GRUPPO</a:t>
          </a:r>
          <a:endParaRPr lang="it-IT" sz="2400" dirty="0">
            <a:solidFill>
              <a:srgbClr val="7030A0"/>
            </a:solidFill>
            <a:effectLst>
              <a:outerShdw blurRad="38100" dist="38100" dir="2700000" algn="tl">
                <a:srgbClr val="000000">
                  <a:alpha val="43137"/>
                </a:srgbClr>
              </a:outerShdw>
            </a:effectLst>
            <a:latin typeface="Calibri" pitchFamily="34" charset="0"/>
          </a:endParaRPr>
        </a:p>
      </dgm:t>
    </dgm:pt>
    <dgm:pt modelId="{E45EA210-9CA4-4973-B8DD-3E7347735B67}" type="parTrans" cxnId="{E31945D4-9312-4ADA-8076-EB572730F70E}">
      <dgm:prSet/>
      <dgm:spPr/>
      <dgm:t>
        <a:bodyPr/>
        <a:lstStyle/>
        <a:p>
          <a:endParaRPr lang="it-IT"/>
        </a:p>
      </dgm:t>
    </dgm:pt>
    <dgm:pt modelId="{4B86E8EF-EBD3-4CEC-8708-2EBF91CD90FF}" type="sibTrans" cxnId="{E31945D4-9312-4ADA-8076-EB572730F70E}">
      <dgm:prSet/>
      <dgm:spPr/>
      <dgm:t>
        <a:bodyPr/>
        <a:lstStyle/>
        <a:p>
          <a:endParaRPr lang="it-IT"/>
        </a:p>
      </dgm:t>
    </dgm:pt>
    <dgm:pt modelId="{27BCE728-6D80-4376-9481-4D481EBC8BFB}">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800" dirty="0" smtClean="0">
              <a:latin typeface="Calibri" pitchFamily="34" charset="0"/>
            </a:rPr>
            <a:t>Apprezzamento ed apprendimento del valore e della qualità</a:t>
          </a:r>
          <a:endParaRPr lang="it-IT" sz="1800" dirty="0">
            <a:latin typeface="Calibri" pitchFamily="34" charset="0"/>
          </a:endParaRPr>
        </a:p>
      </dgm:t>
    </dgm:pt>
    <dgm:pt modelId="{EBE1BF0D-F06E-41D3-AFE2-1ABE75E039EA}" type="parTrans" cxnId="{D2116284-732A-4ACD-92B6-961CEA3E2E3D}">
      <dgm:prSet/>
      <dgm:spPr/>
      <dgm:t>
        <a:bodyPr/>
        <a:lstStyle/>
        <a:p>
          <a:endParaRPr lang="it-IT"/>
        </a:p>
      </dgm:t>
    </dgm:pt>
    <dgm:pt modelId="{3E86EFE8-249C-4BA9-8C34-2117AC9886F4}" type="sibTrans" cxnId="{D2116284-732A-4ACD-92B6-961CEA3E2E3D}">
      <dgm:prSet/>
      <dgm:spPr/>
      <dgm:t>
        <a:bodyPr/>
        <a:lstStyle/>
        <a:p>
          <a:endParaRPr lang="it-IT"/>
        </a:p>
      </dgm:t>
    </dgm:pt>
    <dgm:pt modelId="{AF5DD33C-FE54-4B28-9EB2-0C1B20C14E18}">
      <dgm:prSet phldrT="[Testo]" custT="1"/>
      <dgm:spPr/>
      <dgm:t>
        <a:bodyPr/>
        <a:lstStyle/>
        <a:p>
          <a:r>
            <a:rPr lang="it-IT" sz="1800" dirty="0" smtClean="0">
              <a:latin typeface="Calibri" pitchFamily="34" charset="0"/>
            </a:rPr>
            <a:t>soluzione di problemi, realizzare prodotti e costruzione prodotti</a:t>
          </a:r>
          <a:endParaRPr lang="it-IT" sz="1800" dirty="0">
            <a:latin typeface="Calibri" pitchFamily="34" charset="0"/>
          </a:endParaRPr>
        </a:p>
      </dgm:t>
    </dgm:pt>
    <dgm:pt modelId="{D0E4DA3E-FF40-4B98-BC36-868FCB4677FA}" type="parTrans" cxnId="{81B76427-A8E4-44CB-B389-7CF5D075E536}">
      <dgm:prSet/>
      <dgm:spPr/>
      <dgm:t>
        <a:bodyPr/>
        <a:lstStyle/>
        <a:p>
          <a:endParaRPr lang="it-IT"/>
        </a:p>
      </dgm:t>
    </dgm:pt>
    <dgm:pt modelId="{DB72F34B-799D-4527-8CC2-1428B52A579F}" type="sibTrans" cxnId="{81B76427-A8E4-44CB-B389-7CF5D075E536}">
      <dgm:prSet/>
      <dgm:spPr/>
      <dgm:t>
        <a:bodyPr/>
        <a:lstStyle/>
        <a:p>
          <a:endParaRPr lang="it-IT"/>
        </a:p>
      </dgm:t>
    </dgm:pt>
    <dgm:pt modelId="{72EFCA0D-F234-4FC4-8AC1-C18020001524}">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800" dirty="0" smtClean="0">
              <a:latin typeface="Calibri" pitchFamily="34" charset="0"/>
            </a:rPr>
            <a:t>Conoscenza delle dinamiche e della complessità</a:t>
          </a:r>
          <a:endParaRPr lang="it-IT" sz="1800" dirty="0">
            <a:latin typeface="Calibri" pitchFamily="34" charset="0"/>
          </a:endParaRPr>
        </a:p>
      </dgm:t>
    </dgm:pt>
    <dgm:pt modelId="{E4741B70-02D8-4D39-9C5E-6BA99E0FE98B}" type="parTrans" cxnId="{A22F002F-2533-4C3F-B363-E4BCA385ED72}">
      <dgm:prSet/>
      <dgm:spPr/>
      <dgm:t>
        <a:bodyPr/>
        <a:lstStyle/>
        <a:p>
          <a:endParaRPr lang="it-IT"/>
        </a:p>
      </dgm:t>
    </dgm:pt>
    <dgm:pt modelId="{7773F62D-D7D5-457B-9DEA-2AA14DCE5B37}" type="sibTrans" cxnId="{A22F002F-2533-4C3F-B363-E4BCA385ED72}">
      <dgm:prSet/>
      <dgm:spPr/>
      <dgm:t>
        <a:bodyPr/>
        <a:lstStyle/>
        <a:p>
          <a:endParaRPr lang="it-IT"/>
        </a:p>
      </dgm:t>
    </dgm:pt>
    <dgm:pt modelId="{BB028345-085B-4B8D-992E-ADF25FB25DBD}" type="pres">
      <dgm:prSet presAssocID="{97D1BFCE-4300-4FD5-86DD-EE41A1D109C5}" presName="Name0" presStyleCnt="0">
        <dgm:presLayoutVars>
          <dgm:chMax val="7"/>
          <dgm:dir/>
          <dgm:animLvl val="lvl"/>
          <dgm:resizeHandles val="exact"/>
        </dgm:presLayoutVars>
      </dgm:prSet>
      <dgm:spPr/>
      <dgm:t>
        <a:bodyPr/>
        <a:lstStyle/>
        <a:p>
          <a:endParaRPr lang="it-IT"/>
        </a:p>
      </dgm:t>
    </dgm:pt>
    <dgm:pt modelId="{0C765163-397D-44D2-B4F0-8588990AF6B4}" type="pres">
      <dgm:prSet presAssocID="{EB4AB565-4C82-4E98-AB17-53607614A05C}" presName="circle1" presStyleLbl="node1" presStyleIdx="0" presStyleCnt="2"/>
      <dgm:spPr/>
    </dgm:pt>
    <dgm:pt modelId="{787674AE-92B2-4A5C-A169-90711CA69919}" type="pres">
      <dgm:prSet presAssocID="{EB4AB565-4C82-4E98-AB17-53607614A05C}" presName="space" presStyleCnt="0"/>
      <dgm:spPr/>
    </dgm:pt>
    <dgm:pt modelId="{C5DF27B5-866F-4EA8-A6D3-ADC7DCDC43C7}" type="pres">
      <dgm:prSet presAssocID="{EB4AB565-4C82-4E98-AB17-53607614A05C}" presName="rect1" presStyleLbl="alignAcc1" presStyleIdx="0" presStyleCnt="2"/>
      <dgm:spPr/>
      <dgm:t>
        <a:bodyPr/>
        <a:lstStyle/>
        <a:p>
          <a:endParaRPr lang="it-IT"/>
        </a:p>
      </dgm:t>
    </dgm:pt>
    <dgm:pt modelId="{2581599D-0C0E-463D-8D81-331D70A575F1}" type="pres">
      <dgm:prSet presAssocID="{FCE5D5F3-8131-467E-82FE-472C85046368}" presName="vertSpace2" presStyleLbl="node1" presStyleIdx="0" presStyleCnt="2"/>
      <dgm:spPr/>
    </dgm:pt>
    <dgm:pt modelId="{6EDFB737-FD91-4F23-936E-3FCFBFF91EC8}" type="pres">
      <dgm:prSet presAssocID="{FCE5D5F3-8131-467E-82FE-472C85046368}" presName="circle2" presStyleLbl="node1" presStyleIdx="1" presStyleCnt="2"/>
      <dgm:spPr/>
    </dgm:pt>
    <dgm:pt modelId="{D5DA4A09-3C9A-4FBF-91B8-0801BA588982}" type="pres">
      <dgm:prSet presAssocID="{FCE5D5F3-8131-467E-82FE-472C85046368}" presName="rect2" presStyleLbl="alignAcc1" presStyleIdx="1" presStyleCnt="2"/>
      <dgm:spPr/>
      <dgm:t>
        <a:bodyPr/>
        <a:lstStyle/>
        <a:p>
          <a:endParaRPr lang="it-IT"/>
        </a:p>
      </dgm:t>
    </dgm:pt>
    <dgm:pt modelId="{3F939B6C-C839-4FD3-A7D9-10C4A2E6A8C7}" type="pres">
      <dgm:prSet presAssocID="{EB4AB565-4C82-4E98-AB17-53607614A05C}" presName="rect1ParTx" presStyleLbl="alignAcc1" presStyleIdx="1" presStyleCnt="2">
        <dgm:presLayoutVars>
          <dgm:chMax val="1"/>
          <dgm:bulletEnabled val="1"/>
        </dgm:presLayoutVars>
      </dgm:prSet>
      <dgm:spPr/>
      <dgm:t>
        <a:bodyPr/>
        <a:lstStyle/>
        <a:p>
          <a:endParaRPr lang="it-IT"/>
        </a:p>
      </dgm:t>
    </dgm:pt>
    <dgm:pt modelId="{97D22748-75BB-4E4F-9742-AE9DB2F72704}" type="pres">
      <dgm:prSet presAssocID="{EB4AB565-4C82-4E98-AB17-53607614A05C}" presName="rect1ChTx" presStyleLbl="alignAcc1" presStyleIdx="1" presStyleCnt="2">
        <dgm:presLayoutVars>
          <dgm:bulletEnabled val="1"/>
        </dgm:presLayoutVars>
      </dgm:prSet>
      <dgm:spPr/>
      <dgm:t>
        <a:bodyPr/>
        <a:lstStyle/>
        <a:p>
          <a:endParaRPr lang="it-IT"/>
        </a:p>
      </dgm:t>
    </dgm:pt>
    <dgm:pt modelId="{50AE2ED2-23C7-4DAE-AE93-8EF171C5D3F6}" type="pres">
      <dgm:prSet presAssocID="{FCE5D5F3-8131-467E-82FE-472C85046368}" presName="rect2ParTx" presStyleLbl="alignAcc1" presStyleIdx="1" presStyleCnt="2">
        <dgm:presLayoutVars>
          <dgm:chMax val="1"/>
          <dgm:bulletEnabled val="1"/>
        </dgm:presLayoutVars>
      </dgm:prSet>
      <dgm:spPr/>
      <dgm:t>
        <a:bodyPr/>
        <a:lstStyle/>
        <a:p>
          <a:endParaRPr lang="it-IT"/>
        </a:p>
      </dgm:t>
    </dgm:pt>
    <dgm:pt modelId="{F543053A-6574-4364-84EB-A54B21AF9BF0}" type="pres">
      <dgm:prSet presAssocID="{FCE5D5F3-8131-467E-82FE-472C85046368}" presName="rect2ChTx" presStyleLbl="alignAcc1" presStyleIdx="1" presStyleCnt="2">
        <dgm:presLayoutVars>
          <dgm:bulletEnabled val="1"/>
        </dgm:presLayoutVars>
      </dgm:prSet>
      <dgm:spPr/>
      <dgm:t>
        <a:bodyPr/>
        <a:lstStyle/>
        <a:p>
          <a:endParaRPr lang="it-IT"/>
        </a:p>
      </dgm:t>
    </dgm:pt>
  </dgm:ptLst>
  <dgm:cxnLst>
    <dgm:cxn modelId="{D2116284-732A-4ACD-92B6-961CEA3E2E3D}" srcId="{FCE5D5F3-8131-467E-82FE-472C85046368}" destId="{27BCE728-6D80-4376-9481-4D481EBC8BFB}" srcOrd="0" destOrd="0" parTransId="{EBE1BF0D-F06E-41D3-AFE2-1ABE75E039EA}" sibTransId="{3E86EFE8-249C-4BA9-8C34-2117AC9886F4}"/>
    <dgm:cxn modelId="{A64EE031-1880-4A74-881D-F382025AFA4F}" type="presOf" srcId="{97D1BFCE-4300-4FD5-86DD-EE41A1D109C5}" destId="{BB028345-085B-4B8D-992E-ADF25FB25DBD}" srcOrd="0" destOrd="0" presId="urn:microsoft.com/office/officeart/2005/8/layout/target3"/>
    <dgm:cxn modelId="{18339ADB-D833-48C4-A8B5-A4108CD72AB3}" type="presOf" srcId="{EB4AB565-4C82-4E98-AB17-53607614A05C}" destId="{C5DF27B5-866F-4EA8-A6D3-ADC7DCDC43C7}" srcOrd="0" destOrd="0" presId="urn:microsoft.com/office/officeart/2005/8/layout/target3"/>
    <dgm:cxn modelId="{A14B053E-254C-4116-AB5E-0290A16583E6}" srcId="{97D1BFCE-4300-4FD5-86DD-EE41A1D109C5}" destId="{EB4AB565-4C82-4E98-AB17-53607614A05C}" srcOrd="0" destOrd="0" parTransId="{A580C48D-2B36-4004-80A1-3EBB0C60CA5E}" sibTransId="{28420907-504B-4B73-BAB9-19BAB24A66BB}"/>
    <dgm:cxn modelId="{9844C5BD-2F6A-4D47-A978-B05082B320FB}" type="presOf" srcId="{72EFCA0D-F234-4FC4-8AC1-C18020001524}" destId="{F543053A-6574-4364-84EB-A54B21AF9BF0}" srcOrd="0" destOrd="1" presId="urn:microsoft.com/office/officeart/2005/8/layout/target3"/>
    <dgm:cxn modelId="{81B76427-A8E4-44CB-B389-7CF5D075E536}" srcId="{EB4AB565-4C82-4E98-AB17-53607614A05C}" destId="{AF5DD33C-FE54-4B28-9EB2-0C1B20C14E18}" srcOrd="1" destOrd="0" parTransId="{D0E4DA3E-FF40-4B98-BC36-868FCB4677FA}" sibTransId="{DB72F34B-799D-4527-8CC2-1428B52A579F}"/>
    <dgm:cxn modelId="{A22F002F-2533-4C3F-B363-E4BCA385ED72}" srcId="{FCE5D5F3-8131-467E-82FE-472C85046368}" destId="{72EFCA0D-F234-4FC4-8AC1-C18020001524}" srcOrd="1" destOrd="0" parTransId="{E4741B70-02D8-4D39-9C5E-6BA99E0FE98B}" sibTransId="{7773F62D-D7D5-457B-9DEA-2AA14DCE5B37}"/>
    <dgm:cxn modelId="{72323DA7-EC8E-436F-9139-3E52E5D56FB2}" type="presOf" srcId="{78DF3F0B-8BF8-4D4E-AE87-60BF96FC8E28}" destId="{97D22748-75BB-4E4F-9742-AE9DB2F72704}" srcOrd="0" destOrd="0" presId="urn:microsoft.com/office/officeart/2005/8/layout/target3"/>
    <dgm:cxn modelId="{225842FA-69A5-4372-A508-F328D3643AA8}" type="presOf" srcId="{EB4AB565-4C82-4E98-AB17-53607614A05C}" destId="{3F939B6C-C839-4FD3-A7D9-10C4A2E6A8C7}" srcOrd="1" destOrd="0" presId="urn:microsoft.com/office/officeart/2005/8/layout/target3"/>
    <dgm:cxn modelId="{E11955DC-62F2-4854-99B0-E5C379AA38DA}" type="presOf" srcId="{27BCE728-6D80-4376-9481-4D481EBC8BFB}" destId="{F543053A-6574-4364-84EB-A54B21AF9BF0}" srcOrd="0" destOrd="0" presId="urn:microsoft.com/office/officeart/2005/8/layout/target3"/>
    <dgm:cxn modelId="{C2B7D7F5-020F-4139-BBB6-232316CC4F2B}" type="presOf" srcId="{AF5DD33C-FE54-4B28-9EB2-0C1B20C14E18}" destId="{97D22748-75BB-4E4F-9742-AE9DB2F72704}" srcOrd="0" destOrd="1" presId="urn:microsoft.com/office/officeart/2005/8/layout/target3"/>
    <dgm:cxn modelId="{C67C6A56-CE47-4235-8199-3A5B7BEC77C1}" type="presOf" srcId="{FCE5D5F3-8131-467E-82FE-472C85046368}" destId="{D5DA4A09-3C9A-4FBF-91B8-0801BA588982}" srcOrd="0" destOrd="0" presId="urn:microsoft.com/office/officeart/2005/8/layout/target3"/>
    <dgm:cxn modelId="{E52AE1FF-28ED-41F1-8150-6465E4060E59}" type="presOf" srcId="{FCE5D5F3-8131-467E-82FE-472C85046368}" destId="{50AE2ED2-23C7-4DAE-AE93-8EF171C5D3F6}" srcOrd="1" destOrd="0" presId="urn:microsoft.com/office/officeart/2005/8/layout/target3"/>
    <dgm:cxn modelId="{E31945D4-9312-4ADA-8076-EB572730F70E}" srcId="{97D1BFCE-4300-4FD5-86DD-EE41A1D109C5}" destId="{FCE5D5F3-8131-467E-82FE-472C85046368}" srcOrd="1" destOrd="0" parTransId="{E45EA210-9CA4-4973-B8DD-3E7347735B67}" sibTransId="{4B86E8EF-EBD3-4CEC-8708-2EBF91CD90FF}"/>
    <dgm:cxn modelId="{838D7C25-4577-4D16-AB11-B064443BFD31}" srcId="{EB4AB565-4C82-4E98-AB17-53607614A05C}" destId="{78DF3F0B-8BF8-4D4E-AE87-60BF96FC8E28}" srcOrd="0" destOrd="0" parTransId="{3403066B-479B-4D36-8196-C4798DB5F5A4}" sibTransId="{4CA7A2E1-0F47-4B46-A4E5-3FC1DD7479D9}"/>
    <dgm:cxn modelId="{D2C4DC88-5FD0-4662-AB69-F4AE8BC74629}" type="presParOf" srcId="{BB028345-085B-4B8D-992E-ADF25FB25DBD}" destId="{0C765163-397D-44D2-B4F0-8588990AF6B4}" srcOrd="0" destOrd="0" presId="urn:microsoft.com/office/officeart/2005/8/layout/target3"/>
    <dgm:cxn modelId="{953A817B-3643-47FD-B08F-0FF213FDDFE9}" type="presParOf" srcId="{BB028345-085B-4B8D-992E-ADF25FB25DBD}" destId="{787674AE-92B2-4A5C-A169-90711CA69919}" srcOrd="1" destOrd="0" presId="urn:microsoft.com/office/officeart/2005/8/layout/target3"/>
    <dgm:cxn modelId="{B5617D84-9951-4E0F-9BDD-A2DE81D54DF0}" type="presParOf" srcId="{BB028345-085B-4B8D-992E-ADF25FB25DBD}" destId="{C5DF27B5-866F-4EA8-A6D3-ADC7DCDC43C7}" srcOrd="2" destOrd="0" presId="urn:microsoft.com/office/officeart/2005/8/layout/target3"/>
    <dgm:cxn modelId="{374E6B27-4E68-4499-95C9-5C3C9873B38A}" type="presParOf" srcId="{BB028345-085B-4B8D-992E-ADF25FB25DBD}" destId="{2581599D-0C0E-463D-8D81-331D70A575F1}" srcOrd="3" destOrd="0" presId="urn:microsoft.com/office/officeart/2005/8/layout/target3"/>
    <dgm:cxn modelId="{14CB5403-7631-49B1-BAD8-3C933FD79FCF}" type="presParOf" srcId="{BB028345-085B-4B8D-992E-ADF25FB25DBD}" destId="{6EDFB737-FD91-4F23-936E-3FCFBFF91EC8}" srcOrd="4" destOrd="0" presId="urn:microsoft.com/office/officeart/2005/8/layout/target3"/>
    <dgm:cxn modelId="{06B7073C-4DA8-43EC-A22B-183EC945D42D}" type="presParOf" srcId="{BB028345-085B-4B8D-992E-ADF25FB25DBD}" destId="{D5DA4A09-3C9A-4FBF-91B8-0801BA588982}" srcOrd="5" destOrd="0" presId="urn:microsoft.com/office/officeart/2005/8/layout/target3"/>
    <dgm:cxn modelId="{663A4C85-AB1D-449A-8D67-44610766FDC9}" type="presParOf" srcId="{BB028345-085B-4B8D-992E-ADF25FB25DBD}" destId="{3F939B6C-C839-4FD3-A7D9-10C4A2E6A8C7}" srcOrd="6" destOrd="0" presId="urn:microsoft.com/office/officeart/2005/8/layout/target3"/>
    <dgm:cxn modelId="{C922AFFE-34AA-4998-AF07-188D6706575B}" type="presParOf" srcId="{BB028345-085B-4B8D-992E-ADF25FB25DBD}" destId="{97D22748-75BB-4E4F-9742-AE9DB2F72704}" srcOrd="7" destOrd="0" presId="urn:microsoft.com/office/officeart/2005/8/layout/target3"/>
    <dgm:cxn modelId="{8977A0B8-7B95-4A89-BA4D-27220751E5ED}" type="presParOf" srcId="{BB028345-085B-4B8D-992E-ADF25FB25DBD}" destId="{50AE2ED2-23C7-4DAE-AE93-8EF171C5D3F6}" srcOrd="8" destOrd="0" presId="urn:microsoft.com/office/officeart/2005/8/layout/target3"/>
    <dgm:cxn modelId="{36B7C9E7-D32C-439A-BE5C-DFB7559A34EF}" type="presParOf" srcId="{BB028345-085B-4B8D-992E-ADF25FB25DBD}" destId="{F543053A-6574-4364-84EB-A54B21AF9BF0}" srcOrd="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26CF7414-0EA9-4742-948F-A2CC00B61070}" type="doc">
      <dgm:prSet loTypeId="urn:microsoft.com/office/officeart/2008/layout/VerticalCurvedList" loCatId="list" qsTypeId="urn:microsoft.com/office/officeart/2005/8/quickstyle/simple3" qsCatId="simple" csTypeId="urn:microsoft.com/office/officeart/2005/8/colors/accent2_3" csCatId="accent2" phldr="1"/>
      <dgm:spPr/>
      <dgm:t>
        <a:bodyPr/>
        <a:lstStyle/>
        <a:p>
          <a:endParaRPr lang="it-IT"/>
        </a:p>
      </dgm:t>
    </dgm:pt>
    <dgm:pt modelId="{AFDA8FD1-1B50-47CF-A457-CBEB5C21A755}">
      <dgm:prSet phldrT="[Testo]" custT="1"/>
      <dgm:spPr/>
      <dgm:t>
        <a:bodyPr/>
        <a:lstStyle/>
        <a:p>
          <a:r>
            <a:rPr lang="it-IT" sz="1400" dirty="0" smtClean="0">
              <a:latin typeface="Calibri" pitchFamily="34" charset="0"/>
            </a:rPr>
            <a:t>Età, interessi, genere, dimensione, tempo passato insieme, amicizie e scelta di materiali</a:t>
          </a:r>
          <a:endParaRPr lang="it-IT" sz="1400" dirty="0">
            <a:latin typeface="Calibri" pitchFamily="34" charset="0"/>
          </a:endParaRPr>
        </a:p>
      </dgm:t>
    </dgm:pt>
    <dgm:pt modelId="{02F3613F-05D2-4355-A961-C3DDBA152DDD}" type="parTrans" cxnId="{08F9C3DC-EEAA-4C0F-A16C-7136F47DC562}">
      <dgm:prSet/>
      <dgm:spPr/>
      <dgm:t>
        <a:bodyPr/>
        <a:lstStyle/>
        <a:p>
          <a:endParaRPr lang="it-IT"/>
        </a:p>
      </dgm:t>
    </dgm:pt>
    <dgm:pt modelId="{00A69628-56F6-440B-B23C-F3AF54242525}" type="sibTrans" cxnId="{08F9C3DC-EEAA-4C0F-A16C-7136F47DC562}">
      <dgm:prSet/>
      <dgm:spPr/>
      <dgm:t>
        <a:bodyPr/>
        <a:lstStyle/>
        <a:p>
          <a:endParaRPr lang="it-IT"/>
        </a:p>
      </dgm:t>
    </dgm:pt>
    <dgm:pt modelId="{F5BF7C7D-F92E-432F-9649-F38D2030E943}">
      <dgm:prSet phldrT="[Testo]" custT="1"/>
      <dgm:spPr/>
      <dgm:t>
        <a:bodyPr/>
        <a:lstStyle/>
        <a:p>
          <a:r>
            <a:rPr lang="it-IT" sz="1400" dirty="0" smtClean="0">
              <a:latin typeface="Calibri" pitchFamily="34" charset="0"/>
            </a:rPr>
            <a:t>L’approccio all’apprendimento di un individuo è influenzato dagli altri componenti</a:t>
          </a:r>
          <a:endParaRPr lang="it-IT" sz="1400" dirty="0">
            <a:latin typeface="Calibri" pitchFamily="34" charset="0"/>
          </a:endParaRPr>
        </a:p>
      </dgm:t>
    </dgm:pt>
    <dgm:pt modelId="{FDDC4052-3FB6-4467-BDD4-1116E1498DFD}" type="parTrans" cxnId="{7251CE0F-8099-4DF2-8723-D19D44B73B57}">
      <dgm:prSet/>
      <dgm:spPr/>
      <dgm:t>
        <a:bodyPr/>
        <a:lstStyle/>
        <a:p>
          <a:endParaRPr lang="it-IT"/>
        </a:p>
      </dgm:t>
    </dgm:pt>
    <dgm:pt modelId="{8D2A4C29-C38E-4212-A90E-FE3A24285237}" type="sibTrans" cxnId="{7251CE0F-8099-4DF2-8723-D19D44B73B57}">
      <dgm:prSet/>
      <dgm:spPr/>
      <dgm:t>
        <a:bodyPr/>
        <a:lstStyle/>
        <a:p>
          <a:endParaRPr lang="it-IT"/>
        </a:p>
      </dgm:t>
    </dgm:pt>
    <dgm:pt modelId="{7AA91A45-04A3-4AD4-92A0-0349FC25F95B}">
      <dgm:prSet phldrT="[Testo]" custT="1"/>
      <dgm:spPr/>
      <dgm:t>
        <a:bodyPr/>
        <a:lstStyle/>
        <a:p>
          <a:r>
            <a:rPr lang="it-IT" sz="1400" dirty="0" smtClean="0">
              <a:latin typeface="Calibri" pitchFamily="34" charset="0"/>
            </a:rPr>
            <a:t>I gruppi possono creare un uditorio competente e trarne beneficio</a:t>
          </a:r>
          <a:endParaRPr lang="it-IT" sz="1400" dirty="0">
            <a:latin typeface="Calibri" pitchFamily="34" charset="0"/>
          </a:endParaRPr>
        </a:p>
      </dgm:t>
    </dgm:pt>
    <dgm:pt modelId="{E752DE77-7D1F-4624-8817-C1B2FC87CADA}" type="parTrans" cxnId="{AD2D3F40-CE23-4746-878F-B78BAD8436BA}">
      <dgm:prSet/>
      <dgm:spPr/>
      <dgm:t>
        <a:bodyPr/>
        <a:lstStyle/>
        <a:p>
          <a:endParaRPr lang="it-IT"/>
        </a:p>
      </dgm:t>
    </dgm:pt>
    <dgm:pt modelId="{DD393ED3-8EC7-44F8-B78F-F3F9B873F0ED}" type="sibTrans" cxnId="{AD2D3F40-CE23-4746-878F-B78BAD8436BA}">
      <dgm:prSet/>
      <dgm:spPr/>
      <dgm:t>
        <a:bodyPr/>
        <a:lstStyle/>
        <a:p>
          <a:endParaRPr lang="it-IT"/>
        </a:p>
      </dgm:t>
    </dgm:pt>
    <dgm:pt modelId="{87162A56-D337-4E2F-8618-D67C08857AC6}">
      <dgm:prSet phldrT="[Testo]" custT="1"/>
      <dgm:spPr/>
      <dgm:t>
        <a:bodyPr/>
        <a:lstStyle/>
        <a:p>
          <a:r>
            <a:rPr lang="it-IT" sz="1400" dirty="0" smtClean="0">
              <a:latin typeface="Calibri" pitchFamily="34" charset="0"/>
            </a:rPr>
            <a:t>I gruppi concordano su un insieme di regole quando si esplora collettivamente sulle idee secondo giustizia e collaborazione</a:t>
          </a:r>
          <a:endParaRPr lang="it-IT" sz="1400" dirty="0">
            <a:latin typeface="Calibri" pitchFamily="34" charset="0"/>
          </a:endParaRPr>
        </a:p>
      </dgm:t>
    </dgm:pt>
    <dgm:pt modelId="{AB276E72-256E-400F-B564-2E581ECCE303}" type="parTrans" cxnId="{F3AA9CAE-E9EF-49E4-9681-EC30F22388FD}">
      <dgm:prSet/>
      <dgm:spPr/>
      <dgm:t>
        <a:bodyPr/>
        <a:lstStyle/>
        <a:p>
          <a:endParaRPr lang="it-IT"/>
        </a:p>
      </dgm:t>
    </dgm:pt>
    <dgm:pt modelId="{01125A5B-910A-4B42-8CDE-FE5DE0D589FE}" type="sibTrans" cxnId="{F3AA9CAE-E9EF-49E4-9681-EC30F22388FD}">
      <dgm:prSet/>
      <dgm:spPr/>
      <dgm:t>
        <a:bodyPr/>
        <a:lstStyle/>
        <a:p>
          <a:endParaRPr lang="it-IT"/>
        </a:p>
      </dgm:t>
    </dgm:pt>
    <dgm:pt modelId="{50597A13-FF60-4028-A4EA-B421436292DA}">
      <dgm:prSet phldrT="[Testo]" custT="1"/>
      <dgm:spPr/>
      <dgm:t>
        <a:bodyPr/>
        <a:lstStyle/>
        <a:p>
          <a:r>
            <a:rPr lang="it-IT" sz="1400" dirty="0" smtClean="0">
              <a:latin typeface="Calibri" pitchFamily="34" charset="0"/>
            </a:rPr>
            <a:t>I gruppi scelgono le idee secondo l’estetica della conoscenza come struttura che connette</a:t>
          </a:r>
          <a:endParaRPr lang="it-IT" sz="1400" dirty="0">
            <a:latin typeface="Calibri" pitchFamily="34" charset="0"/>
          </a:endParaRPr>
        </a:p>
      </dgm:t>
    </dgm:pt>
    <dgm:pt modelId="{B8F9F2D3-62BE-4394-B11C-39C290E83A8B}" type="parTrans" cxnId="{DBAD8264-FEAD-47EA-9C65-9EFF6D177652}">
      <dgm:prSet/>
      <dgm:spPr/>
      <dgm:t>
        <a:bodyPr/>
        <a:lstStyle/>
        <a:p>
          <a:endParaRPr lang="it-IT"/>
        </a:p>
      </dgm:t>
    </dgm:pt>
    <dgm:pt modelId="{B1BD035B-367E-4E3D-9FFC-6F2DC0A84C49}" type="sibTrans" cxnId="{DBAD8264-FEAD-47EA-9C65-9EFF6D177652}">
      <dgm:prSet/>
      <dgm:spPr/>
      <dgm:t>
        <a:bodyPr/>
        <a:lstStyle/>
        <a:p>
          <a:endParaRPr lang="it-IT"/>
        </a:p>
      </dgm:t>
    </dgm:pt>
    <dgm:pt modelId="{1E69D543-4B21-4914-90A0-A32BE550069E}">
      <dgm:prSet phldrT="[Testo]" custT="1"/>
      <dgm:spPr/>
      <dgm:t>
        <a:bodyPr/>
        <a:lstStyle/>
        <a:p>
          <a:r>
            <a:rPr lang="it-IT" sz="1400" dirty="0" smtClean="0">
              <a:latin typeface="Calibri" pitchFamily="34" charset="0"/>
            </a:rPr>
            <a:t>I gruppi sono caratterizzati da stili vaganti ma di natura ritmica (TENSIONE COGNITIVA)</a:t>
          </a:r>
        </a:p>
      </dgm:t>
    </dgm:pt>
    <dgm:pt modelId="{96922116-59E5-4A0F-A446-08B3371DE103}" type="parTrans" cxnId="{E39F3FA2-1387-4517-9774-E3716E38B930}">
      <dgm:prSet/>
      <dgm:spPr/>
      <dgm:t>
        <a:bodyPr/>
        <a:lstStyle/>
        <a:p>
          <a:endParaRPr lang="it-IT"/>
        </a:p>
      </dgm:t>
    </dgm:pt>
    <dgm:pt modelId="{8D85C528-188A-425E-9012-7B0E08B12576}" type="sibTrans" cxnId="{E39F3FA2-1387-4517-9774-E3716E38B930}">
      <dgm:prSet/>
      <dgm:spPr/>
      <dgm:t>
        <a:bodyPr/>
        <a:lstStyle/>
        <a:p>
          <a:endParaRPr lang="it-IT"/>
        </a:p>
      </dgm:t>
    </dgm:pt>
    <dgm:pt modelId="{AE38956D-9B1C-4DDB-A0F7-181C26532879}">
      <dgm:prSet phldrT="[Testo]" custT="1"/>
      <dgm:spPr/>
      <dgm:t>
        <a:bodyPr/>
        <a:lstStyle/>
        <a:p>
          <a:r>
            <a:rPr lang="it-IT" sz="1400" dirty="0" smtClean="0">
              <a:latin typeface="Calibri" pitchFamily="34" charset="0"/>
            </a:rPr>
            <a:t>Appartenere a qualcosa di più ampio, documentazione all’apprendimento, trasferimento di conoscenze</a:t>
          </a:r>
          <a:endParaRPr lang="it-IT" sz="1400" dirty="0">
            <a:latin typeface="Calibri" pitchFamily="34" charset="0"/>
          </a:endParaRPr>
        </a:p>
      </dgm:t>
    </dgm:pt>
    <dgm:pt modelId="{F27130E6-2FDE-481F-A091-4ABEC71086B5}" type="parTrans" cxnId="{A418821C-B0A8-4CB1-A2E5-BA3CD302F1E3}">
      <dgm:prSet/>
      <dgm:spPr/>
      <dgm:t>
        <a:bodyPr/>
        <a:lstStyle/>
        <a:p>
          <a:endParaRPr lang="it-IT"/>
        </a:p>
      </dgm:t>
    </dgm:pt>
    <dgm:pt modelId="{E9400011-EAD4-4D99-A879-3759EAC309DC}" type="sibTrans" cxnId="{A418821C-B0A8-4CB1-A2E5-BA3CD302F1E3}">
      <dgm:prSet/>
      <dgm:spPr/>
      <dgm:t>
        <a:bodyPr/>
        <a:lstStyle/>
        <a:p>
          <a:endParaRPr lang="it-IT"/>
        </a:p>
      </dgm:t>
    </dgm:pt>
    <dgm:pt modelId="{71E199DC-64AB-4203-8E42-8F3248A5484A}" type="pres">
      <dgm:prSet presAssocID="{26CF7414-0EA9-4742-948F-A2CC00B61070}" presName="Name0" presStyleCnt="0">
        <dgm:presLayoutVars>
          <dgm:chMax val="7"/>
          <dgm:chPref val="7"/>
          <dgm:dir/>
        </dgm:presLayoutVars>
      </dgm:prSet>
      <dgm:spPr/>
      <dgm:t>
        <a:bodyPr/>
        <a:lstStyle/>
        <a:p>
          <a:endParaRPr lang="it-IT"/>
        </a:p>
      </dgm:t>
    </dgm:pt>
    <dgm:pt modelId="{3D88B860-6F25-465A-AEB3-0C26C47C809F}" type="pres">
      <dgm:prSet presAssocID="{26CF7414-0EA9-4742-948F-A2CC00B61070}" presName="Name1" presStyleCnt="0"/>
      <dgm:spPr/>
    </dgm:pt>
    <dgm:pt modelId="{95FC26DF-0DB7-4620-A3D7-D7698ABB8968}" type="pres">
      <dgm:prSet presAssocID="{26CF7414-0EA9-4742-948F-A2CC00B61070}" presName="cycle" presStyleCnt="0"/>
      <dgm:spPr/>
    </dgm:pt>
    <dgm:pt modelId="{1E8340AC-5627-4825-AC39-1B369340B021}" type="pres">
      <dgm:prSet presAssocID="{26CF7414-0EA9-4742-948F-A2CC00B61070}" presName="srcNode" presStyleLbl="node1" presStyleIdx="0" presStyleCnt="7"/>
      <dgm:spPr/>
    </dgm:pt>
    <dgm:pt modelId="{1D17CE6D-FDF2-4E71-B8E2-4BCD3CE8B4EE}" type="pres">
      <dgm:prSet presAssocID="{26CF7414-0EA9-4742-948F-A2CC00B61070}" presName="conn" presStyleLbl="parChTrans1D2" presStyleIdx="0" presStyleCnt="1"/>
      <dgm:spPr/>
      <dgm:t>
        <a:bodyPr/>
        <a:lstStyle/>
        <a:p>
          <a:endParaRPr lang="it-IT"/>
        </a:p>
      </dgm:t>
    </dgm:pt>
    <dgm:pt modelId="{8086D5E0-DC93-470A-9ABB-BE5DD9DABFB5}" type="pres">
      <dgm:prSet presAssocID="{26CF7414-0EA9-4742-948F-A2CC00B61070}" presName="extraNode" presStyleLbl="node1" presStyleIdx="0" presStyleCnt="7"/>
      <dgm:spPr/>
    </dgm:pt>
    <dgm:pt modelId="{EA1430C6-83E4-4D2D-91B6-BA31456BE9E7}" type="pres">
      <dgm:prSet presAssocID="{26CF7414-0EA9-4742-948F-A2CC00B61070}" presName="dstNode" presStyleLbl="node1" presStyleIdx="0" presStyleCnt="7"/>
      <dgm:spPr/>
    </dgm:pt>
    <dgm:pt modelId="{32842CD0-0200-4852-A876-45A8AA652DEC}" type="pres">
      <dgm:prSet presAssocID="{AFDA8FD1-1B50-47CF-A457-CBEB5C21A755}" presName="text_1" presStyleLbl="node1" presStyleIdx="0" presStyleCnt="7">
        <dgm:presLayoutVars>
          <dgm:bulletEnabled val="1"/>
        </dgm:presLayoutVars>
      </dgm:prSet>
      <dgm:spPr/>
      <dgm:t>
        <a:bodyPr/>
        <a:lstStyle/>
        <a:p>
          <a:endParaRPr lang="it-IT"/>
        </a:p>
      </dgm:t>
    </dgm:pt>
    <dgm:pt modelId="{CD2F387E-2F2D-4A30-B1B5-4B1E903A9A2E}" type="pres">
      <dgm:prSet presAssocID="{AFDA8FD1-1B50-47CF-A457-CBEB5C21A755}" presName="accent_1" presStyleCnt="0"/>
      <dgm:spPr/>
    </dgm:pt>
    <dgm:pt modelId="{3F974864-9D6E-44A3-9BEB-6F3B89F4DBEA}" type="pres">
      <dgm:prSet presAssocID="{AFDA8FD1-1B50-47CF-A457-CBEB5C21A755}" presName="accentRepeatNode" presStyleLbl="solidFgAcc1" presStyleIdx="0" presStyleCnt="7"/>
      <dgm:spPr/>
    </dgm:pt>
    <dgm:pt modelId="{3C9F6BEE-E60B-4118-B814-DC7A24669350}" type="pres">
      <dgm:prSet presAssocID="{F5BF7C7D-F92E-432F-9649-F38D2030E943}" presName="text_2" presStyleLbl="node1" presStyleIdx="1" presStyleCnt="7">
        <dgm:presLayoutVars>
          <dgm:bulletEnabled val="1"/>
        </dgm:presLayoutVars>
      </dgm:prSet>
      <dgm:spPr/>
      <dgm:t>
        <a:bodyPr/>
        <a:lstStyle/>
        <a:p>
          <a:endParaRPr lang="it-IT"/>
        </a:p>
      </dgm:t>
    </dgm:pt>
    <dgm:pt modelId="{7257242C-45CB-40AC-BC8B-293D7352AC88}" type="pres">
      <dgm:prSet presAssocID="{F5BF7C7D-F92E-432F-9649-F38D2030E943}" presName="accent_2" presStyleCnt="0"/>
      <dgm:spPr/>
    </dgm:pt>
    <dgm:pt modelId="{5AA61AF7-6BAF-4F29-8593-9BA64580FFE2}" type="pres">
      <dgm:prSet presAssocID="{F5BF7C7D-F92E-432F-9649-F38D2030E943}" presName="accentRepeatNode" presStyleLbl="solidFgAcc1" presStyleIdx="1" presStyleCnt="7"/>
      <dgm:spPr/>
    </dgm:pt>
    <dgm:pt modelId="{6774D670-C28A-43B4-A3E1-7FCE0112E4F0}" type="pres">
      <dgm:prSet presAssocID="{87162A56-D337-4E2F-8618-D67C08857AC6}" presName="text_3" presStyleLbl="node1" presStyleIdx="2" presStyleCnt="7">
        <dgm:presLayoutVars>
          <dgm:bulletEnabled val="1"/>
        </dgm:presLayoutVars>
      </dgm:prSet>
      <dgm:spPr/>
      <dgm:t>
        <a:bodyPr/>
        <a:lstStyle/>
        <a:p>
          <a:endParaRPr lang="it-IT"/>
        </a:p>
      </dgm:t>
    </dgm:pt>
    <dgm:pt modelId="{A711D2BF-E500-457F-B2D6-7D35846868EA}" type="pres">
      <dgm:prSet presAssocID="{87162A56-D337-4E2F-8618-D67C08857AC6}" presName="accent_3" presStyleCnt="0"/>
      <dgm:spPr/>
    </dgm:pt>
    <dgm:pt modelId="{E4EC6787-23EC-497C-9FE4-D974385325F3}" type="pres">
      <dgm:prSet presAssocID="{87162A56-D337-4E2F-8618-D67C08857AC6}" presName="accentRepeatNode" presStyleLbl="solidFgAcc1" presStyleIdx="2" presStyleCnt="7"/>
      <dgm:spPr/>
    </dgm:pt>
    <dgm:pt modelId="{34ABC003-5520-4F74-880B-36D43E59276C}" type="pres">
      <dgm:prSet presAssocID="{50597A13-FF60-4028-A4EA-B421436292DA}" presName="text_4" presStyleLbl="node1" presStyleIdx="3" presStyleCnt="7">
        <dgm:presLayoutVars>
          <dgm:bulletEnabled val="1"/>
        </dgm:presLayoutVars>
      </dgm:prSet>
      <dgm:spPr/>
      <dgm:t>
        <a:bodyPr/>
        <a:lstStyle/>
        <a:p>
          <a:endParaRPr lang="it-IT"/>
        </a:p>
      </dgm:t>
    </dgm:pt>
    <dgm:pt modelId="{DA3A3237-E952-4E9B-9B4C-9C1386DCCA52}" type="pres">
      <dgm:prSet presAssocID="{50597A13-FF60-4028-A4EA-B421436292DA}" presName="accent_4" presStyleCnt="0"/>
      <dgm:spPr/>
    </dgm:pt>
    <dgm:pt modelId="{4633BF59-C241-44C5-A3F3-C2E41B9EB2B0}" type="pres">
      <dgm:prSet presAssocID="{50597A13-FF60-4028-A4EA-B421436292DA}" presName="accentRepeatNode" presStyleLbl="solidFgAcc1" presStyleIdx="3" presStyleCnt="7"/>
      <dgm:spPr/>
    </dgm:pt>
    <dgm:pt modelId="{C558C253-DFBE-4D4E-947B-E1AE1B818B9B}" type="pres">
      <dgm:prSet presAssocID="{1E69D543-4B21-4914-90A0-A32BE550069E}" presName="text_5" presStyleLbl="node1" presStyleIdx="4" presStyleCnt="7">
        <dgm:presLayoutVars>
          <dgm:bulletEnabled val="1"/>
        </dgm:presLayoutVars>
      </dgm:prSet>
      <dgm:spPr/>
      <dgm:t>
        <a:bodyPr/>
        <a:lstStyle/>
        <a:p>
          <a:endParaRPr lang="it-IT"/>
        </a:p>
      </dgm:t>
    </dgm:pt>
    <dgm:pt modelId="{13F46ABA-1807-4965-9761-B7E1DF1D8DB5}" type="pres">
      <dgm:prSet presAssocID="{1E69D543-4B21-4914-90A0-A32BE550069E}" presName="accent_5" presStyleCnt="0"/>
      <dgm:spPr/>
    </dgm:pt>
    <dgm:pt modelId="{FE68CF96-161E-43AB-9F2A-ED37E41BBB6B}" type="pres">
      <dgm:prSet presAssocID="{1E69D543-4B21-4914-90A0-A32BE550069E}" presName="accentRepeatNode" presStyleLbl="solidFgAcc1" presStyleIdx="4" presStyleCnt="7"/>
      <dgm:spPr/>
    </dgm:pt>
    <dgm:pt modelId="{B66BD832-E7BA-474F-9F8A-83F1E47C6306}" type="pres">
      <dgm:prSet presAssocID="{7AA91A45-04A3-4AD4-92A0-0349FC25F95B}" presName="text_6" presStyleLbl="node1" presStyleIdx="5" presStyleCnt="7">
        <dgm:presLayoutVars>
          <dgm:bulletEnabled val="1"/>
        </dgm:presLayoutVars>
      </dgm:prSet>
      <dgm:spPr/>
      <dgm:t>
        <a:bodyPr/>
        <a:lstStyle/>
        <a:p>
          <a:endParaRPr lang="it-IT"/>
        </a:p>
      </dgm:t>
    </dgm:pt>
    <dgm:pt modelId="{5A889936-0E11-4235-8C07-CE4A632427DE}" type="pres">
      <dgm:prSet presAssocID="{7AA91A45-04A3-4AD4-92A0-0349FC25F95B}" presName="accent_6" presStyleCnt="0"/>
      <dgm:spPr/>
    </dgm:pt>
    <dgm:pt modelId="{EACFA813-2EE6-410B-99F9-63EFF6329647}" type="pres">
      <dgm:prSet presAssocID="{7AA91A45-04A3-4AD4-92A0-0349FC25F95B}" presName="accentRepeatNode" presStyleLbl="solidFgAcc1" presStyleIdx="5" presStyleCnt="7"/>
      <dgm:spPr/>
    </dgm:pt>
    <dgm:pt modelId="{9FE52212-0D8C-45B5-99DE-153B35A880CA}" type="pres">
      <dgm:prSet presAssocID="{AE38956D-9B1C-4DDB-A0F7-181C26532879}" presName="text_7" presStyleLbl="node1" presStyleIdx="6" presStyleCnt="7">
        <dgm:presLayoutVars>
          <dgm:bulletEnabled val="1"/>
        </dgm:presLayoutVars>
      </dgm:prSet>
      <dgm:spPr/>
      <dgm:t>
        <a:bodyPr/>
        <a:lstStyle/>
        <a:p>
          <a:endParaRPr lang="it-IT"/>
        </a:p>
      </dgm:t>
    </dgm:pt>
    <dgm:pt modelId="{FBBD23EF-20F7-4C4D-8122-B3D2B75AFF65}" type="pres">
      <dgm:prSet presAssocID="{AE38956D-9B1C-4DDB-A0F7-181C26532879}" presName="accent_7" presStyleCnt="0"/>
      <dgm:spPr/>
    </dgm:pt>
    <dgm:pt modelId="{665B3BC4-0566-4302-92EE-B981D6B8D934}" type="pres">
      <dgm:prSet presAssocID="{AE38956D-9B1C-4DDB-A0F7-181C26532879}" presName="accentRepeatNode" presStyleLbl="solidFgAcc1" presStyleIdx="6" presStyleCnt="7"/>
      <dgm:spPr/>
    </dgm:pt>
  </dgm:ptLst>
  <dgm:cxnLst>
    <dgm:cxn modelId="{231C64FE-D169-43F2-9F1E-3B01A83DBAE2}" type="presOf" srcId="{50597A13-FF60-4028-A4EA-B421436292DA}" destId="{34ABC003-5520-4F74-880B-36D43E59276C}" srcOrd="0" destOrd="0" presId="urn:microsoft.com/office/officeart/2008/layout/VerticalCurvedList"/>
    <dgm:cxn modelId="{08F9C3DC-EEAA-4C0F-A16C-7136F47DC562}" srcId="{26CF7414-0EA9-4742-948F-A2CC00B61070}" destId="{AFDA8FD1-1B50-47CF-A457-CBEB5C21A755}" srcOrd="0" destOrd="0" parTransId="{02F3613F-05D2-4355-A961-C3DDBA152DDD}" sibTransId="{00A69628-56F6-440B-B23C-F3AF54242525}"/>
    <dgm:cxn modelId="{E53E317E-C55C-4BF7-8101-EAFD783A7630}" type="presOf" srcId="{1E69D543-4B21-4914-90A0-A32BE550069E}" destId="{C558C253-DFBE-4D4E-947B-E1AE1B818B9B}" srcOrd="0" destOrd="0" presId="urn:microsoft.com/office/officeart/2008/layout/VerticalCurvedList"/>
    <dgm:cxn modelId="{A418821C-B0A8-4CB1-A2E5-BA3CD302F1E3}" srcId="{26CF7414-0EA9-4742-948F-A2CC00B61070}" destId="{AE38956D-9B1C-4DDB-A0F7-181C26532879}" srcOrd="6" destOrd="0" parTransId="{F27130E6-2FDE-481F-A091-4ABEC71086B5}" sibTransId="{E9400011-EAD4-4D99-A879-3759EAC309DC}"/>
    <dgm:cxn modelId="{73C16080-0CA7-4D1D-A99D-573D8983091F}" type="presOf" srcId="{26CF7414-0EA9-4742-948F-A2CC00B61070}" destId="{71E199DC-64AB-4203-8E42-8F3248A5484A}" srcOrd="0" destOrd="0" presId="urn:microsoft.com/office/officeart/2008/layout/VerticalCurvedList"/>
    <dgm:cxn modelId="{DBAD8264-FEAD-47EA-9C65-9EFF6D177652}" srcId="{26CF7414-0EA9-4742-948F-A2CC00B61070}" destId="{50597A13-FF60-4028-A4EA-B421436292DA}" srcOrd="3" destOrd="0" parTransId="{B8F9F2D3-62BE-4394-B11C-39C290E83A8B}" sibTransId="{B1BD035B-367E-4E3D-9FFC-6F2DC0A84C49}"/>
    <dgm:cxn modelId="{CD8A644E-E10A-4221-9653-22E30A01FBD2}" type="presOf" srcId="{87162A56-D337-4E2F-8618-D67C08857AC6}" destId="{6774D670-C28A-43B4-A3E1-7FCE0112E4F0}" srcOrd="0" destOrd="0" presId="urn:microsoft.com/office/officeart/2008/layout/VerticalCurvedList"/>
    <dgm:cxn modelId="{F3AA9CAE-E9EF-49E4-9681-EC30F22388FD}" srcId="{26CF7414-0EA9-4742-948F-A2CC00B61070}" destId="{87162A56-D337-4E2F-8618-D67C08857AC6}" srcOrd="2" destOrd="0" parTransId="{AB276E72-256E-400F-B564-2E581ECCE303}" sibTransId="{01125A5B-910A-4B42-8CDE-FE5DE0D589FE}"/>
    <dgm:cxn modelId="{E39F3FA2-1387-4517-9774-E3716E38B930}" srcId="{26CF7414-0EA9-4742-948F-A2CC00B61070}" destId="{1E69D543-4B21-4914-90A0-A32BE550069E}" srcOrd="4" destOrd="0" parTransId="{96922116-59E5-4A0F-A446-08B3371DE103}" sibTransId="{8D85C528-188A-425E-9012-7B0E08B12576}"/>
    <dgm:cxn modelId="{E2534ACF-5A6F-4F88-B84B-D6D2AF251E8C}" type="presOf" srcId="{00A69628-56F6-440B-B23C-F3AF54242525}" destId="{1D17CE6D-FDF2-4E71-B8E2-4BCD3CE8B4EE}" srcOrd="0" destOrd="0" presId="urn:microsoft.com/office/officeart/2008/layout/VerticalCurvedList"/>
    <dgm:cxn modelId="{7251CE0F-8099-4DF2-8723-D19D44B73B57}" srcId="{26CF7414-0EA9-4742-948F-A2CC00B61070}" destId="{F5BF7C7D-F92E-432F-9649-F38D2030E943}" srcOrd="1" destOrd="0" parTransId="{FDDC4052-3FB6-4467-BDD4-1116E1498DFD}" sibTransId="{8D2A4C29-C38E-4212-A90E-FE3A24285237}"/>
    <dgm:cxn modelId="{7E0669B9-C730-4A0D-AF44-714C82B92D41}" type="presOf" srcId="{F5BF7C7D-F92E-432F-9649-F38D2030E943}" destId="{3C9F6BEE-E60B-4118-B814-DC7A24669350}" srcOrd="0" destOrd="0" presId="urn:microsoft.com/office/officeart/2008/layout/VerticalCurvedList"/>
    <dgm:cxn modelId="{6A5560A6-A403-4FAA-BF57-9FB995A8B2E2}" type="presOf" srcId="{AE38956D-9B1C-4DDB-A0F7-181C26532879}" destId="{9FE52212-0D8C-45B5-99DE-153B35A880CA}" srcOrd="0" destOrd="0" presId="urn:microsoft.com/office/officeart/2008/layout/VerticalCurvedList"/>
    <dgm:cxn modelId="{67277990-5D62-4816-8C02-728F7272EBCC}" type="presOf" srcId="{AFDA8FD1-1B50-47CF-A457-CBEB5C21A755}" destId="{32842CD0-0200-4852-A876-45A8AA652DEC}" srcOrd="0" destOrd="0" presId="urn:microsoft.com/office/officeart/2008/layout/VerticalCurvedList"/>
    <dgm:cxn modelId="{DC68CEF8-2601-4267-8AC6-10047D217109}" type="presOf" srcId="{7AA91A45-04A3-4AD4-92A0-0349FC25F95B}" destId="{B66BD832-E7BA-474F-9F8A-83F1E47C6306}" srcOrd="0" destOrd="0" presId="urn:microsoft.com/office/officeart/2008/layout/VerticalCurvedList"/>
    <dgm:cxn modelId="{AD2D3F40-CE23-4746-878F-B78BAD8436BA}" srcId="{26CF7414-0EA9-4742-948F-A2CC00B61070}" destId="{7AA91A45-04A3-4AD4-92A0-0349FC25F95B}" srcOrd="5" destOrd="0" parTransId="{E752DE77-7D1F-4624-8817-C1B2FC87CADA}" sibTransId="{DD393ED3-8EC7-44F8-B78F-F3F9B873F0ED}"/>
    <dgm:cxn modelId="{792167C0-9FC4-42B5-BAEC-C5CE67882FAB}" type="presParOf" srcId="{71E199DC-64AB-4203-8E42-8F3248A5484A}" destId="{3D88B860-6F25-465A-AEB3-0C26C47C809F}" srcOrd="0" destOrd="0" presId="urn:microsoft.com/office/officeart/2008/layout/VerticalCurvedList"/>
    <dgm:cxn modelId="{992B7F45-247B-4164-BBC9-7CEB89F665AC}" type="presParOf" srcId="{3D88B860-6F25-465A-AEB3-0C26C47C809F}" destId="{95FC26DF-0DB7-4620-A3D7-D7698ABB8968}" srcOrd="0" destOrd="0" presId="urn:microsoft.com/office/officeart/2008/layout/VerticalCurvedList"/>
    <dgm:cxn modelId="{44E71B46-7196-42CD-B6B5-B4705FB6FA5C}" type="presParOf" srcId="{95FC26DF-0DB7-4620-A3D7-D7698ABB8968}" destId="{1E8340AC-5627-4825-AC39-1B369340B021}" srcOrd="0" destOrd="0" presId="urn:microsoft.com/office/officeart/2008/layout/VerticalCurvedList"/>
    <dgm:cxn modelId="{18C7B870-8ED4-4D83-AF65-64A091E013EE}" type="presParOf" srcId="{95FC26DF-0DB7-4620-A3D7-D7698ABB8968}" destId="{1D17CE6D-FDF2-4E71-B8E2-4BCD3CE8B4EE}" srcOrd="1" destOrd="0" presId="urn:microsoft.com/office/officeart/2008/layout/VerticalCurvedList"/>
    <dgm:cxn modelId="{184752E2-BE5F-465F-8CD4-78AEA5DF4FB9}" type="presParOf" srcId="{95FC26DF-0DB7-4620-A3D7-D7698ABB8968}" destId="{8086D5E0-DC93-470A-9ABB-BE5DD9DABFB5}" srcOrd="2" destOrd="0" presId="urn:microsoft.com/office/officeart/2008/layout/VerticalCurvedList"/>
    <dgm:cxn modelId="{EFC62B48-A8BD-491F-82AE-B2392398D91E}" type="presParOf" srcId="{95FC26DF-0DB7-4620-A3D7-D7698ABB8968}" destId="{EA1430C6-83E4-4D2D-91B6-BA31456BE9E7}" srcOrd="3" destOrd="0" presId="urn:microsoft.com/office/officeart/2008/layout/VerticalCurvedList"/>
    <dgm:cxn modelId="{7A6295BA-D367-40A5-ADC6-123A8E6EA748}" type="presParOf" srcId="{3D88B860-6F25-465A-AEB3-0C26C47C809F}" destId="{32842CD0-0200-4852-A876-45A8AA652DEC}" srcOrd="1" destOrd="0" presId="urn:microsoft.com/office/officeart/2008/layout/VerticalCurvedList"/>
    <dgm:cxn modelId="{2F9C04AA-0344-43B3-9680-7B40EE023FBE}" type="presParOf" srcId="{3D88B860-6F25-465A-AEB3-0C26C47C809F}" destId="{CD2F387E-2F2D-4A30-B1B5-4B1E903A9A2E}" srcOrd="2" destOrd="0" presId="urn:microsoft.com/office/officeart/2008/layout/VerticalCurvedList"/>
    <dgm:cxn modelId="{3B43A561-9683-4E9A-8C9A-DA1349204867}" type="presParOf" srcId="{CD2F387E-2F2D-4A30-B1B5-4B1E903A9A2E}" destId="{3F974864-9D6E-44A3-9BEB-6F3B89F4DBEA}" srcOrd="0" destOrd="0" presId="urn:microsoft.com/office/officeart/2008/layout/VerticalCurvedList"/>
    <dgm:cxn modelId="{B5F727BD-6DE4-42DB-B5F0-117E489B0138}" type="presParOf" srcId="{3D88B860-6F25-465A-AEB3-0C26C47C809F}" destId="{3C9F6BEE-E60B-4118-B814-DC7A24669350}" srcOrd="3" destOrd="0" presId="urn:microsoft.com/office/officeart/2008/layout/VerticalCurvedList"/>
    <dgm:cxn modelId="{B721DB21-53EC-4F11-98A6-A0B41FC42B26}" type="presParOf" srcId="{3D88B860-6F25-465A-AEB3-0C26C47C809F}" destId="{7257242C-45CB-40AC-BC8B-293D7352AC88}" srcOrd="4" destOrd="0" presId="urn:microsoft.com/office/officeart/2008/layout/VerticalCurvedList"/>
    <dgm:cxn modelId="{C7894016-FA54-4E1A-9276-AE1142F313A6}" type="presParOf" srcId="{7257242C-45CB-40AC-BC8B-293D7352AC88}" destId="{5AA61AF7-6BAF-4F29-8593-9BA64580FFE2}" srcOrd="0" destOrd="0" presId="urn:microsoft.com/office/officeart/2008/layout/VerticalCurvedList"/>
    <dgm:cxn modelId="{7D786914-21CA-4B7F-B9B5-7ED02922E631}" type="presParOf" srcId="{3D88B860-6F25-465A-AEB3-0C26C47C809F}" destId="{6774D670-C28A-43B4-A3E1-7FCE0112E4F0}" srcOrd="5" destOrd="0" presId="urn:microsoft.com/office/officeart/2008/layout/VerticalCurvedList"/>
    <dgm:cxn modelId="{CE3B5576-E76D-441E-88B3-5DCAF8208997}" type="presParOf" srcId="{3D88B860-6F25-465A-AEB3-0C26C47C809F}" destId="{A711D2BF-E500-457F-B2D6-7D35846868EA}" srcOrd="6" destOrd="0" presId="urn:microsoft.com/office/officeart/2008/layout/VerticalCurvedList"/>
    <dgm:cxn modelId="{9978E32F-53AD-412C-B629-79A7AECAB97A}" type="presParOf" srcId="{A711D2BF-E500-457F-B2D6-7D35846868EA}" destId="{E4EC6787-23EC-497C-9FE4-D974385325F3}" srcOrd="0" destOrd="0" presId="urn:microsoft.com/office/officeart/2008/layout/VerticalCurvedList"/>
    <dgm:cxn modelId="{E276D42B-C639-4B66-9FB7-F6342C1BECD0}" type="presParOf" srcId="{3D88B860-6F25-465A-AEB3-0C26C47C809F}" destId="{34ABC003-5520-4F74-880B-36D43E59276C}" srcOrd="7" destOrd="0" presId="urn:microsoft.com/office/officeart/2008/layout/VerticalCurvedList"/>
    <dgm:cxn modelId="{45FE9EDC-81D1-4397-8D69-E92D9411FA6C}" type="presParOf" srcId="{3D88B860-6F25-465A-AEB3-0C26C47C809F}" destId="{DA3A3237-E952-4E9B-9B4C-9C1386DCCA52}" srcOrd="8" destOrd="0" presId="urn:microsoft.com/office/officeart/2008/layout/VerticalCurvedList"/>
    <dgm:cxn modelId="{5DAFB9CB-6218-4143-8E8E-AF33722A18B3}" type="presParOf" srcId="{DA3A3237-E952-4E9B-9B4C-9C1386DCCA52}" destId="{4633BF59-C241-44C5-A3F3-C2E41B9EB2B0}" srcOrd="0" destOrd="0" presId="urn:microsoft.com/office/officeart/2008/layout/VerticalCurvedList"/>
    <dgm:cxn modelId="{A3E1F860-80E0-448B-9175-59596A0AE6EE}" type="presParOf" srcId="{3D88B860-6F25-465A-AEB3-0C26C47C809F}" destId="{C558C253-DFBE-4D4E-947B-E1AE1B818B9B}" srcOrd="9" destOrd="0" presId="urn:microsoft.com/office/officeart/2008/layout/VerticalCurvedList"/>
    <dgm:cxn modelId="{E567A9F5-84C6-44FC-88AB-28AA93757AAF}" type="presParOf" srcId="{3D88B860-6F25-465A-AEB3-0C26C47C809F}" destId="{13F46ABA-1807-4965-9761-B7E1DF1D8DB5}" srcOrd="10" destOrd="0" presId="urn:microsoft.com/office/officeart/2008/layout/VerticalCurvedList"/>
    <dgm:cxn modelId="{E175A10E-20DA-48A6-9A27-B4E3EDF0785A}" type="presParOf" srcId="{13F46ABA-1807-4965-9761-B7E1DF1D8DB5}" destId="{FE68CF96-161E-43AB-9F2A-ED37E41BBB6B}" srcOrd="0" destOrd="0" presId="urn:microsoft.com/office/officeart/2008/layout/VerticalCurvedList"/>
    <dgm:cxn modelId="{8EE0DFE8-FC81-4CA3-971E-520241F3A7DD}" type="presParOf" srcId="{3D88B860-6F25-465A-AEB3-0C26C47C809F}" destId="{B66BD832-E7BA-474F-9F8A-83F1E47C6306}" srcOrd="11" destOrd="0" presId="urn:microsoft.com/office/officeart/2008/layout/VerticalCurvedList"/>
    <dgm:cxn modelId="{C635AD11-4848-46C8-99FE-FF241B706C68}" type="presParOf" srcId="{3D88B860-6F25-465A-AEB3-0C26C47C809F}" destId="{5A889936-0E11-4235-8C07-CE4A632427DE}" srcOrd="12" destOrd="0" presId="urn:microsoft.com/office/officeart/2008/layout/VerticalCurvedList"/>
    <dgm:cxn modelId="{AC865025-F63D-49CD-A8E0-26A3CEF180A5}" type="presParOf" srcId="{5A889936-0E11-4235-8C07-CE4A632427DE}" destId="{EACFA813-2EE6-410B-99F9-63EFF6329647}" srcOrd="0" destOrd="0" presId="urn:microsoft.com/office/officeart/2008/layout/VerticalCurvedList"/>
    <dgm:cxn modelId="{EA5DA522-389C-4A26-8D66-B03C130DF181}" type="presParOf" srcId="{3D88B860-6F25-465A-AEB3-0C26C47C809F}" destId="{9FE52212-0D8C-45B5-99DE-153B35A880CA}" srcOrd="13" destOrd="0" presId="urn:microsoft.com/office/officeart/2008/layout/VerticalCurvedList"/>
    <dgm:cxn modelId="{6DA83514-3C9C-457F-AA26-D428835163B0}" type="presParOf" srcId="{3D88B860-6F25-465A-AEB3-0C26C47C809F}" destId="{FBBD23EF-20F7-4C4D-8122-B3D2B75AFF65}" srcOrd="14" destOrd="0" presId="urn:microsoft.com/office/officeart/2008/layout/VerticalCurvedList"/>
    <dgm:cxn modelId="{6AC519C6-C628-490A-B97F-21AC5791EC0F}" type="presParOf" srcId="{FBBD23EF-20F7-4C4D-8122-B3D2B75AFF65}" destId="{665B3BC4-0566-4302-92EE-B981D6B8D934}"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0A32CC24-567E-4EF8-B8F7-98C9428744B0}" type="doc">
      <dgm:prSet loTypeId="urn:microsoft.com/office/officeart/2005/8/layout/cycle4" loCatId="matrix" qsTypeId="urn:microsoft.com/office/officeart/2005/8/quickstyle/simple3" qsCatId="simple" csTypeId="urn:microsoft.com/office/officeart/2005/8/colors/accent2_4" csCatId="accent2" phldr="1"/>
      <dgm:spPr/>
      <dgm:t>
        <a:bodyPr/>
        <a:lstStyle/>
        <a:p>
          <a:endParaRPr lang="it-IT"/>
        </a:p>
      </dgm:t>
    </dgm:pt>
    <dgm:pt modelId="{52431337-D242-49D2-BCE0-1CD5873A6E46}">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ADULTI e BAMBINI</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E25039BC-E16F-48F4-BB74-665C0B19BDCD}" type="parTrans" cxnId="{2CE0A3D3-82E5-4F99-8F81-B1437BD07A33}">
      <dgm:prSet/>
      <dgm:spPr/>
      <dgm:t>
        <a:bodyPr/>
        <a:lstStyle/>
        <a:p>
          <a:endParaRPr lang="it-IT"/>
        </a:p>
      </dgm:t>
    </dgm:pt>
    <dgm:pt modelId="{7C9CEE39-278C-441F-8514-0EBFA42E30D3}" type="sibTrans" cxnId="{2CE0A3D3-82E5-4F99-8F81-B1437BD07A33}">
      <dgm:prSet/>
      <dgm:spPr/>
      <dgm:t>
        <a:bodyPr/>
        <a:lstStyle/>
        <a:p>
          <a:endParaRPr lang="it-IT"/>
        </a:p>
      </dgm:t>
    </dgm:pt>
    <dgm:pt modelId="{14158065-F020-4F7F-AB63-02F84A3A8AC8}">
      <dgm:prSet phldrT="[Testo]" custT="1"/>
      <dgm:spPr/>
      <dgm:t>
        <a:bodyPr/>
        <a:lstStyle/>
        <a:p>
          <a:r>
            <a:rPr lang="it-IT" sz="1400" dirty="0" smtClean="0">
              <a:latin typeface="Calibri" pitchFamily="34" charset="0"/>
            </a:rPr>
            <a:t>Coinvolti nella ricerca </a:t>
          </a:r>
          <a:endParaRPr lang="it-IT" sz="1400" dirty="0">
            <a:latin typeface="Calibri" pitchFamily="34" charset="0"/>
          </a:endParaRPr>
        </a:p>
      </dgm:t>
    </dgm:pt>
    <dgm:pt modelId="{3EE41232-F709-494D-9DD0-8FF48F54A1CF}" type="parTrans" cxnId="{BD1C23CE-B470-47BE-B65B-874DB5B4EFD6}">
      <dgm:prSet/>
      <dgm:spPr/>
      <dgm:t>
        <a:bodyPr/>
        <a:lstStyle/>
        <a:p>
          <a:endParaRPr lang="it-IT"/>
        </a:p>
      </dgm:t>
    </dgm:pt>
    <dgm:pt modelId="{C3248BA1-487A-433E-B4BF-9B2DDAAA62DF}" type="sibTrans" cxnId="{BD1C23CE-B470-47BE-B65B-874DB5B4EFD6}">
      <dgm:prSet/>
      <dgm:spPr/>
      <dgm:t>
        <a:bodyPr/>
        <a:lstStyle/>
        <a:p>
          <a:endParaRPr lang="it-IT"/>
        </a:p>
      </dgm:t>
    </dgm:pt>
    <dgm:pt modelId="{B1FF4D71-2D42-4138-B2D6-21CB08AAF950}">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DOCUMENTAZIONE</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65323030-86DE-4A82-ABD8-7686AA4A826A}" type="parTrans" cxnId="{162E91A6-3821-4AE3-AAE9-4FFDD7B7B4EC}">
      <dgm:prSet/>
      <dgm:spPr/>
      <dgm:t>
        <a:bodyPr/>
        <a:lstStyle/>
        <a:p>
          <a:endParaRPr lang="it-IT"/>
        </a:p>
      </dgm:t>
    </dgm:pt>
    <dgm:pt modelId="{38B785D4-98DD-42DE-8EE6-115EE7EEC9C9}" type="sibTrans" cxnId="{162E91A6-3821-4AE3-AAE9-4FFDD7B7B4EC}">
      <dgm:prSet/>
      <dgm:spPr/>
      <dgm:t>
        <a:bodyPr/>
        <a:lstStyle/>
        <a:p>
          <a:endParaRPr lang="it-IT"/>
        </a:p>
      </dgm:t>
    </dgm:pt>
    <dgm:pt modelId="{097EAAE8-6A58-4405-88F5-1441E170668C}">
      <dgm:prSet phldrT="[Testo]" custT="1"/>
      <dgm:spPr/>
      <dgm:t>
        <a:bodyPr/>
        <a:lstStyle/>
        <a:p>
          <a:r>
            <a:rPr lang="it-IT" sz="1400" dirty="0" smtClean="0">
              <a:latin typeface="Calibri" pitchFamily="34" charset="0"/>
            </a:rPr>
            <a:t>Rende visibile l’apprendimento</a:t>
          </a:r>
          <a:endParaRPr lang="it-IT" sz="1400" dirty="0">
            <a:latin typeface="Calibri" pitchFamily="34" charset="0"/>
          </a:endParaRPr>
        </a:p>
      </dgm:t>
    </dgm:pt>
    <dgm:pt modelId="{44D52238-FC9D-4A76-8E80-DAC1FB1A8821}" type="parTrans" cxnId="{B4AC84AC-6FA9-48FE-A5B8-FDD9EBA83BE5}">
      <dgm:prSet/>
      <dgm:spPr/>
      <dgm:t>
        <a:bodyPr/>
        <a:lstStyle/>
        <a:p>
          <a:endParaRPr lang="it-IT"/>
        </a:p>
      </dgm:t>
    </dgm:pt>
    <dgm:pt modelId="{74976337-B6FD-464F-871A-D5BB6B5D15CB}" type="sibTrans" cxnId="{B4AC84AC-6FA9-48FE-A5B8-FDD9EBA83BE5}">
      <dgm:prSet/>
      <dgm:spPr/>
      <dgm:t>
        <a:bodyPr/>
        <a:lstStyle/>
        <a:p>
          <a:endParaRPr lang="it-IT"/>
        </a:p>
      </dgm:t>
    </dgm:pt>
    <dgm:pt modelId="{657EF525-2432-413D-BC82-9C8383481001}">
      <dgm:prSet phldrT="[Testo]" custT="1"/>
      <dgm:spPr/>
      <dgm:t>
        <a:bodyPr/>
        <a:lstStyle/>
        <a:p>
          <a:r>
            <a:rPr lang="it-IT" sz="1400" b="0" dirty="0" smtClean="0">
              <a:solidFill>
                <a:srgbClr val="7030A0"/>
              </a:solidFill>
              <a:effectLst>
                <a:outerShdw blurRad="38100" dist="38100" dir="2700000" algn="tl">
                  <a:srgbClr val="000000">
                    <a:alpha val="43137"/>
                  </a:srgbClr>
                </a:outerShdw>
              </a:effectLst>
              <a:latin typeface="Calibri" pitchFamily="34" charset="0"/>
            </a:rPr>
            <a:t>COINVOLGIMENTO</a:t>
          </a:r>
          <a:endParaRPr lang="it-IT" sz="1400" b="0" dirty="0">
            <a:solidFill>
              <a:srgbClr val="7030A0"/>
            </a:solidFill>
            <a:effectLst>
              <a:outerShdw blurRad="38100" dist="38100" dir="2700000" algn="tl">
                <a:srgbClr val="000000">
                  <a:alpha val="43137"/>
                </a:srgbClr>
              </a:outerShdw>
            </a:effectLst>
            <a:latin typeface="Calibri" pitchFamily="34" charset="0"/>
          </a:endParaRPr>
        </a:p>
      </dgm:t>
    </dgm:pt>
    <dgm:pt modelId="{E138CD4A-D4EF-4CAB-A4A2-94BD27F68D34}" type="parTrans" cxnId="{3352C310-08D4-44D8-A5D1-7464E216090F}">
      <dgm:prSet/>
      <dgm:spPr/>
      <dgm:t>
        <a:bodyPr/>
        <a:lstStyle/>
        <a:p>
          <a:endParaRPr lang="it-IT"/>
        </a:p>
      </dgm:t>
    </dgm:pt>
    <dgm:pt modelId="{1BE5C247-4AC9-4E12-9AEE-70117BB6B1EC}" type="sibTrans" cxnId="{3352C310-08D4-44D8-A5D1-7464E216090F}">
      <dgm:prSet/>
      <dgm:spPr/>
      <dgm:t>
        <a:bodyPr/>
        <a:lstStyle/>
        <a:p>
          <a:endParaRPr lang="it-IT"/>
        </a:p>
      </dgm:t>
    </dgm:pt>
    <dgm:pt modelId="{578D291B-426F-458D-A1EC-15FD9B79528B}">
      <dgm:prSet phldrT="[Testo]" custT="1"/>
      <dgm:spPr/>
      <dgm:t>
        <a:bodyPr/>
        <a:lstStyle/>
        <a:p>
          <a:r>
            <a:rPr lang="it-IT" sz="1400" dirty="0" smtClean="0">
              <a:latin typeface="Calibri" pitchFamily="34" charset="0"/>
            </a:rPr>
            <a:t>I componenti sono coinvolti nelle dimensioni emotive, estetiche e cognitive dell’apprendimento</a:t>
          </a:r>
          <a:endParaRPr lang="it-IT" sz="1400" dirty="0">
            <a:latin typeface="Calibri" pitchFamily="34" charset="0"/>
          </a:endParaRPr>
        </a:p>
      </dgm:t>
    </dgm:pt>
    <dgm:pt modelId="{F628F9E1-0931-40E0-A6CA-41FCF74DB563}" type="parTrans" cxnId="{75188DCD-6BB3-4DA7-B267-C369BB2C5D83}">
      <dgm:prSet/>
      <dgm:spPr/>
      <dgm:t>
        <a:bodyPr/>
        <a:lstStyle/>
        <a:p>
          <a:endParaRPr lang="it-IT"/>
        </a:p>
      </dgm:t>
    </dgm:pt>
    <dgm:pt modelId="{5F24ABA0-1698-4789-A901-3804EE685608}" type="sibTrans" cxnId="{75188DCD-6BB3-4DA7-B267-C369BB2C5D83}">
      <dgm:prSet/>
      <dgm:spPr/>
      <dgm:t>
        <a:bodyPr/>
        <a:lstStyle/>
        <a:p>
          <a:endParaRPr lang="it-IT"/>
        </a:p>
      </dgm:t>
    </dgm:pt>
    <dgm:pt modelId="{033AA612-806C-40DA-AAE1-140F2E4887F2}">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CONOSCENZE</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2B1E8F4C-EF2A-4D94-9A8D-3DAAE132B20B}" type="parTrans" cxnId="{8E32EF36-A6A3-48CC-8BC5-1E3B99CF5671}">
      <dgm:prSet/>
      <dgm:spPr/>
      <dgm:t>
        <a:bodyPr/>
        <a:lstStyle/>
        <a:p>
          <a:endParaRPr lang="it-IT"/>
        </a:p>
      </dgm:t>
    </dgm:pt>
    <dgm:pt modelId="{5E8C33CF-A53A-4DDC-BD47-D6C48B4CF58C}" type="sibTrans" cxnId="{8E32EF36-A6A3-48CC-8BC5-1E3B99CF5671}">
      <dgm:prSet/>
      <dgm:spPr/>
      <dgm:t>
        <a:bodyPr/>
        <a:lstStyle/>
        <a:p>
          <a:endParaRPr lang="it-IT"/>
        </a:p>
      </dgm:t>
    </dgm:pt>
    <dgm:pt modelId="{6FAC63D8-5F70-4BCA-B5DA-97F7D3BD016C}">
      <dgm:prSet phldrT="[Testo]" custT="1"/>
      <dgm:spPr/>
      <dgm:t>
        <a:bodyPr/>
        <a:lstStyle/>
        <a:p>
          <a:r>
            <a:rPr lang="it-IT" sz="1400" dirty="0" smtClean="0">
              <a:latin typeface="Calibri" pitchFamily="34" charset="0"/>
            </a:rPr>
            <a:t>Il focus dell’apprendimento crea un corpo collettivo di conoscenze</a:t>
          </a:r>
          <a:endParaRPr lang="it-IT" sz="1400" dirty="0">
            <a:latin typeface="Calibri" pitchFamily="34" charset="0"/>
          </a:endParaRPr>
        </a:p>
      </dgm:t>
    </dgm:pt>
    <dgm:pt modelId="{7968EA7A-27F8-4CF0-B59D-CE13B9173B8A}" type="parTrans" cxnId="{F62A6D48-9E3F-49A5-908A-9FA658E06C69}">
      <dgm:prSet/>
      <dgm:spPr/>
      <dgm:t>
        <a:bodyPr/>
        <a:lstStyle/>
        <a:p>
          <a:endParaRPr lang="it-IT"/>
        </a:p>
      </dgm:t>
    </dgm:pt>
    <dgm:pt modelId="{F0EA2A7E-6A92-452C-B66D-DB082A5F9D43}" type="sibTrans" cxnId="{F62A6D48-9E3F-49A5-908A-9FA658E06C69}">
      <dgm:prSet/>
      <dgm:spPr/>
      <dgm:t>
        <a:bodyPr/>
        <a:lstStyle/>
        <a:p>
          <a:endParaRPr lang="it-IT"/>
        </a:p>
      </dgm:t>
    </dgm:pt>
    <dgm:pt modelId="{34F28FA3-3028-4F72-AEAE-8E5191BEFC8F}">
      <dgm:prSet phldrT="[Testo]" custT="1"/>
      <dgm:spPr/>
      <dgm:t>
        <a:bodyPr/>
        <a:lstStyle/>
        <a:p>
          <a:endParaRPr lang="it-IT" sz="1800" dirty="0">
            <a:latin typeface="Calibri" pitchFamily="34" charset="0"/>
          </a:endParaRPr>
        </a:p>
      </dgm:t>
    </dgm:pt>
    <dgm:pt modelId="{35368DF1-E4DB-4B47-8DEB-F3F376628662}" type="parTrans" cxnId="{EF27B5A5-BD4E-431B-A3C2-593E94459837}">
      <dgm:prSet/>
      <dgm:spPr/>
      <dgm:t>
        <a:bodyPr/>
        <a:lstStyle/>
        <a:p>
          <a:endParaRPr lang="it-IT"/>
        </a:p>
      </dgm:t>
    </dgm:pt>
    <dgm:pt modelId="{3702EDCF-BE7D-4FD8-B1B0-5170CB784219}" type="sibTrans" cxnId="{EF27B5A5-BD4E-431B-A3C2-593E94459837}">
      <dgm:prSet/>
      <dgm:spPr/>
      <dgm:t>
        <a:bodyPr/>
        <a:lstStyle/>
        <a:p>
          <a:endParaRPr lang="it-IT"/>
        </a:p>
      </dgm:t>
    </dgm:pt>
    <dgm:pt modelId="{CA0635FE-FE70-4627-B82C-8E3CDB20469B}">
      <dgm:prSet phldrT="[Testo]" custT="1"/>
      <dgm:spPr/>
      <dgm:t>
        <a:bodyPr/>
        <a:lstStyle/>
        <a:p>
          <a:r>
            <a:rPr lang="it-IT" sz="1400" dirty="0" smtClean="0">
              <a:latin typeface="Calibri" pitchFamily="34" charset="0"/>
            </a:rPr>
            <a:t>Contributo a sviluppare l’insegnamento e l’apprendimento</a:t>
          </a:r>
          <a:endParaRPr lang="it-IT" sz="1400" dirty="0">
            <a:latin typeface="Calibri" pitchFamily="34" charset="0"/>
          </a:endParaRPr>
        </a:p>
      </dgm:t>
    </dgm:pt>
    <dgm:pt modelId="{C03394A4-8876-42A5-8938-E8275E060DF6}" type="parTrans" cxnId="{34883FAC-B8FC-4E64-A4DE-B59811364711}">
      <dgm:prSet/>
      <dgm:spPr/>
      <dgm:t>
        <a:bodyPr/>
        <a:lstStyle/>
        <a:p>
          <a:endParaRPr lang="it-IT"/>
        </a:p>
      </dgm:t>
    </dgm:pt>
    <dgm:pt modelId="{B9C495F4-7540-45D3-96C6-F2CE6223562F}" type="sibTrans" cxnId="{34883FAC-B8FC-4E64-A4DE-B59811364711}">
      <dgm:prSet/>
      <dgm:spPr/>
      <dgm:t>
        <a:bodyPr/>
        <a:lstStyle/>
        <a:p>
          <a:endParaRPr lang="it-IT"/>
        </a:p>
      </dgm:t>
    </dgm:pt>
    <dgm:pt modelId="{11CB6B64-BE21-42BC-8F4D-0EC7CAF5DD6F}">
      <dgm:prSet phldrT="[Testo]" custT="1"/>
      <dgm:spPr/>
      <dgm:t>
        <a:bodyPr/>
        <a:lstStyle/>
        <a:p>
          <a:r>
            <a:rPr lang="it-IT" sz="1400" dirty="0" smtClean="0">
              <a:latin typeface="Calibri" pitchFamily="34" charset="0"/>
            </a:rPr>
            <a:t>Da forma all’apprendimento in corso</a:t>
          </a:r>
          <a:endParaRPr lang="it-IT" sz="1400" dirty="0">
            <a:latin typeface="Calibri" pitchFamily="34" charset="0"/>
          </a:endParaRPr>
        </a:p>
      </dgm:t>
    </dgm:pt>
    <dgm:pt modelId="{3F23C558-9F97-4391-90C8-B1FBEF859B11}" type="parTrans" cxnId="{1B970FDC-7DCD-4B69-91A9-0BF16CDFED63}">
      <dgm:prSet/>
      <dgm:spPr/>
      <dgm:t>
        <a:bodyPr/>
        <a:lstStyle/>
        <a:p>
          <a:endParaRPr lang="it-IT"/>
        </a:p>
      </dgm:t>
    </dgm:pt>
    <dgm:pt modelId="{9909FA0E-54B1-4348-A85A-A48B8C4A6442}" type="sibTrans" cxnId="{1B970FDC-7DCD-4B69-91A9-0BF16CDFED63}">
      <dgm:prSet/>
      <dgm:spPr/>
      <dgm:t>
        <a:bodyPr/>
        <a:lstStyle/>
        <a:p>
          <a:endParaRPr lang="it-IT"/>
        </a:p>
      </dgm:t>
    </dgm:pt>
    <dgm:pt modelId="{3F1CD8BA-CB21-4FB4-AA23-98D8D14CB95E}">
      <dgm:prSet phldrT="[Testo]" custT="1"/>
      <dgm:spPr/>
      <dgm:t>
        <a:bodyPr/>
        <a:lstStyle/>
        <a:p>
          <a:r>
            <a:rPr lang="it-IT" sz="1400" dirty="0" smtClean="0">
              <a:latin typeface="Calibri" pitchFamily="34" charset="0"/>
            </a:rPr>
            <a:t>Natura sociale della conoscenza </a:t>
          </a:r>
          <a:endParaRPr lang="it-IT" sz="1400" dirty="0">
            <a:latin typeface="Calibri" pitchFamily="34" charset="0"/>
          </a:endParaRPr>
        </a:p>
      </dgm:t>
    </dgm:pt>
    <dgm:pt modelId="{DA7BC69B-67EC-4C86-BE58-93F303420C2D}" type="parTrans" cxnId="{1FAAA694-B4C8-4D78-9591-2AEEE866E2AB}">
      <dgm:prSet/>
      <dgm:spPr/>
      <dgm:t>
        <a:bodyPr/>
        <a:lstStyle/>
        <a:p>
          <a:endParaRPr lang="it-IT"/>
        </a:p>
      </dgm:t>
    </dgm:pt>
    <dgm:pt modelId="{59918E28-0129-47D9-BB46-62D4D4D2CA2A}" type="sibTrans" cxnId="{1FAAA694-B4C8-4D78-9591-2AEEE866E2AB}">
      <dgm:prSet/>
      <dgm:spPr/>
      <dgm:t>
        <a:bodyPr/>
        <a:lstStyle/>
        <a:p>
          <a:endParaRPr lang="it-IT"/>
        </a:p>
      </dgm:t>
    </dgm:pt>
    <dgm:pt modelId="{9DED700C-F263-43B2-8691-49B3FABD179E}" type="pres">
      <dgm:prSet presAssocID="{0A32CC24-567E-4EF8-B8F7-98C9428744B0}" presName="cycleMatrixDiagram" presStyleCnt="0">
        <dgm:presLayoutVars>
          <dgm:chMax val="1"/>
          <dgm:dir/>
          <dgm:animLvl val="lvl"/>
          <dgm:resizeHandles val="exact"/>
        </dgm:presLayoutVars>
      </dgm:prSet>
      <dgm:spPr/>
      <dgm:t>
        <a:bodyPr/>
        <a:lstStyle/>
        <a:p>
          <a:endParaRPr lang="it-IT"/>
        </a:p>
      </dgm:t>
    </dgm:pt>
    <dgm:pt modelId="{64D5074D-600E-4701-82A5-CD6ED6E88568}" type="pres">
      <dgm:prSet presAssocID="{0A32CC24-567E-4EF8-B8F7-98C9428744B0}" presName="children" presStyleCnt="0"/>
      <dgm:spPr/>
    </dgm:pt>
    <dgm:pt modelId="{46B4766D-09F2-48EA-AA78-CD83B064C32F}" type="pres">
      <dgm:prSet presAssocID="{0A32CC24-567E-4EF8-B8F7-98C9428744B0}" presName="child1group" presStyleCnt="0"/>
      <dgm:spPr/>
    </dgm:pt>
    <dgm:pt modelId="{E40A3938-9068-4C4E-82A7-29E121740347}" type="pres">
      <dgm:prSet presAssocID="{0A32CC24-567E-4EF8-B8F7-98C9428744B0}" presName="child1" presStyleLbl="bgAcc1" presStyleIdx="0" presStyleCnt="4" custLinFactNeighborX="-8086"/>
      <dgm:spPr/>
      <dgm:t>
        <a:bodyPr/>
        <a:lstStyle/>
        <a:p>
          <a:endParaRPr lang="it-IT"/>
        </a:p>
      </dgm:t>
    </dgm:pt>
    <dgm:pt modelId="{94F3CE05-59FC-4884-9A24-9C52D991E830}" type="pres">
      <dgm:prSet presAssocID="{0A32CC24-567E-4EF8-B8F7-98C9428744B0}" presName="child1Text" presStyleLbl="bgAcc1" presStyleIdx="0" presStyleCnt="4">
        <dgm:presLayoutVars>
          <dgm:bulletEnabled val="1"/>
        </dgm:presLayoutVars>
      </dgm:prSet>
      <dgm:spPr/>
      <dgm:t>
        <a:bodyPr/>
        <a:lstStyle/>
        <a:p>
          <a:endParaRPr lang="it-IT"/>
        </a:p>
      </dgm:t>
    </dgm:pt>
    <dgm:pt modelId="{F732FCCD-993B-44D1-873E-0BBC840E6972}" type="pres">
      <dgm:prSet presAssocID="{0A32CC24-567E-4EF8-B8F7-98C9428744B0}" presName="child2group" presStyleCnt="0"/>
      <dgm:spPr/>
    </dgm:pt>
    <dgm:pt modelId="{9608CC01-8203-4657-825F-DB81B24F2519}" type="pres">
      <dgm:prSet presAssocID="{0A32CC24-567E-4EF8-B8F7-98C9428744B0}" presName="child2" presStyleLbl="bgAcc1" presStyleIdx="1" presStyleCnt="4" custLinFactNeighborX="15414"/>
      <dgm:spPr/>
      <dgm:t>
        <a:bodyPr/>
        <a:lstStyle/>
        <a:p>
          <a:endParaRPr lang="it-IT"/>
        </a:p>
      </dgm:t>
    </dgm:pt>
    <dgm:pt modelId="{C9D21097-2086-4181-BA03-A3EC8EA49FBA}" type="pres">
      <dgm:prSet presAssocID="{0A32CC24-567E-4EF8-B8F7-98C9428744B0}" presName="child2Text" presStyleLbl="bgAcc1" presStyleIdx="1" presStyleCnt="4">
        <dgm:presLayoutVars>
          <dgm:bulletEnabled val="1"/>
        </dgm:presLayoutVars>
      </dgm:prSet>
      <dgm:spPr/>
      <dgm:t>
        <a:bodyPr/>
        <a:lstStyle/>
        <a:p>
          <a:endParaRPr lang="it-IT"/>
        </a:p>
      </dgm:t>
    </dgm:pt>
    <dgm:pt modelId="{89972085-EB5D-4DDF-BC2A-577F1E27E0AD}" type="pres">
      <dgm:prSet presAssocID="{0A32CC24-567E-4EF8-B8F7-98C9428744B0}" presName="child3group" presStyleCnt="0"/>
      <dgm:spPr/>
    </dgm:pt>
    <dgm:pt modelId="{D06ACBDD-B0E8-4DFD-BDF4-E8DA9C092313}" type="pres">
      <dgm:prSet presAssocID="{0A32CC24-567E-4EF8-B8F7-98C9428744B0}" presName="child3" presStyleLbl="bgAcc1" presStyleIdx="2" presStyleCnt="4" custScaleY="115786" custLinFactNeighborX="18111" custLinFactNeighborY="-23322"/>
      <dgm:spPr/>
      <dgm:t>
        <a:bodyPr/>
        <a:lstStyle/>
        <a:p>
          <a:endParaRPr lang="it-IT"/>
        </a:p>
      </dgm:t>
    </dgm:pt>
    <dgm:pt modelId="{71A5F6B0-4B02-4480-A4AE-2EB578203D3F}" type="pres">
      <dgm:prSet presAssocID="{0A32CC24-567E-4EF8-B8F7-98C9428744B0}" presName="child3Text" presStyleLbl="bgAcc1" presStyleIdx="2" presStyleCnt="4">
        <dgm:presLayoutVars>
          <dgm:bulletEnabled val="1"/>
        </dgm:presLayoutVars>
      </dgm:prSet>
      <dgm:spPr/>
      <dgm:t>
        <a:bodyPr/>
        <a:lstStyle/>
        <a:p>
          <a:endParaRPr lang="it-IT"/>
        </a:p>
      </dgm:t>
    </dgm:pt>
    <dgm:pt modelId="{39EAE1BB-440C-48A4-AD9E-E4B4D5AC6272}" type="pres">
      <dgm:prSet presAssocID="{0A32CC24-567E-4EF8-B8F7-98C9428744B0}" presName="child4group" presStyleCnt="0"/>
      <dgm:spPr/>
    </dgm:pt>
    <dgm:pt modelId="{99AD551C-441C-41A7-8247-6ED907D922EF}" type="pres">
      <dgm:prSet presAssocID="{0A32CC24-567E-4EF8-B8F7-98C9428744B0}" presName="child4" presStyleLbl="bgAcc1" presStyleIdx="3" presStyleCnt="4" custScaleY="125830" custLinFactNeighborX="-10921" custLinFactNeighborY="-19243"/>
      <dgm:spPr/>
      <dgm:t>
        <a:bodyPr/>
        <a:lstStyle/>
        <a:p>
          <a:endParaRPr lang="it-IT"/>
        </a:p>
      </dgm:t>
    </dgm:pt>
    <dgm:pt modelId="{33C43F4F-C653-4B22-B7E0-3871709158F5}" type="pres">
      <dgm:prSet presAssocID="{0A32CC24-567E-4EF8-B8F7-98C9428744B0}" presName="child4Text" presStyleLbl="bgAcc1" presStyleIdx="3" presStyleCnt="4">
        <dgm:presLayoutVars>
          <dgm:bulletEnabled val="1"/>
        </dgm:presLayoutVars>
      </dgm:prSet>
      <dgm:spPr/>
      <dgm:t>
        <a:bodyPr/>
        <a:lstStyle/>
        <a:p>
          <a:endParaRPr lang="it-IT"/>
        </a:p>
      </dgm:t>
    </dgm:pt>
    <dgm:pt modelId="{B42FD28B-D4D8-4CB5-BAB2-9C9DDBF44D79}" type="pres">
      <dgm:prSet presAssocID="{0A32CC24-567E-4EF8-B8F7-98C9428744B0}" presName="childPlaceholder" presStyleCnt="0"/>
      <dgm:spPr/>
    </dgm:pt>
    <dgm:pt modelId="{DF00B034-59E9-47E6-9B84-080BA6A92AA0}" type="pres">
      <dgm:prSet presAssocID="{0A32CC24-567E-4EF8-B8F7-98C9428744B0}" presName="circle" presStyleCnt="0"/>
      <dgm:spPr/>
    </dgm:pt>
    <dgm:pt modelId="{2DD7117F-735E-45F4-A987-0AC488D08612}" type="pres">
      <dgm:prSet presAssocID="{0A32CC24-567E-4EF8-B8F7-98C9428744B0}" presName="quadrant1" presStyleLbl="node1" presStyleIdx="0" presStyleCnt="4">
        <dgm:presLayoutVars>
          <dgm:chMax val="1"/>
          <dgm:bulletEnabled val="1"/>
        </dgm:presLayoutVars>
      </dgm:prSet>
      <dgm:spPr/>
      <dgm:t>
        <a:bodyPr/>
        <a:lstStyle/>
        <a:p>
          <a:endParaRPr lang="it-IT"/>
        </a:p>
      </dgm:t>
    </dgm:pt>
    <dgm:pt modelId="{9E644038-6550-47AB-8955-C7E004BBD9AD}" type="pres">
      <dgm:prSet presAssocID="{0A32CC24-567E-4EF8-B8F7-98C9428744B0}" presName="quadrant2" presStyleLbl="node1" presStyleIdx="1" presStyleCnt="4">
        <dgm:presLayoutVars>
          <dgm:chMax val="1"/>
          <dgm:bulletEnabled val="1"/>
        </dgm:presLayoutVars>
      </dgm:prSet>
      <dgm:spPr/>
      <dgm:t>
        <a:bodyPr/>
        <a:lstStyle/>
        <a:p>
          <a:endParaRPr lang="it-IT"/>
        </a:p>
      </dgm:t>
    </dgm:pt>
    <dgm:pt modelId="{8E5A6DD2-DD3D-47AD-9A72-A2577F9666DC}" type="pres">
      <dgm:prSet presAssocID="{0A32CC24-567E-4EF8-B8F7-98C9428744B0}" presName="quadrant3" presStyleLbl="node1" presStyleIdx="2" presStyleCnt="4">
        <dgm:presLayoutVars>
          <dgm:chMax val="1"/>
          <dgm:bulletEnabled val="1"/>
        </dgm:presLayoutVars>
      </dgm:prSet>
      <dgm:spPr/>
      <dgm:t>
        <a:bodyPr/>
        <a:lstStyle/>
        <a:p>
          <a:endParaRPr lang="it-IT"/>
        </a:p>
      </dgm:t>
    </dgm:pt>
    <dgm:pt modelId="{08CF9486-B8F6-4515-B203-582E28FB6FCB}" type="pres">
      <dgm:prSet presAssocID="{0A32CC24-567E-4EF8-B8F7-98C9428744B0}" presName="quadrant4" presStyleLbl="node1" presStyleIdx="3" presStyleCnt="4">
        <dgm:presLayoutVars>
          <dgm:chMax val="1"/>
          <dgm:bulletEnabled val="1"/>
        </dgm:presLayoutVars>
      </dgm:prSet>
      <dgm:spPr/>
      <dgm:t>
        <a:bodyPr/>
        <a:lstStyle/>
        <a:p>
          <a:endParaRPr lang="it-IT"/>
        </a:p>
      </dgm:t>
    </dgm:pt>
    <dgm:pt modelId="{19A53311-0120-46F2-AFF9-CA144182D020}" type="pres">
      <dgm:prSet presAssocID="{0A32CC24-567E-4EF8-B8F7-98C9428744B0}" presName="quadrantPlaceholder" presStyleCnt="0"/>
      <dgm:spPr/>
    </dgm:pt>
    <dgm:pt modelId="{5689FD4A-294F-4ABF-A799-1D5D1D9D41DA}" type="pres">
      <dgm:prSet presAssocID="{0A32CC24-567E-4EF8-B8F7-98C9428744B0}" presName="center1" presStyleLbl="fgShp" presStyleIdx="0" presStyleCnt="2"/>
      <dgm:spPr/>
    </dgm:pt>
    <dgm:pt modelId="{744CFCFE-8BE7-4E59-8B87-D3E743CAD808}" type="pres">
      <dgm:prSet presAssocID="{0A32CC24-567E-4EF8-B8F7-98C9428744B0}" presName="center2" presStyleLbl="fgShp" presStyleIdx="1" presStyleCnt="2"/>
      <dgm:spPr/>
    </dgm:pt>
  </dgm:ptLst>
  <dgm:cxnLst>
    <dgm:cxn modelId="{3204C4E9-788B-4D05-B28B-4E8FBEE677E7}" type="presOf" srcId="{033AA612-806C-40DA-AAE1-140F2E4887F2}" destId="{08CF9486-B8F6-4515-B203-582E28FB6FCB}" srcOrd="0" destOrd="0" presId="urn:microsoft.com/office/officeart/2005/8/layout/cycle4"/>
    <dgm:cxn modelId="{03F09D1C-5AD0-46EE-8220-3304F0346AC1}" type="presOf" srcId="{578D291B-426F-458D-A1EC-15FD9B79528B}" destId="{71A5F6B0-4B02-4480-A4AE-2EB578203D3F}" srcOrd="1" destOrd="0" presId="urn:microsoft.com/office/officeart/2005/8/layout/cycle4"/>
    <dgm:cxn modelId="{3D502213-AEEF-42F7-A346-08E7A583B48D}" type="presOf" srcId="{6FAC63D8-5F70-4BCA-B5DA-97F7D3BD016C}" destId="{99AD551C-441C-41A7-8247-6ED907D922EF}" srcOrd="0" destOrd="0" presId="urn:microsoft.com/office/officeart/2005/8/layout/cycle4"/>
    <dgm:cxn modelId="{162E91A6-3821-4AE3-AAE9-4FFDD7B7B4EC}" srcId="{0A32CC24-567E-4EF8-B8F7-98C9428744B0}" destId="{B1FF4D71-2D42-4138-B2D6-21CB08AAF950}" srcOrd="1" destOrd="0" parTransId="{65323030-86DE-4A82-ABD8-7686AA4A826A}" sibTransId="{38B785D4-98DD-42DE-8EE6-115EE7EEC9C9}"/>
    <dgm:cxn modelId="{F70961E2-AE9E-4560-92E4-E5CDADA8CA44}" type="presOf" srcId="{3F1CD8BA-CB21-4FB4-AA23-98D8D14CB95E}" destId="{33C43F4F-C653-4B22-B7E0-3871709158F5}" srcOrd="1" destOrd="1" presId="urn:microsoft.com/office/officeart/2005/8/layout/cycle4"/>
    <dgm:cxn modelId="{0BAD00C7-D68E-473E-B6F7-909978BE5DDD}" type="presOf" srcId="{6FAC63D8-5F70-4BCA-B5DA-97F7D3BD016C}" destId="{33C43F4F-C653-4B22-B7E0-3871709158F5}" srcOrd="1" destOrd="0" presId="urn:microsoft.com/office/officeart/2005/8/layout/cycle4"/>
    <dgm:cxn modelId="{2CE0A3D3-82E5-4F99-8F81-B1437BD07A33}" srcId="{0A32CC24-567E-4EF8-B8F7-98C9428744B0}" destId="{52431337-D242-49D2-BCE0-1CD5873A6E46}" srcOrd="0" destOrd="0" parTransId="{E25039BC-E16F-48F4-BB74-665C0B19BDCD}" sibTransId="{7C9CEE39-278C-441F-8514-0EBFA42E30D3}"/>
    <dgm:cxn modelId="{C6046D9B-B2A1-413A-97E1-DA159F74C494}" type="presOf" srcId="{11CB6B64-BE21-42BC-8F4D-0EC7CAF5DD6F}" destId="{9608CC01-8203-4657-825F-DB81B24F2519}" srcOrd="0" destOrd="1" presId="urn:microsoft.com/office/officeart/2005/8/layout/cycle4"/>
    <dgm:cxn modelId="{3F04EB0C-5AD9-4F09-BC9A-ED67699E7D9D}" type="presOf" srcId="{097EAAE8-6A58-4405-88F5-1441E170668C}" destId="{C9D21097-2086-4181-BA03-A3EC8EA49FBA}" srcOrd="1" destOrd="0" presId="urn:microsoft.com/office/officeart/2005/8/layout/cycle4"/>
    <dgm:cxn modelId="{1FAAA694-B4C8-4D78-9591-2AEEE866E2AB}" srcId="{033AA612-806C-40DA-AAE1-140F2E4887F2}" destId="{3F1CD8BA-CB21-4FB4-AA23-98D8D14CB95E}" srcOrd="1" destOrd="0" parTransId="{DA7BC69B-67EC-4C86-BE58-93F303420C2D}" sibTransId="{59918E28-0129-47D9-BB46-62D4D4D2CA2A}"/>
    <dgm:cxn modelId="{DF7E14FE-949A-4E37-AB90-AA8254D4DA6C}" type="presOf" srcId="{52431337-D242-49D2-BCE0-1CD5873A6E46}" destId="{2DD7117F-735E-45F4-A987-0AC488D08612}" srcOrd="0" destOrd="0" presId="urn:microsoft.com/office/officeart/2005/8/layout/cycle4"/>
    <dgm:cxn modelId="{1CC12E5D-36C8-4534-B14D-EA26F43101D9}" type="presOf" srcId="{657EF525-2432-413D-BC82-9C8383481001}" destId="{8E5A6DD2-DD3D-47AD-9A72-A2577F9666DC}" srcOrd="0" destOrd="0" presId="urn:microsoft.com/office/officeart/2005/8/layout/cycle4"/>
    <dgm:cxn modelId="{B1730A7D-70D8-4043-9BCD-DD60D7AB0295}" type="presOf" srcId="{14158065-F020-4F7F-AB63-02F84A3A8AC8}" destId="{94F3CE05-59FC-4884-9A24-9C52D991E830}" srcOrd="1" destOrd="0" presId="urn:microsoft.com/office/officeart/2005/8/layout/cycle4"/>
    <dgm:cxn modelId="{13B7E67E-3B87-4987-9C81-5782B3DFDE4E}" type="presOf" srcId="{34F28FA3-3028-4F72-AEAE-8E5191BEFC8F}" destId="{94F3CE05-59FC-4884-9A24-9C52D991E830}" srcOrd="1" destOrd="2" presId="urn:microsoft.com/office/officeart/2005/8/layout/cycle4"/>
    <dgm:cxn modelId="{F6BC9058-2980-497F-B6A1-648BD3B01160}" type="presOf" srcId="{0A32CC24-567E-4EF8-B8F7-98C9428744B0}" destId="{9DED700C-F263-43B2-8691-49B3FABD179E}" srcOrd="0" destOrd="0" presId="urn:microsoft.com/office/officeart/2005/8/layout/cycle4"/>
    <dgm:cxn modelId="{2DD046F6-8C43-442A-B74C-887F245289E8}" type="presOf" srcId="{B1FF4D71-2D42-4138-B2D6-21CB08AAF950}" destId="{9E644038-6550-47AB-8955-C7E004BBD9AD}" srcOrd="0" destOrd="0" presId="urn:microsoft.com/office/officeart/2005/8/layout/cycle4"/>
    <dgm:cxn modelId="{3352C310-08D4-44D8-A5D1-7464E216090F}" srcId="{0A32CC24-567E-4EF8-B8F7-98C9428744B0}" destId="{657EF525-2432-413D-BC82-9C8383481001}" srcOrd="2" destOrd="0" parTransId="{E138CD4A-D4EF-4CAB-A4A2-94BD27F68D34}" sibTransId="{1BE5C247-4AC9-4E12-9AEE-70117BB6B1EC}"/>
    <dgm:cxn modelId="{09B171E2-1236-45A3-AADE-70BF0A5F0C40}" type="presOf" srcId="{097EAAE8-6A58-4405-88F5-1441E170668C}" destId="{9608CC01-8203-4657-825F-DB81B24F2519}" srcOrd="0" destOrd="0" presId="urn:microsoft.com/office/officeart/2005/8/layout/cycle4"/>
    <dgm:cxn modelId="{94EA3BD1-53A6-4704-9B3B-73EBCB004C5D}" type="presOf" srcId="{3F1CD8BA-CB21-4FB4-AA23-98D8D14CB95E}" destId="{99AD551C-441C-41A7-8247-6ED907D922EF}" srcOrd="0" destOrd="1" presId="urn:microsoft.com/office/officeart/2005/8/layout/cycle4"/>
    <dgm:cxn modelId="{8E32EF36-A6A3-48CC-8BC5-1E3B99CF5671}" srcId="{0A32CC24-567E-4EF8-B8F7-98C9428744B0}" destId="{033AA612-806C-40DA-AAE1-140F2E4887F2}" srcOrd="3" destOrd="0" parTransId="{2B1E8F4C-EF2A-4D94-9A8D-3DAAE132B20B}" sibTransId="{5E8C33CF-A53A-4DDC-BD47-D6C48B4CF58C}"/>
    <dgm:cxn modelId="{1B970FDC-7DCD-4B69-91A9-0BF16CDFED63}" srcId="{B1FF4D71-2D42-4138-B2D6-21CB08AAF950}" destId="{11CB6B64-BE21-42BC-8F4D-0EC7CAF5DD6F}" srcOrd="1" destOrd="0" parTransId="{3F23C558-9F97-4391-90C8-B1FBEF859B11}" sibTransId="{9909FA0E-54B1-4348-A85A-A48B8C4A6442}"/>
    <dgm:cxn modelId="{639FA97A-E84B-4B2E-B95F-60BDF0A69767}" type="presOf" srcId="{11CB6B64-BE21-42BC-8F4D-0EC7CAF5DD6F}" destId="{C9D21097-2086-4181-BA03-A3EC8EA49FBA}" srcOrd="1" destOrd="1" presId="urn:microsoft.com/office/officeart/2005/8/layout/cycle4"/>
    <dgm:cxn modelId="{B4AC84AC-6FA9-48FE-A5B8-FDD9EBA83BE5}" srcId="{B1FF4D71-2D42-4138-B2D6-21CB08AAF950}" destId="{097EAAE8-6A58-4405-88F5-1441E170668C}" srcOrd="0" destOrd="0" parTransId="{44D52238-FC9D-4A76-8E80-DAC1FB1A8821}" sibTransId="{74976337-B6FD-464F-871A-D5BB6B5D15CB}"/>
    <dgm:cxn modelId="{BD1C23CE-B470-47BE-B65B-874DB5B4EFD6}" srcId="{52431337-D242-49D2-BCE0-1CD5873A6E46}" destId="{14158065-F020-4F7F-AB63-02F84A3A8AC8}" srcOrd="0" destOrd="0" parTransId="{3EE41232-F709-494D-9DD0-8FF48F54A1CF}" sibTransId="{C3248BA1-487A-433E-B4BF-9B2DDAAA62DF}"/>
    <dgm:cxn modelId="{291B0F8B-EAAF-4026-B9A6-7A8263498C9E}" type="presOf" srcId="{CA0635FE-FE70-4627-B82C-8E3CDB20469B}" destId="{E40A3938-9068-4C4E-82A7-29E121740347}" srcOrd="0" destOrd="1" presId="urn:microsoft.com/office/officeart/2005/8/layout/cycle4"/>
    <dgm:cxn modelId="{6E3AFC38-7BE6-4F12-8041-6CA6A0CB308C}" type="presOf" srcId="{CA0635FE-FE70-4627-B82C-8E3CDB20469B}" destId="{94F3CE05-59FC-4884-9A24-9C52D991E830}" srcOrd="1" destOrd="1" presId="urn:microsoft.com/office/officeart/2005/8/layout/cycle4"/>
    <dgm:cxn modelId="{2C25FDD6-D3BC-44DF-84FF-39626B19DEBC}" type="presOf" srcId="{14158065-F020-4F7F-AB63-02F84A3A8AC8}" destId="{E40A3938-9068-4C4E-82A7-29E121740347}" srcOrd="0" destOrd="0" presId="urn:microsoft.com/office/officeart/2005/8/layout/cycle4"/>
    <dgm:cxn modelId="{F62A6D48-9E3F-49A5-908A-9FA658E06C69}" srcId="{033AA612-806C-40DA-AAE1-140F2E4887F2}" destId="{6FAC63D8-5F70-4BCA-B5DA-97F7D3BD016C}" srcOrd="0" destOrd="0" parTransId="{7968EA7A-27F8-4CF0-B59D-CE13B9173B8A}" sibTransId="{F0EA2A7E-6A92-452C-B66D-DB082A5F9D43}"/>
    <dgm:cxn modelId="{34883FAC-B8FC-4E64-A4DE-B59811364711}" srcId="{52431337-D242-49D2-BCE0-1CD5873A6E46}" destId="{CA0635FE-FE70-4627-B82C-8E3CDB20469B}" srcOrd="1" destOrd="0" parTransId="{C03394A4-8876-42A5-8938-E8275E060DF6}" sibTransId="{B9C495F4-7540-45D3-96C6-F2CE6223562F}"/>
    <dgm:cxn modelId="{EF27B5A5-BD4E-431B-A3C2-593E94459837}" srcId="{52431337-D242-49D2-BCE0-1CD5873A6E46}" destId="{34F28FA3-3028-4F72-AEAE-8E5191BEFC8F}" srcOrd="2" destOrd="0" parTransId="{35368DF1-E4DB-4B47-8DEB-F3F376628662}" sibTransId="{3702EDCF-BE7D-4FD8-B1B0-5170CB784219}"/>
    <dgm:cxn modelId="{BF88D595-B5C9-4577-8BF4-D5D94A6E9970}" type="presOf" srcId="{578D291B-426F-458D-A1EC-15FD9B79528B}" destId="{D06ACBDD-B0E8-4DFD-BDF4-E8DA9C092313}" srcOrd="0" destOrd="0" presId="urn:microsoft.com/office/officeart/2005/8/layout/cycle4"/>
    <dgm:cxn modelId="{75188DCD-6BB3-4DA7-B267-C369BB2C5D83}" srcId="{657EF525-2432-413D-BC82-9C8383481001}" destId="{578D291B-426F-458D-A1EC-15FD9B79528B}" srcOrd="0" destOrd="0" parTransId="{F628F9E1-0931-40E0-A6CA-41FCF74DB563}" sibTransId="{5F24ABA0-1698-4789-A901-3804EE685608}"/>
    <dgm:cxn modelId="{DCE5DDC0-D4B3-424D-8782-3EB4CA48C58F}" type="presOf" srcId="{34F28FA3-3028-4F72-AEAE-8E5191BEFC8F}" destId="{E40A3938-9068-4C4E-82A7-29E121740347}" srcOrd="0" destOrd="2" presId="urn:microsoft.com/office/officeart/2005/8/layout/cycle4"/>
    <dgm:cxn modelId="{7B66E6EA-56F9-47F1-A023-4FC335AF6AB6}" type="presParOf" srcId="{9DED700C-F263-43B2-8691-49B3FABD179E}" destId="{64D5074D-600E-4701-82A5-CD6ED6E88568}" srcOrd="0" destOrd="0" presId="urn:microsoft.com/office/officeart/2005/8/layout/cycle4"/>
    <dgm:cxn modelId="{65FA7676-B2A9-4FC5-BDAC-B80BA592308D}" type="presParOf" srcId="{64D5074D-600E-4701-82A5-CD6ED6E88568}" destId="{46B4766D-09F2-48EA-AA78-CD83B064C32F}" srcOrd="0" destOrd="0" presId="urn:microsoft.com/office/officeart/2005/8/layout/cycle4"/>
    <dgm:cxn modelId="{189B498C-47A1-43A9-8BB8-FAB87C18EF2A}" type="presParOf" srcId="{46B4766D-09F2-48EA-AA78-CD83B064C32F}" destId="{E40A3938-9068-4C4E-82A7-29E121740347}" srcOrd="0" destOrd="0" presId="urn:microsoft.com/office/officeart/2005/8/layout/cycle4"/>
    <dgm:cxn modelId="{C67AFCD0-4238-4D9E-A52A-D5851DC721A5}" type="presParOf" srcId="{46B4766D-09F2-48EA-AA78-CD83B064C32F}" destId="{94F3CE05-59FC-4884-9A24-9C52D991E830}" srcOrd="1" destOrd="0" presId="urn:microsoft.com/office/officeart/2005/8/layout/cycle4"/>
    <dgm:cxn modelId="{6A5FAE1D-A958-4208-A664-1A994BBED3C4}" type="presParOf" srcId="{64D5074D-600E-4701-82A5-CD6ED6E88568}" destId="{F732FCCD-993B-44D1-873E-0BBC840E6972}" srcOrd="1" destOrd="0" presId="urn:microsoft.com/office/officeart/2005/8/layout/cycle4"/>
    <dgm:cxn modelId="{C75CD0EC-BC8A-423E-9289-5B14C7D6B6BB}" type="presParOf" srcId="{F732FCCD-993B-44D1-873E-0BBC840E6972}" destId="{9608CC01-8203-4657-825F-DB81B24F2519}" srcOrd="0" destOrd="0" presId="urn:microsoft.com/office/officeart/2005/8/layout/cycle4"/>
    <dgm:cxn modelId="{1636CE5D-7D6C-43BE-BB72-952310DFD53B}" type="presParOf" srcId="{F732FCCD-993B-44D1-873E-0BBC840E6972}" destId="{C9D21097-2086-4181-BA03-A3EC8EA49FBA}" srcOrd="1" destOrd="0" presId="urn:microsoft.com/office/officeart/2005/8/layout/cycle4"/>
    <dgm:cxn modelId="{A557084F-F204-4BB6-8241-4E342BCCB803}" type="presParOf" srcId="{64D5074D-600E-4701-82A5-CD6ED6E88568}" destId="{89972085-EB5D-4DDF-BC2A-577F1E27E0AD}" srcOrd="2" destOrd="0" presId="urn:microsoft.com/office/officeart/2005/8/layout/cycle4"/>
    <dgm:cxn modelId="{81E24BFB-3098-4540-AC6D-E240B643D59A}" type="presParOf" srcId="{89972085-EB5D-4DDF-BC2A-577F1E27E0AD}" destId="{D06ACBDD-B0E8-4DFD-BDF4-E8DA9C092313}" srcOrd="0" destOrd="0" presId="urn:microsoft.com/office/officeart/2005/8/layout/cycle4"/>
    <dgm:cxn modelId="{D03139B5-E94F-4CF6-A9EF-CE84364228C5}" type="presParOf" srcId="{89972085-EB5D-4DDF-BC2A-577F1E27E0AD}" destId="{71A5F6B0-4B02-4480-A4AE-2EB578203D3F}" srcOrd="1" destOrd="0" presId="urn:microsoft.com/office/officeart/2005/8/layout/cycle4"/>
    <dgm:cxn modelId="{C84D3851-EA4C-47F9-B891-AB27A1D472B6}" type="presParOf" srcId="{64D5074D-600E-4701-82A5-CD6ED6E88568}" destId="{39EAE1BB-440C-48A4-AD9E-E4B4D5AC6272}" srcOrd="3" destOrd="0" presId="urn:microsoft.com/office/officeart/2005/8/layout/cycle4"/>
    <dgm:cxn modelId="{F4C1CD63-2725-43A3-AB1D-571429B4B9DE}" type="presParOf" srcId="{39EAE1BB-440C-48A4-AD9E-E4B4D5AC6272}" destId="{99AD551C-441C-41A7-8247-6ED907D922EF}" srcOrd="0" destOrd="0" presId="urn:microsoft.com/office/officeart/2005/8/layout/cycle4"/>
    <dgm:cxn modelId="{ADE77790-A197-4EC9-81F4-A084932AB8D7}" type="presParOf" srcId="{39EAE1BB-440C-48A4-AD9E-E4B4D5AC6272}" destId="{33C43F4F-C653-4B22-B7E0-3871709158F5}" srcOrd="1" destOrd="0" presId="urn:microsoft.com/office/officeart/2005/8/layout/cycle4"/>
    <dgm:cxn modelId="{6F5114FE-0678-4E68-AA32-EDBD2D133429}" type="presParOf" srcId="{64D5074D-600E-4701-82A5-CD6ED6E88568}" destId="{B42FD28B-D4D8-4CB5-BAB2-9C9DDBF44D79}" srcOrd="4" destOrd="0" presId="urn:microsoft.com/office/officeart/2005/8/layout/cycle4"/>
    <dgm:cxn modelId="{09303856-9588-4F6A-821F-A735395DEA3F}" type="presParOf" srcId="{9DED700C-F263-43B2-8691-49B3FABD179E}" destId="{DF00B034-59E9-47E6-9B84-080BA6A92AA0}" srcOrd="1" destOrd="0" presId="urn:microsoft.com/office/officeart/2005/8/layout/cycle4"/>
    <dgm:cxn modelId="{C58B14A0-0E78-4600-8DDA-F4EB47EA1AD2}" type="presParOf" srcId="{DF00B034-59E9-47E6-9B84-080BA6A92AA0}" destId="{2DD7117F-735E-45F4-A987-0AC488D08612}" srcOrd="0" destOrd="0" presId="urn:microsoft.com/office/officeart/2005/8/layout/cycle4"/>
    <dgm:cxn modelId="{B8B281CF-39CD-4BFE-BB9C-2CB3962D22F4}" type="presParOf" srcId="{DF00B034-59E9-47E6-9B84-080BA6A92AA0}" destId="{9E644038-6550-47AB-8955-C7E004BBD9AD}" srcOrd="1" destOrd="0" presId="urn:microsoft.com/office/officeart/2005/8/layout/cycle4"/>
    <dgm:cxn modelId="{DA8FF963-8238-4250-AF28-2E2C69EBE105}" type="presParOf" srcId="{DF00B034-59E9-47E6-9B84-080BA6A92AA0}" destId="{8E5A6DD2-DD3D-47AD-9A72-A2577F9666DC}" srcOrd="2" destOrd="0" presId="urn:microsoft.com/office/officeart/2005/8/layout/cycle4"/>
    <dgm:cxn modelId="{A5D27BE0-9D0A-4EA7-9901-1A33D92A0A11}" type="presParOf" srcId="{DF00B034-59E9-47E6-9B84-080BA6A92AA0}" destId="{08CF9486-B8F6-4515-B203-582E28FB6FCB}" srcOrd="3" destOrd="0" presId="urn:microsoft.com/office/officeart/2005/8/layout/cycle4"/>
    <dgm:cxn modelId="{872E31D2-1AF7-40A0-83CC-F6A5CEBFFB7D}" type="presParOf" srcId="{DF00B034-59E9-47E6-9B84-080BA6A92AA0}" destId="{19A53311-0120-46F2-AFF9-CA144182D020}" srcOrd="4" destOrd="0" presId="urn:microsoft.com/office/officeart/2005/8/layout/cycle4"/>
    <dgm:cxn modelId="{64A600DD-3ED5-4B4C-B59F-B3F612D25BF4}" type="presParOf" srcId="{9DED700C-F263-43B2-8691-49B3FABD179E}" destId="{5689FD4A-294F-4ABF-A799-1D5D1D9D41DA}" srcOrd="2" destOrd="0" presId="urn:microsoft.com/office/officeart/2005/8/layout/cycle4"/>
    <dgm:cxn modelId="{CB810315-8F4F-421A-B126-34893BA7AB94}" type="presParOf" srcId="{9DED700C-F263-43B2-8691-49B3FABD179E}" destId="{744CFCFE-8BE7-4E59-8B87-D3E743CAD808}"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6773B1C3-C820-4FFF-8C66-EB23FC9E632E}" type="doc">
      <dgm:prSet loTypeId="urn:microsoft.com/office/officeart/2005/8/layout/hProcess4" loCatId="process" qsTypeId="urn:microsoft.com/office/officeart/2005/8/quickstyle/simple3" qsCatId="simple" csTypeId="urn:microsoft.com/office/officeart/2005/8/colors/accent2_3" csCatId="accent2" phldr="1"/>
      <dgm:spPr/>
      <dgm:t>
        <a:bodyPr/>
        <a:lstStyle/>
        <a:p>
          <a:endParaRPr lang="it-IT"/>
        </a:p>
      </dgm:t>
    </dgm:pt>
    <dgm:pt modelId="{E2500B31-3532-4AF9-BB56-12A74C9F8FA0}">
      <dgm:prSet phldrT="[Testo]" custT="1"/>
      <dgm:spPr/>
      <dgm:t>
        <a:bodyPr/>
        <a:lstStyle/>
        <a:p>
          <a:r>
            <a:rPr lang="it-IT" sz="1200" dirty="0" smtClean="0">
              <a:latin typeface="Calibri" pitchFamily="34" charset="0"/>
            </a:rPr>
            <a:t>Gli inseganti documentano le parole le attività dei bambini attraverso una molteplicità di strumenti: annotazioni, fotografie, video e veloci schizzi e registrazione audio riascoltata alla fine della giornata e trascritta parzialmente o per intero.</a:t>
          </a:r>
          <a:endParaRPr lang="it-IT" sz="1200" dirty="0">
            <a:latin typeface="Calibri" pitchFamily="34" charset="0"/>
          </a:endParaRPr>
        </a:p>
      </dgm:t>
    </dgm:pt>
    <dgm:pt modelId="{E7D6BD82-9517-4366-ABE6-09450936D587}" type="parTrans" cxnId="{C8D20DCC-5FE5-4B2B-BDAD-903C81D0BC14}">
      <dgm:prSet/>
      <dgm:spPr/>
      <dgm:t>
        <a:bodyPr/>
        <a:lstStyle/>
        <a:p>
          <a:endParaRPr lang="it-IT"/>
        </a:p>
      </dgm:t>
    </dgm:pt>
    <dgm:pt modelId="{FC7D9444-B561-46FE-91CC-06642695E53B}" type="sibTrans" cxnId="{C8D20DCC-5FE5-4B2B-BDAD-903C81D0BC14}">
      <dgm:prSet/>
      <dgm:spPr/>
      <dgm:t>
        <a:bodyPr/>
        <a:lstStyle/>
        <a:p>
          <a:endParaRPr lang="it-IT"/>
        </a:p>
      </dgm:t>
    </dgm:pt>
    <dgm:pt modelId="{C700C32B-338A-406A-A021-056388E3026A}">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RICOGNIZIONE</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48D82937-653D-4868-9729-A82FD43DACA9}" type="parTrans" cxnId="{E2E9A18A-0116-4E98-8F0D-2E113EB95213}">
      <dgm:prSet/>
      <dgm:spPr/>
      <dgm:t>
        <a:bodyPr/>
        <a:lstStyle/>
        <a:p>
          <a:endParaRPr lang="it-IT"/>
        </a:p>
      </dgm:t>
    </dgm:pt>
    <dgm:pt modelId="{C1CB2FB4-C9A2-4741-8917-816E3C09DEBF}" type="sibTrans" cxnId="{E2E9A18A-0116-4E98-8F0D-2E113EB95213}">
      <dgm:prSet/>
      <dgm:spPr/>
      <dgm:t>
        <a:bodyPr/>
        <a:lstStyle/>
        <a:p>
          <a:endParaRPr lang="it-IT"/>
        </a:p>
      </dgm:t>
    </dgm:pt>
    <dgm:pt modelId="{20EEA771-26B1-4D03-B94F-2B83B941483D}">
      <dgm:prSet phldrT="[Testo]" custT="1"/>
      <dgm:spPr/>
      <dgm:t>
        <a:bodyPr/>
        <a:lstStyle/>
        <a:p>
          <a:r>
            <a:rPr lang="it-IT" sz="1200" dirty="0" smtClean="0">
              <a:latin typeface="Calibri" pitchFamily="34" charset="0"/>
            </a:rPr>
            <a:t>Gli insegnanti leggono insieme le trascrizioni più volte per capire ed interpretare quanto è accaduto, esaminano le fotografie per cogliere altre ipotesi e nuovi percorsi di ricerca.</a:t>
          </a:r>
          <a:endParaRPr lang="it-IT" sz="1200" dirty="0">
            <a:latin typeface="Calibri" pitchFamily="34" charset="0"/>
          </a:endParaRPr>
        </a:p>
      </dgm:t>
    </dgm:pt>
    <dgm:pt modelId="{EE61EECD-5EE1-4B1A-94A8-2A294253BAE8}" type="parTrans" cxnId="{AA4416F4-DE34-4AE5-896D-96201F193CDB}">
      <dgm:prSet/>
      <dgm:spPr/>
      <dgm:t>
        <a:bodyPr/>
        <a:lstStyle/>
        <a:p>
          <a:endParaRPr lang="it-IT"/>
        </a:p>
      </dgm:t>
    </dgm:pt>
    <dgm:pt modelId="{CC0A1B75-32F8-4F40-AABA-1A7A1D074B6B}" type="sibTrans" cxnId="{AA4416F4-DE34-4AE5-896D-96201F193CDB}">
      <dgm:prSet/>
      <dgm:spPr/>
      <dgm:t>
        <a:bodyPr/>
        <a:lstStyle/>
        <a:p>
          <a:endParaRPr lang="it-IT"/>
        </a:p>
      </dgm:t>
    </dgm:pt>
    <dgm:pt modelId="{6221D4CA-3633-4632-8823-6D787FBF359F}">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RICERCA</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E6C382DB-4928-405D-BB21-807E95D62CFA}" type="parTrans" cxnId="{54E68E53-0EC1-4986-A174-896CF012ADAD}">
      <dgm:prSet/>
      <dgm:spPr/>
      <dgm:t>
        <a:bodyPr/>
        <a:lstStyle/>
        <a:p>
          <a:endParaRPr lang="it-IT"/>
        </a:p>
      </dgm:t>
    </dgm:pt>
    <dgm:pt modelId="{07FDFDF2-FC8C-4F08-95B5-0444860BC770}" type="sibTrans" cxnId="{54E68E53-0EC1-4986-A174-896CF012ADAD}">
      <dgm:prSet/>
      <dgm:spPr/>
      <dgm:t>
        <a:bodyPr/>
        <a:lstStyle/>
        <a:p>
          <a:endParaRPr lang="it-IT"/>
        </a:p>
      </dgm:t>
    </dgm:pt>
    <dgm:pt modelId="{153F93B1-6759-4E76-A590-B7FE35FA8237}">
      <dgm:prSet phldrT="[Testo]" custT="1"/>
      <dgm:spPr/>
      <dgm:t>
        <a:bodyPr/>
        <a:lstStyle/>
        <a:p>
          <a:r>
            <a:rPr lang="it-IT" sz="1200" dirty="0" smtClean="0">
              <a:latin typeface="Calibri" pitchFamily="34" charset="0"/>
            </a:rPr>
            <a:t>La ricerca continua: i docenti rileggono più volte le loro ipotesi e interpretazioni, mentre si sviluppano i progetti dei bambini. </a:t>
          </a:r>
          <a:endParaRPr lang="it-IT" sz="1200" dirty="0">
            <a:latin typeface="Calibri" pitchFamily="34" charset="0"/>
          </a:endParaRPr>
        </a:p>
      </dgm:t>
    </dgm:pt>
    <dgm:pt modelId="{45D34982-8B9F-42B7-8E07-08DDF7C599C4}" type="parTrans" cxnId="{0A4A7505-5A45-4EEB-8CA9-CAE996F7B289}">
      <dgm:prSet/>
      <dgm:spPr/>
      <dgm:t>
        <a:bodyPr/>
        <a:lstStyle/>
        <a:p>
          <a:endParaRPr lang="it-IT"/>
        </a:p>
      </dgm:t>
    </dgm:pt>
    <dgm:pt modelId="{9C3448A4-0A95-4FEA-BF77-6F64802667FD}" type="sibTrans" cxnId="{0A4A7505-5A45-4EEB-8CA9-CAE996F7B289}">
      <dgm:prSet/>
      <dgm:spPr/>
      <dgm:t>
        <a:bodyPr/>
        <a:lstStyle/>
        <a:p>
          <a:endParaRPr lang="it-IT"/>
        </a:p>
      </dgm:t>
    </dgm:pt>
    <dgm:pt modelId="{C27C01AE-4009-4D42-992E-D2EB095E6659}">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STRUMENTI</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B82297A3-2B9C-4F2F-8B37-BDAF52EE88C0}" type="sibTrans" cxnId="{A053D109-1BE2-449A-AA92-896A41643633}">
      <dgm:prSet/>
      <dgm:spPr/>
      <dgm:t>
        <a:bodyPr/>
        <a:lstStyle/>
        <a:p>
          <a:endParaRPr lang="it-IT"/>
        </a:p>
      </dgm:t>
    </dgm:pt>
    <dgm:pt modelId="{21726B94-CED3-47D1-ABB9-F070CD1E5051}" type="parTrans" cxnId="{A053D109-1BE2-449A-AA92-896A41643633}">
      <dgm:prSet/>
      <dgm:spPr/>
      <dgm:t>
        <a:bodyPr/>
        <a:lstStyle/>
        <a:p>
          <a:endParaRPr lang="it-IT"/>
        </a:p>
      </dgm:t>
    </dgm:pt>
    <dgm:pt modelId="{CD0F7206-0599-4FFF-B708-190C695B4A8E}">
      <dgm:prSet phldrT="[Testo]" custT="1"/>
      <dgm:spPr/>
      <dgm:t>
        <a:bodyPr/>
        <a:lstStyle/>
        <a:p>
          <a:r>
            <a:rPr lang="it-IT" sz="1200" dirty="0" smtClean="0">
              <a:latin typeface="Calibri" pitchFamily="34" charset="0"/>
            </a:rPr>
            <a:t>Elaborazione di ipotesi di lavoro che indirizzeranno l’esperienza della giornata successiva</a:t>
          </a:r>
          <a:endParaRPr lang="it-IT" sz="1200" dirty="0">
            <a:latin typeface="Calibri" pitchFamily="34" charset="0"/>
          </a:endParaRPr>
        </a:p>
      </dgm:t>
    </dgm:pt>
    <dgm:pt modelId="{317CA74F-F882-46F5-A941-76F94341D4CC}" type="parTrans" cxnId="{88AFA787-4C6F-430E-A7DF-FA5097DBF54A}">
      <dgm:prSet/>
      <dgm:spPr/>
      <dgm:t>
        <a:bodyPr/>
        <a:lstStyle/>
        <a:p>
          <a:endParaRPr lang="it-IT"/>
        </a:p>
      </dgm:t>
    </dgm:pt>
    <dgm:pt modelId="{DB349259-CF09-4A53-B6BE-624AB6632096}" type="sibTrans" cxnId="{88AFA787-4C6F-430E-A7DF-FA5097DBF54A}">
      <dgm:prSet/>
      <dgm:spPr/>
      <dgm:t>
        <a:bodyPr/>
        <a:lstStyle/>
        <a:p>
          <a:endParaRPr lang="it-IT"/>
        </a:p>
      </dgm:t>
    </dgm:pt>
    <dgm:pt modelId="{33CE8B70-02BC-4959-9867-6E8316E6063E}">
      <dgm:prSet phldrT="[Testo]" custT="1"/>
      <dgm:spPr/>
      <dgm:t>
        <a:bodyPr/>
        <a:lstStyle/>
        <a:p>
          <a:r>
            <a:rPr lang="it-IT" sz="1200" dirty="0" smtClean="0">
              <a:latin typeface="Calibri" pitchFamily="34" charset="0"/>
            </a:rPr>
            <a:t>Gli elementi raccolti sono comunicati quotidianamente agli altri insegnanti e, con modalità diverse, ai bambini e genitori</a:t>
          </a:r>
          <a:endParaRPr lang="it-IT" sz="1200" dirty="0">
            <a:latin typeface="Calibri" pitchFamily="34" charset="0"/>
          </a:endParaRPr>
        </a:p>
      </dgm:t>
    </dgm:pt>
    <dgm:pt modelId="{0A4FEF37-3255-4313-9912-AE676BF8F118}" type="parTrans" cxnId="{A6541E4B-259A-4736-8CB8-02D3FF25176D}">
      <dgm:prSet/>
      <dgm:spPr/>
      <dgm:t>
        <a:bodyPr/>
        <a:lstStyle/>
        <a:p>
          <a:endParaRPr lang="it-IT"/>
        </a:p>
      </dgm:t>
    </dgm:pt>
    <dgm:pt modelId="{FF4DB48E-CF5D-4CD2-803F-430CC93133B3}" type="sibTrans" cxnId="{A6541E4B-259A-4736-8CB8-02D3FF25176D}">
      <dgm:prSet/>
      <dgm:spPr/>
      <dgm:t>
        <a:bodyPr/>
        <a:lstStyle/>
        <a:p>
          <a:endParaRPr lang="it-IT"/>
        </a:p>
      </dgm:t>
    </dgm:pt>
    <dgm:pt modelId="{04F65DA4-64A2-4139-9586-91C658ED4765}">
      <dgm:prSet phldrT="[Testo]" custT="1"/>
      <dgm:spPr/>
      <dgm:t>
        <a:bodyPr/>
        <a:lstStyle/>
        <a:p>
          <a:r>
            <a:rPr lang="it-IT" sz="1200" dirty="0" smtClean="0">
              <a:latin typeface="Calibri" pitchFamily="34" charset="0"/>
            </a:rPr>
            <a:t>Linguaggi multiformi per dare visibilità alla ricerca: trascrizioni delle conversazioni dei bambini, diapositive, fotografie, pannelli a parete nella sezione e nella scuola per testimoniare il lavoro svolto</a:t>
          </a:r>
          <a:endParaRPr lang="it-IT" sz="1200" dirty="0">
            <a:latin typeface="Calibri" pitchFamily="34" charset="0"/>
          </a:endParaRPr>
        </a:p>
      </dgm:t>
    </dgm:pt>
    <dgm:pt modelId="{5E1ED360-D962-406B-96B4-B3B17005C62E}" type="parTrans" cxnId="{A6967CE8-7B6E-4D6D-B79F-682DA619FAFA}">
      <dgm:prSet/>
      <dgm:spPr/>
      <dgm:t>
        <a:bodyPr/>
        <a:lstStyle/>
        <a:p>
          <a:endParaRPr lang="it-IT"/>
        </a:p>
      </dgm:t>
    </dgm:pt>
    <dgm:pt modelId="{91AA6D5D-2426-414F-ABE0-D9BE64457133}" type="sibTrans" cxnId="{A6967CE8-7B6E-4D6D-B79F-682DA619FAFA}">
      <dgm:prSet/>
      <dgm:spPr/>
      <dgm:t>
        <a:bodyPr/>
        <a:lstStyle/>
        <a:p>
          <a:endParaRPr lang="it-IT"/>
        </a:p>
      </dgm:t>
    </dgm:pt>
    <dgm:pt modelId="{DF74938F-66B8-4EDA-91D6-43DC49AE2DD6}">
      <dgm:prSet phldrT="[Testo]" custT="1"/>
      <dgm:spPr/>
      <dgm:t>
        <a:bodyPr/>
        <a:lstStyle/>
        <a:p>
          <a:r>
            <a:rPr lang="it-IT" sz="1400" dirty="0" smtClean="0">
              <a:solidFill>
                <a:srgbClr val="7030A0"/>
              </a:solidFill>
              <a:effectLst>
                <a:outerShdw blurRad="38100" dist="38100" dir="2700000" algn="tl">
                  <a:srgbClr val="000000">
                    <a:alpha val="43137"/>
                  </a:srgbClr>
                </a:outerShdw>
              </a:effectLst>
              <a:latin typeface="Calibri" pitchFamily="34" charset="0"/>
            </a:rPr>
            <a:t>COMUNICAZIONE</a:t>
          </a:r>
          <a:endParaRPr lang="it-IT" sz="1400" dirty="0">
            <a:solidFill>
              <a:srgbClr val="7030A0"/>
            </a:solidFill>
            <a:effectLst>
              <a:outerShdw blurRad="38100" dist="38100" dir="2700000" algn="tl">
                <a:srgbClr val="000000">
                  <a:alpha val="43137"/>
                </a:srgbClr>
              </a:outerShdw>
            </a:effectLst>
            <a:latin typeface="Calibri" pitchFamily="34" charset="0"/>
          </a:endParaRPr>
        </a:p>
      </dgm:t>
    </dgm:pt>
    <dgm:pt modelId="{E025EF42-4679-45A6-A841-A895A3D6CA62}" type="parTrans" cxnId="{D14DC3C8-B5B5-4F2E-8551-D18845B16EA7}">
      <dgm:prSet/>
      <dgm:spPr/>
      <dgm:t>
        <a:bodyPr/>
        <a:lstStyle/>
        <a:p>
          <a:endParaRPr lang="it-IT"/>
        </a:p>
      </dgm:t>
    </dgm:pt>
    <dgm:pt modelId="{60242A54-97B0-48DD-A28C-7DFD1771433A}" type="sibTrans" cxnId="{D14DC3C8-B5B5-4F2E-8551-D18845B16EA7}">
      <dgm:prSet/>
      <dgm:spPr/>
      <dgm:t>
        <a:bodyPr/>
        <a:lstStyle/>
        <a:p>
          <a:endParaRPr lang="it-IT"/>
        </a:p>
      </dgm:t>
    </dgm:pt>
    <dgm:pt modelId="{46106B38-1A55-4151-B307-C6C7239950CC}">
      <dgm:prSet phldrT="[Testo]" custT="1"/>
      <dgm:spPr/>
      <dgm:t>
        <a:bodyPr/>
        <a:lstStyle/>
        <a:p>
          <a:r>
            <a:rPr lang="it-IT" sz="1200" dirty="0" smtClean="0">
              <a:latin typeface="Calibri" pitchFamily="34" charset="0"/>
            </a:rPr>
            <a:t>Ricognizione, riorganizzazione e ricostruzione del percorso per evidenziare le tappe salienti</a:t>
          </a:r>
          <a:endParaRPr lang="it-IT" sz="1200" dirty="0">
            <a:latin typeface="Calibri" pitchFamily="34" charset="0"/>
          </a:endParaRPr>
        </a:p>
      </dgm:t>
    </dgm:pt>
    <dgm:pt modelId="{7DEFB03D-C3B5-4677-8137-84AAD977FC69}" type="parTrans" cxnId="{5B59C5E7-CC88-4D7F-9490-B8313DB3FA9C}">
      <dgm:prSet/>
      <dgm:spPr/>
      <dgm:t>
        <a:bodyPr/>
        <a:lstStyle/>
        <a:p>
          <a:endParaRPr lang="it-IT"/>
        </a:p>
      </dgm:t>
    </dgm:pt>
    <dgm:pt modelId="{B9EB355F-CAFD-437C-8A7D-69DD0C7B0DE4}" type="sibTrans" cxnId="{5B59C5E7-CC88-4D7F-9490-B8313DB3FA9C}">
      <dgm:prSet/>
      <dgm:spPr/>
      <dgm:t>
        <a:bodyPr/>
        <a:lstStyle/>
        <a:p>
          <a:endParaRPr lang="it-IT"/>
        </a:p>
      </dgm:t>
    </dgm:pt>
    <dgm:pt modelId="{3A749CB2-F304-43A5-B0BD-1E0B2A0AF427}" type="pres">
      <dgm:prSet presAssocID="{6773B1C3-C820-4FFF-8C66-EB23FC9E632E}" presName="Name0" presStyleCnt="0">
        <dgm:presLayoutVars>
          <dgm:dir/>
          <dgm:animLvl val="lvl"/>
          <dgm:resizeHandles val="exact"/>
        </dgm:presLayoutVars>
      </dgm:prSet>
      <dgm:spPr/>
      <dgm:t>
        <a:bodyPr/>
        <a:lstStyle/>
        <a:p>
          <a:endParaRPr lang="it-IT"/>
        </a:p>
      </dgm:t>
    </dgm:pt>
    <dgm:pt modelId="{949E2925-D607-4E24-AA1B-4E3EABF306E7}" type="pres">
      <dgm:prSet presAssocID="{6773B1C3-C820-4FFF-8C66-EB23FC9E632E}" presName="tSp" presStyleCnt="0"/>
      <dgm:spPr/>
    </dgm:pt>
    <dgm:pt modelId="{D9C64F33-CDCC-47A3-9BCD-B80C63AAF16A}" type="pres">
      <dgm:prSet presAssocID="{6773B1C3-C820-4FFF-8C66-EB23FC9E632E}" presName="bSp" presStyleCnt="0"/>
      <dgm:spPr/>
    </dgm:pt>
    <dgm:pt modelId="{87902147-7E08-431A-86EB-40683866EB7A}" type="pres">
      <dgm:prSet presAssocID="{6773B1C3-C820-4FFF-8C66-EB23FC9E632E}" presName="process" presStyleCnt="0"/>
      <dgm:spPr/>
    </dgm:pt>
    <dgm:pt modelId="{B1D11531-EFDA-4D66-82D9-2B3A112E4674}" type="pres">
      <dgm:prSet presAssocID="{C27C01AE-4009-4D42-992E-D2EB095E6659}" presName="composite1" presStyleCnt="0"/>
      <dgm:spPr/>
    </dgm:pt>
    <dgm:pt modelId="{3E1E0F6D-07D5-4ED0-938C-4C8A109A03A2}" type="pres">
      <dgm:prSet presAssocID="{C27C01AE-4009-4D42-992E-D2EB095E6659}" presName="dummyNode1" presStyleLbl="node1" presStyleIdx="0" presStyleCnt="4"/>
      <dgm:spPr/>
    </dgm:pt>
    <dgm:pt modelId="{3DDEFA78-2D81-432B-B4BC-01F3D9E63F76}" type="pres">
      <dgm:prSet presAssocID="{C27C01AE-4009-4D42-992E-D2EB095E6659}" presName="childNode1" presStyleLbl="bgAcc1" presStyleIdx="0" presStyleCnt="4" custScaleY="226043" custLinFactNeighborY="-3721">
        <dgm:presLayoutVars>
          <dgm:bulletEnabled val="1"/>
        </dgm:presLayoutVars>
      </dgm:prSet>
      <dgm:spPr/>
      <dgm:t>
        <a:bodyPr/>
        <a:lstStyle/>
        <a:p>
          <a:endParaRPr lang="it-IT"/>
        </a:p>
      </dgm:t>
    </dgm:pt>
    <dgm:pt modelId="{B3A9563F-DBB0-47CA-BCB4-9D85D50254A4}" type="pres">
      <dgm:prSet presAssocID="{C27C01AE-4009-4D42-992E-D2EB095E6659}" presName="childNode1tx" presStyleLbl="bgAcc1" presStyleIdx="0" presStyleCnt="4">
        <dgm:presLayoutVars>
          <dgm:bulletEnabled val="1"/>
        </dgm:presLayoutVars>
      </dgm:prSet>
      <dgm:spPr/>
      <dgm:t>
        <a:bodyPr/>
        <a:lstStyle/>
        <a:p>
          <a:endParaRPr lang="it-IT"/>
        </a:p>
      </dgm:t>
    </dgm:pt>
    <dgm:pt modelId="{F3C501DE-2409-408C-B554-C7DA27C1701B}" type="pres">
      <dgm:prSet presAssocID="{C27C01AE-4009-4D42-992E-D2EB095E6659}" presName="parentNode1" presStyleLbl="node1" presStyleIdx="0" presStyleCnt="4" custScaleX="109421" custScaleY="140516" custLinFactY="8089" custLinFactNeighborX="-2795" custLinFactNeighborY="100000">
        <dgm:presLayoutVars>
          <dgm:chMax val="1"/>
          <dgm:bulletEnabled val="1"/>
        </dgm:presLayoutVars>
      </dgm:prSet>
      <dgm:spPr/>
      <dgm:t>
        <a:bodyPr/>
        <a:lstStyle/>
        <a:p>
          <a:endParaRPr lang="it-IT"/>
        </a:p>
      </dgm:t>
    </dgm:pt>
    <dgm:pt modelId="{7C08F13F-22D3-421D-837F-A943C9D2FEFD}" type="pres">
      <dgm:prSet presAssocID="{C27C01AE-4009-4D42-992E-D2EB095E6659}" presName="connSite1" presStyleCnt="0"/>
      <dgm:spPr/>
    </dgm:pt>
    <dgm:pt modelId="{5E09C815-A48D-4410-96F2-E30FFB69B1C1}" type="pres">
      <dgm:prSet presAssocID="{B82297A3-2B9C-4F2F-8B37-BDAF52EE88C0}" presName="Name9" presStyleLbl="sibTrans2D1" presStyleIdx="0" presStyleCnt="3" custAng="1962590" custLinFactNeighborX="-105" custLinFactNeighborY="22510"/>
      <dgm:spPr/>
      <dgm:t>
        <a:bodyPr/>
        <a:lstStyle/>
        <a:p>
          <a:endParaRPr lang="it-IT"/>
        </a:p>
      </dgm:t>
    </dgm:pt>
    <dgm:pt modelId="{C1E3072A-C4EE-43EA-B8F2-96946AEB4498}" type="pres">
      <dgm:prSet presAssocID="{C700C32B-338A-406A-A021-056388E3026A}" presName="composite2" presStyleCnt="0"/>
      <dgm:spPr/>
    </dgm:pt>
    <dgm:pt modelId="{6627585E-4A32-4FDC-B687-5AB0EC8D9D6D}" type="pres">
      <dgm:prSet presAssocID="{C700C32B-338A-406A-A021-056388E3026A}" presName="dummyNode2" presStyleLbl="node1" presStyleIdx="0" presStyleCnt="4"/>
      <dgm:spPr/>
    </dgm:pt>
    <dgm:pt modelId="{BB76CD11-B9CE-4EDF-A2CA-C20AEA84CC6E}" type="pres">
      <dgm:prSet presAssocID="{C700C32B-338A-406A-A021-056388E3026A}" presName="childNode2" presStyleLbl="bgAcc1" presStyleIdx="1" presStyleCnt="4" custScaleX="110153" custScaleY="265504" custLinFactNeighborX="-6374" custLinFactNeighborY="17213">
        <dgm:presLayoutVars>
          <dgm:bulletEnabled val="1"/>
        </dgm:presLayoutVars>
      </dgm:prSet>
      <dgm:spPr/>
      <dgm:t>
        <a:bodyPr/>
        <a:lstStyle/>
        <a:p>
          <a:endParaRPr lang="it-IT"/>
        </a:p>
      </dgm:t>
    </dgm:pt>
    <dgm:pt modelId="{D8B38AC7-BE91-4A9B-A1AA-EF60AC31138F}" type="pres">
      <dgm:prSet presAssocID="{C700C32B-338A-406A-A021-056388E3026A}" presName="childNode2tx" presStyleLbl="bgAcc1" presStyleIdx="1" presStyleCnt="4">
        <dgm:presLayoutVars>
          <dgm:bulletEnabled val="1"/>
        </dgm:presLayoutVars>
      </dgm:prSet>
      <dgm:spPr/>
      <dgm:t>
        <a:bodyPr/>
        <a:lstStyle/>
        <a:p>
          <a:endParaRPr lang="it-IT"/>
        </a:p>
      </dgm:t>
    </dgm:pt>
    <dgm:pt modelId="{2204420F-70E4-46AF-9462-88933BC76C69}" type="pres">
      <dgm:prSet presAssocID="{C700C32B-338A-406A-A021-056388E3026A}" presName="parentNode2" presStyleLbl="node1" presStyleIdx="1" presStyleCnt="4" custScaleX="109928" custScaleY="143298" custLinFactY="-16735" custLinFactNeighborY="-100000">
        <dgm:presLayoutVars>
          <dgm:chMax val="0"/>
          <dgm:bulletEnabled val="1"/>
        </dgm:presLayoutVars>
      </dgm:prSet>
      <dgm:spPr/>
      <dgm:t>
        <a:bodyPr/>
        <a:lstStyle/>
        <a:p>
          <a:endParaRPr lang="it-IT"/>
        </a:p>
      </dgm:t>
    </dgm:pt>
    <dgm:pt modelId="{7DAB7333-4753-4A71-B2B8-C513F23BC972}" type="pres">
      <dgm:prSet presAssocID="{C700C32B-338A-406A-A021-056388E3026A}" presName="connSite2" presStyleCnt="0"/>
      <dgm:spPr/>
    </dgm:pt>
    <dgm:pt modelId="{6A82738B-E0D8-4DB7-AEB5-C55F357DF4B3}" type="pres">
      <dgm:prSet presAssocID="{C1CB2FB4-C9A2-4741-8917-816E3C09DEBF}" presName="Name18" presStyleLbl="sibTrans2D1" presStyleIdx="1" presStyleCnt="3" custAng="20183818" custScaleX="98733" custScaleY="97340" custLinFactNeighborX="1794" custLinFactNeighborY="-11432"/>
      <dgm:spPr/>
      <dgm:t>
        <a:bodyPr/>
        <a:lstStyle/>
        <a:p>
          <a:endParaRPr lang="it-IT"/>
        </a:p>
      </dgm:t>
    </dgm:pt>
    <dgm:pt modelId="{755DDC5B-93C4-4A32-8063-F421F3BDECFF}" type="pres">
      <dgm:prSet presAssocID="{6221D4CA-3633-4632-8823-6D787FBF359F}" presName="composite1" presStyleCnt="0"/>
      <dgm:spPr/>
    </dgm:pt>
    <dgm:pt modelId="{649FA9EB-CB01-4548-857A-F0E743BE0F6C}" type="pres">
      <dgm:prSet presAssocID="{6221D4CA-3633-4632-8823-6D787FBF359F}" presName="dummyNode1" presStyleLbl="node1" presStyleIdx="1" presStyleCnt="4"/>
      <dgm:spPr/>
    </dgm:pt>
    <dgm:pt modelId="{546DA419-615B-4F30-8400-DBF87A4FBFF6}" type="pres">
      <dgm:prSet presAssocID="{6221D4CA-3633-4632-8823-6D787FBF359F}" presName="childNode1" presStyleLbl="bgAcc1" presStyleIdx="2" presStyleCnt="4" custScaleY="200411" custLinFactNeighborX="-4656" custLinFactNeighborY="-23335">
        <dgm:presLayoutVars>
          <dgm:bulletEnabled val="1"/>
        </dgm:presLayoutVars>
      </dgm:prSet>
      <dgm:spPr/>
      <dgm:t>
        <a:bodyPr/>
        <a:lstStyle/>
        <a:p>
          <a:endParaRPr lang="it-IT"/>
        </a:p>
      </dgm:t>
    </dgm:pt>
    <dgm:pt modelId="{62227C8A-8A30-4AA3-95E2-F1FC226D2A1B}" type="pres">
      <dgm:prSet presAssocID="{6221D4CA-3633-4632-8823-6D787FBF359F}" presName="childNode1tx" presStyleLbl="bgAcc1" presStyleIdx="2" presStyleCnt="4">
        <dgm:presLayoutVars>
          <dgm:bulletEnabled val="1"/>
        </dgm:presLayoutVars>
      </dgm:prSet>
      <dgm:spPr/>
      <dgm:t>
        <a:bodyPr/>
        <a:lstStyle/>
        <a:p>
          <a:endParaRPr lang="it-IT"/>
        </a:p>
      </dgm:t>
    </dgm:pt>
    <dgm:pt modelId="{51243C1E-8E97-4DA9-9613-BCDE44BA7AAA}" type="pres">
      <dgm:prSet presAssocID="{6221D4CA-3633-4632-8823-6D787FBF359F}" presName="parentNode1" presStyleLbl="node1" presStyleIdx="2" presStyleCnt="4" custScaleX="113471" custScaleY="155990" custLinFactY="40692" custLinFactNeighborX="-9560" custLinFactNeighborY="100000">
        <dgm:presLayoutVars>
          <dgm:chMax val="1"/>
          <dgm:bulletEnabled val="1"/>
        </dgm:presLayoutVars>
      </dgm:prSet>
      <dgm:spPr/>
      <dgm:t>
        <a:bodyPr/>
        <a:lstStyle/>
        <a:p>
          <a:endParaRPr lang="it-IT"/>
        </a:p>
      </dgm:t>
    </dgm:pt>
    <dgm:pt modelId="{6669BCD8-8666-48B6-9B75-9037C80E65F0}" type="pres">
      <dgm:prSet presAssocID="{6221D4CA-3633-4632-8823-6D787FBF359F}" presName="connSite1" presStyleCnt="0"/>
      <dgm:spPr/>
    </dgm:pt>
    <dgm:pt modelId="{ECA6AC9E-2ABC-4562-87C2-A68A039FCE15}" type="pres">
      <dgm:prSet presAssocID="{07FDFDF2-FC8C-4F08-95B5-0444860BC770}" presName="Name9" presStyleLbl="sibTrans2D1" presStyleIdx="2" presStyleCnt="3" custAng="2698544" custLinFactNeighborX="-1723" custLinFactNeighborY="6697"/>
      <dgm:spPr/>
      <dgm:t>
        <a:bodyPr/>
        <a:lstStyle/>
        <a:p>
          <a:endParaRPr lang="it-IT"/>
        </a:p>
      </dgm:t>
    </dgm:pt>
    <dgm:pt modelId="{2C19DF09-0DA8-4608-8D89-CAA948BAC6D6}" type="pres">
      <dgm:prSet presAssocID="{DF74938F-66B8-4EDA-91D6-43DC49AE2DD6}" presName="composite2" presStyleCnt="0"/>
      <dgm:spPr/>
    </dgm:pt>
    <dgm:pt modelId="{3DFF9551-CFE1-4701-88E5-7A47E030F334}" type="pres">
      <dgm:prSet presAssocID="{DF74938F-66B8-4EDA-91D6-43DC49AE2DD6}" presName="dummyNode2" presStyleLbl="node1" presStyleIdx="2" presStyleCnt="4"/>
      <dgm:spPr/>
    </dgm:pt>
    <dgm:pt modelId="{08C4F307-4284-476D-843C-7F94A74715C5}" type="pres">
      <dgm:prSet presAssocID="{DF74938F-66B8-4EDA-91D6-43DC49AE2DD6}" presName="childNode2" presStyleLbl="bgAcc1" presStyleIdx="3" presStyleCnt="4" custScaleX="124542" custScaleY="268650" custLinFactNeighborX="-1141" custLinFactNeighborY="15804">
        <dgm:presLayoutVars>
          <dgm:bulletEnabled val="1"/>
        </dgm:presLayoutVars>
      </dgm:prSet>
      <dgm:spPr/>
      <dgm:t>
        <a:bodyPr/>
        <a:lstStyle/>
        <a:p>
          <a:endParaRPr lang="it-IT"/>
        </a:p>
      </dgm:t>
    </dgm:pt>
    <dgm:pt modelId="{6B2828AD-C034-4B65-85F3-B22CA0A2D783}" type="pres">
      <dgm:prSet presAssocID="{DF74938F-66B8-4EDA-91D6-43DC49AE2DD6}" presName="childNode2tx" presStyleLbl="bgAcc1" presStyleIdx="3" presStyleCnt="4">
        <dgm:presLayoutVars>
          <dgm:bulletEnabled val="1"/>
        </dgm:presLayoutVars>
      </dgm:prSet>
      <dgm:spPr/>
      <dgm:t>
        <a:bodyPr/>
        <a:lstStyle/>
        <a:p>
          <a:endParaRPr lang="it-IT"/>
        </a:p>
      </dgm:t>
    </dgm:pt>
    <dgm:pt modelId="{09C83952-72D2-4162-8A6C-52C278581A7C}" type="pres">
      <dgm:prSet presAssocID="{DF74938F-66B8-4EDA-91D6-43DC49AE2DD6}" presName="parentNode2" presStyleLbl="node1" presStyleIdx="3" presStyleCnt="4" custScaleX="110471" custScaleY="157451" custLinFactY="-9289" custLinFactNeighborX="-8227" custLinFactNeighborY="-100000">
        <dgm:presLayoutVars>
          <dgm:chMax val="0"/>
          <dgm:bulletEnabled val="1"/>
        </dgm:presLayoutVars>
      </dgm:prSet>
      <dgm:spPr/>
      <dgm:t>
        <a:bodyPr/>
        <a:lstStyle/>
        <a:p>
          <a:endParaRPr lang="it-IT"/>
        </a:p>
      </dgm:t>
    </dgm:pt>
    <dgm:pt modelId="{D3EFEAD2-1E0E-4B6E-9EFB-08E8A6536B1B}" type="pres">
      <dgm:prSet presAssocID="{DF74938F-66B8-4EDA-91D6-43DC49AE2DD6}" presName="connSite2" presStyleCnt="0"/>
      <dgm:spPr/>
    </dgm:pt>
  </dgm:ptLst>
  <dgm:cxnLst>
    <dgm:cxn modelId="{A6967CE8-7B6E-4D6D-B79F-682DA619FAFA}" srcId="{DF74938F-66B8-4EDA-91D6-43DC49AE2DD6}" destId="{04F65DA4-64A2-4139-9586-91C658ED4765}" srcOrd="1" destOrd="0" parTransId="{5E1ED360-D962-406B-96B4-B3B17005C62E}" sibTransId="{91AA6D5D-2426-414F-ABE0-D9BE64457133}"/>
    <dgm:cxn modelId="{ED16A35E-A3FB-44F9-830C-0BF193A85692}" type="presOf" srcId="{46106B38-1A55-4151-B307-C6C7239950CC}" destId="{546DA419-615B-4F30-8400-DBF87A4FBFF6}" srcOrd="0" destOrd="1" presId="urn:microsoft.com/office/officeart/2005/8/layout/hProcess4"/>
    <dgm:cxn modelId="{7A02A6BA-4CBD-4797-A8BC-B174E8E78635}" type="presOf" srcId="{153F93B1-6759-4E76-A590-B7FE35FA8237}" destId="{62227C8A-8A30-4AA3-95E2-F1FC226D2A1B}" srcOrd="1" destOrd="0" presId="urn:microsoft.com/office/officeart/2005/8/layout/hProcess4"/>
    <dgm:cxn modelId="{0A4A7505-5A45-4EEB-8CA9-CAE996F7B289}" srcId="{6221D4CA-3633-4632-8823-6D787FBF359F}" destId="{153F93B1-6759-4E76-A590-B7FE35FA8237}" srcOrd="0" destOrd="0" parTransId="{45D34982-8B9F-42B7-8E07-08DDF7C599C4}" sibTransId="{9C3448A4-0A95-4FEA-BF77-6F64802667FD}"/>
    <dgm:cxn modelId="{EF0A4C0A-D7B1-4B13-A768-06232B5D266A}" type="presOf" srcId="{CD0F7206-0599-4FFF-B708-190C695B4A8E}" destId="{BB76CD11-B9CE-4EDF-A2CA-C20AEA84CC6E}" srcOrd="0" destOrd="1" presId="urn:microsoft.com/office/officeart/2005/8/layout/hProcess4"/>
    <dgm:cxn modelId="{E8363762-CB87-4F7D-8F8E-7CB0FE53D916}" type="presOf" srcId="{C1CB2FB4-C9A2-4741-8917-816E3C09DEBF}" destId="{6A82738B-E0D8-4DB7-AEB5-C55F357DF4B3}" srcOrd="0" destOrd="0" presId="urn:microsoft.com/office/officeart/2005/8/layout/hProcess4"/>
    <dgm:cxn modelId="{5B59C5E7-CC88-4D7F-9490-B8313DB3FA9C}" srcId="{6221D4CA-3633-4632-8823-6D787FBF359F}" destId="{46106B38-1A55-4151-B307-C6C7239950CC}" srcOrd="1" destOrd="0" parTransId="{7DEFB03D-C3B5-4677-8137-84AAD977FC69}" sibTransId="{B9EB355F-CAFD-437C-8A7D-69DD0C7B0DE4}"/>
    <dgm:cxn modelId="{B43053F2-E82A-4A5E-973A-8883FA56EFE0}" type="presOf" srcId="{33CE8B70-02BC-4959-9867-6E8316E6063E}" destId="{6B2828AD-C034-4B65-85F3-B22CA0A2D783}" srcOrd="1" destOrd="0" presId="urn:microsoft.com/office/officeart/2005/8/layout/hProcess4"/>
    <dgm:cxn modelId="{A053D109-1BE2-449A-AA92-896A41643633}" srcId="{6773B1C3-C820-4FFF-8C66-EB23FC9E632E}" destId="{C27C01AE-4009-4D42-992E-D2EB095E6659}" srcOrd="0" destOrd="0" parTransId="{21726B94-CED3-47D1-ABB9-F070CD1E5051}" sibTransId="{B82297A3-2B9C-4F2F-8B37-BDAF52EE88C0}"/>
    <dgm:cxn modelId="{FBD14596-7401-43A4-803C-DF489AF38E1D}" type="presOf" srcId="{153F93B1-6759-4E76-A590-B7FE35FA8237}" destId="{546DA419-615B-4F30-8400-DBF87A4FBFF6}" srcOrd="0" destOrd="0" presId="urn:microsoft.com/office/officeart/2005/8/layout/hProcess4"/>
    <dgm:cxn modelId="{09020907-8AD4-4E6A-B405-D31E91E99FBA}" type="presOf" srcId="{6221D4CA-3633-4632-8823-6D787FBF359F}" destId="{51243C1E-8E97-4DA9-9613-BCDE44BA7AAA}" srcOrd="0" destOrd="0" presId="urn:microsoft.com/office/officeart/2005/8/layout/hProcess4"/>
    <dgm:cxn modelId="{C8D20DCC-5FE5-4B2B-BDAD-903C81D0BC14}" srcId="{C27C01AE-4009-4D42-992E-D2EB095E6659}" destId="{E2500B31-3532-4AF9-BB56-12A74C9F8FA0}" srcOrd="0" destOrd="0" parTransId="{E7D6BD82-9517-4366-ABE6-09450936D587}" sibTransId="{FC7D9444-B561-46FE-91CC-06642695E53B}"/>
    <dgm:cxn modelId="{A46ACC8F-69BE-4615-9E61-BE53B65CA4E4}" type="presOf" srcId="{B82297A3-2B9C-4F2F-8B37-BDAF52EE88C0}" destId="{5E09C815-A48D-4410-96F2-E30FFB69B1C1}" srcOrd="0" destOrd="0" presId="urn:microsoft.com/office/officeart/2005/8/layout/hProcess4"/>
    <dgm:cxn modelId="{12B5DD20-CD42-493B-9D46-C2D5935B5C36}" type="presOf" srcId="{E2500B31-3532-4AF9-BB56-12A74C9F8FA0}" destId="{B3A9563F-DBB0-47CA-BCB4-9D85D50254A4}" srcOrd="1" destOrd="0" presId="urn:microsoft.com/office/officeart/2005/8/layout/hProcess4"/>
    <dgm:cxn modelId="{C998DAFB-3E27-466E-923D-41B0F39D3635}" type="presOf" srcId="{6773B1C3-C820-4FFF-8C66-EB23FC9E632E}" destId="{3A749CB2-F304-43A5-B0BD-1E0B2A0AF427}" srcOrd="0" destOrd="0" presId="urn:microsoft.com/office/officeart/2005/8/layout/hProcess4"/>
    <dgm:cxn modelId="{D2B23EF3-4355-4548-93A6-AF49D9711AE5}" type="presOf" srcId="{04F65DA4-64A2-4139-9586-91C658ED4765}" destId="{08C4F307-4284-476D-843C-7F94A74715C5}" srcOrd="0" destOrd="1" presId="urn:microsoft.com/office/officeart/2005/8/layout/hProcess4"/>
    <dgm:cxn modelId="{109122DE-F3BB-44DC-989B-32D132894BD1}" type="presOf" srcId="{20EEA771-26B1-4D03-B94F-2B83B941483D}" destId="{BB76CD11-B9CE-4EDF-A2CA-C20AEA84CC6E}" srcOrd="0" destOrd="0" presId="urn:microsoft.com/office/officeart/2005/8/layout/hProcess4"/>
    <dgm:cxn modelId="{54DEF349-5CAD-4299-88F4-408670EBC5CF}" type="presOf" srcId="{CD0F7206-0599-4FFF-B708-190C695B4A8E}" destId="{D8B38AC7-BE91-4A9B-A1AA-EF60AC31138F}" srcOrd="1" destOrd="1" presId="urn:microsoft.com/office/officeart/2005/8/layout/hProcess4"/>
    <dgm:cxn modelId="{F735007D-8350-4C90-B34B-DA9391B42E57}" type="presOf" srcId="{46106B38-1A55-4151-B307-C6C7239950CC}" destId="{62227C8A-8A30-4AA3-95E2-F1FC226D2A1B}" srcOrd="1" destOrd="1" presId="urn:microsoft.com/office/officeart/2005/8/layout/hProcess4"/>
    <dgm:cxn modelId="{CA7BD648-814E-4448-B339-A9650745EA07}" type="presOf" srcId="{E2500B31-3532-4AF9-BB56-12A74C9F8FA0}" destId="{3DDEFA78-2D81-432B-B4BC-01F3D9E63F76}" srcOrd="0" destOrd="0" presId="urn:microsoft.com/office/officeart/2005/8/layout/hProcess4"/>
    <dgm:cxn modelId="{B9BC1343-C801-47A6-B137-9E682E348821}" type="presOf" srcId="{C27C01AE-4009-4D42-992E-D2EB095E6659}" destId="{F3C501DE-2409-408C-B554-C7DA27C1701B}" srcOrd="0" destOrd="0" presId="urn:microsoft.com/office/officeart/2005/8/layout/hProcess4"/>
    <dgm:cxn modelId="{A6541E4B-259A-4736-8CB8-02D3FF25176D}" srcId="{DF74938F-66B8-4EDA-91D6-43DC49AE2DD6}" destId="{33CE8B70-02BC-4959-9867-6E8316E6063E}" srcOrd="0" destOrd="0" parTransId="{0A4FEF37-3255-4313-9912-AE676BF8F118}" sibTransId="{FF4DB48E-CF5D-4CD2-803F-430CC93133B3}"/>
    <dgm:cxn modelId="{50E8CD30-5430-4495-B3DE-07D71C1FC836}" type="presOf" srcId="{07FDFDF2-FC8C-4F08-95B5-0444860BC770}" destId="{ECA6AC9E-2ABC-4562-87C2-A68A039FCE15}" srcOrd="0" destOrd="0" presId="urn:microsoft.com/office/officeart/2005/8/layout/hProcess4"/>
    <dgm:cxn modelId="{83940C0C-2AF4-4657-8083-53DD2E09BD88}" type="presOf" srcId="{20EEA771-26B1-4D03-B94F-2B83B941483D}" destId="{D8B38AC7-BE91-4A9B-A1AA-EF60AC31138F}" srcOrd="1" destOrd="0" presId="urn:microsoft.com/office/officeart/2005/8/layout/hProcess4"/>
    <dgm:cxn modelId="{55AC7B59-5918-4969-9E4F-11F95BC69B25}" type="presOf" srcId="{04F65DA4-64A2-4139-9586-91C658ED4765}" destId="{6B2828AD-C034-4B65-85F3-B22CA0A2D783}" srcOrd="1" destOrd="1" presId="urn:microsoft.com/office/officeart/2005/8/layout/hProcess4"/>
    <dgm:cxn modelId="{E2E9A18A-0116-4E98-8F0D-2E113EB95213}" srcId="{6773B1C3-C820-4FFF-8C66-EB23FC9E632E}" destId="{C700C32B-338A-406A-A021-056388E3026A}" srcOrd="1" destOrd="0" parTransId="{48D82937-653D-4868-9729-A82FD43DACA9}" sibTransId="{C1CB2FB4-C9A2-4741-8917-816E3C09DEBF}"/>
    <dgm:cxn modelId="{7DE999D3-2ABE-419E-AFC9-6A513B360FD0}" type="presOf" srcId="{DF74938F-66B8-4EDA-91D6-43DC49AE2DD6}" destId="{09C83952-72D2-4162-8A6C-52C278581A7C}" srcOrd="0" destOrd="0" presId="urn:microsoft.com/office/officeart/2005/8/layout/hProcess4"/>
    <dgm:cxn modelId="{D14DC3C8-B5B5-4F2E-8551-D18845B16EA7}" srcId="{6773B1C3-C820-4FFF-8C66-EB23FC9E632E}" destId="{DF74938F-66B8-4EDA-91D6-43DC49AE2DD6}" srcOrd="3" destOrd="0" parTransId="{E025EF42-4679-45A6-A841-A895A3D6CA62}" sibTransId="{60242A54-97B0-48DD-A28C-7DFD1771433A}"/>
    <dgm:cxn modelId="{88AFA787-4C6F-430E-A7DF-FA5097DBF54A}" srcId="{C700C32B-338A-406A-A021-056388E3026A}" destId="{CD0F7206-0599-4FFF-B708-190C695B4A8E}" srcOrd="1" destOrd="0" parTransId="{317CA74F-F882-46F5-A941-76F94341D4CC}" sibTransId="{DB349259-CF09-4A53-B6BE-624AB6632096}"/>
    <dgm:cxn modelId="{54E68E53-0EC1-4986-A174-896CF012ADAD}" srcId="{6773B1C3-C820-4FFF-8C66-EB23FC9E632E}" destId="{6221D4CA-3633-4632-8823-6D787FBF359F}" srcOrd="2" destOrd="0" parTransId="{E6C382DB-4928-405D-BB21-807E95D62CFA}" sibTransId="{07FDFDF2-FC8C-4F08-95B5-0444860BC770}"/>
    <dgm:cxn modelId="{AA4416F4-DE34-4AE5-896D-96201F193CDB}" srcId="{C700C32B-338A-406A-A021-056388E3026A}" destId="{20EEA771-26B1-4D03-B94F-2B83B941483D}" srcOrd="0" destOrd="0" parTransId="{EE61EECD-5EE1-4B1A-94A8-2A294253BAE8}" sibTransId="{CC0A1B75-32F8-4F40-AABA-1A7A1D074B6B}"/>
    <dgm:cxn modelId="{093A4997-9D51-4E5B-9C64-CDAE64071DD4}" type="presOf" srcId="{33CE8B70-02BC-4959-9867-6E8316E6063E}" destId="{08C4F307-4284-476D-843C-7F94A74715C5}" srcOrd="0" destOrd="0" presId="urn:microsoft.com/office/officeart/2005/8/layout/hProcess4"/>
    <dgm:cxn modelId="{0C93B391-4D80-4242-A31C-A816A2BA017E}" type="presOf" srcId="{C700C32B-338A-406A-A021-056388E3026A}" destId="{2204420F-70E4-46AF-9462-88933BC76C69}" srcOrd="0" destOrd="0" presId="urn:microsoft.com/office/officeart/2005/8/layout/hProcess4"/>
    <dgm:cxn modelId="{CCEA12E0-9DC5-49AE-9CF0-F4895618C4DB}" type="presParOf" srcId="{3A749CB2-F304-43A5-B0BD-1E0B2A0AF427}" destId="{949E2925-D607-4E24-AA1B-4E3EABF306E7}" srcOrd="0" destOrd="0" presId="urn:microsoft.com/office/officeart/2005/8/layout/hProcess4"/>
    <dgm:cxn modelId="{EF8C4EB6-B65A-4F7C-BBA8-75A026F7CC7D}" type="presParOf" srcId="{3A749CB2-F304-43A5-B0BD-1E0B2A0AF427}" destId="{D9C64F33-CDCC-47A3-9BCD-B80C63AAF16A}" srcOrd="1" destOrd="0" presId="urn:microsoft.com/office/officeart/2005/8/layout/hProcess4"/>
    <dgm:cxn modelId="{30BDDB64-FE58-4016-B5A1-BE0BAE5A24A3}" type="presParOf" srcId="{3A749CB2-F304-43A5-B0BD-1E0B2A0AF427}" destId="{87902147-7E08-431A-86EB-40683866EB7A}" srcOrd="2" destOrd="0" presId="urn:microsoft.com/office/officeart/2005/8/layout/hProcess4"/>
    <dgm:cxn modelId="{E628958B-D36E-4985-A9AD-B1D1FCBB658C}" type="presParOf" srcId="{87902147-7E08-431A-86EB-40683866EB7A}" destId="{B1D11531-EFDA-4D66-82D9-2B3A112E4674}" srcOrd="0" destOrd="0" presId="urn:microsoft.com/office/officeart/2005/8/layout/hProcess4"/>
    <dgm:cxn modelId="{5C6C7EB4-23FC-4114-851B-0AAEDF44E1E7}" type="presParOf" srcId="{B1D11531-EFDA-4D66-82D9-2B3A112E4674}" destId="{3E1E0F6D-07D5-4ED0-938C-4C8A109A03A2}" srcOrd="0" destOrd="0" presId="urn:microsoft.com/office/officeart/2005/8/layout/hProcess4"/>
    <dgm:cxn modelId="{71FCD4BC-BD24-454B-9324-DFFF6C4C64E2}" type="presParOf" srcId="{B1D11531-EFDA-4D66-82D9-2B3A112E4674}" destId="{3DDEFA78-2D81-432B-B4BC-01F3D9E63F76}" srcOrd="1" destOrd="0" presId="urn:microsoft.com/office/officeart/2005/8/layout/hProcess4"/>
    <dgm:cxn modelId="{94076772-132B-4EB4-8B90-6B05994845B7}" type="presParOf" srcId="{B1D11531-EFDA-4D66-82D9-2B3A112E4674}" destId="{B3A9563F-DBB0-47CA-BCB4-9D85D50254A4}" srcOrd="2" destOrd="0" presId="urn:microsoft.com/office/officeart/2005/8/layout/hProcess4"/>
    <dgm:cxn modelId="{1D8926D2-E15F-40E3-9F9C-E76FB93436DC}" type="presParOf" srcId="{B1D11531-EFDA-4D66-82D9-2B3A112E4674}" destId="{F3C501DE-2409-408C-B554-C7DA27C1701B}" srcOrd="3" destOrd="0" presId="urn:microsoft.com/office/officeart/2005/8/layout/hProcess4"/>
    <dgm:cxn modelId="{DC642CE1-E6ED-4DA7-A732-6425F82CABD1}" type="presParOf" srcId="{B1D11531-EFDA-4D66-82D9-2B3A112E4674}" destId="{7C08F13F-22D3-421D-837F-A943C9D2FEFD}" srcOrd="4" destOrd="0" presId="urn:microsoft.com/office/officeart/2005/8/layout/hProcess4"/>
    <dgm:cxn modelId="{137817D4-E7EB-4E8F-BDB5-C3482FEDEDF3}" type="presParOf" srcId="{87902147-7E08-431A-86EB-40683866EB7A}" destId="{5E09C815-A48D-4410-96F2-E30FFB69B1C1}" srcOrd="1" destOrd="0" presId="urn:microsoft.com/office/officeart/2005/8/layout/hProcess4"/>
    <dgm:cxn modelId="{CAB30F59-AF2C-44DF-88E7-A23CFC75E9FA}" type="presParOf" srcId="{87902147-7E08-431A-86EB-40683866EB7A}" destId="{C1E3072A-C4EE-43EA-B8F2-96946AEB4498}" srcOrd="2" destOrd="0" presId="urn:microsoft.com/office/officeart/2005/8/layout/hProcess4"/>
    <dgm:cxn modelId="{1B6C2746-972B-4B1D-8F0F-260E1DBF5C47}" type="presParOf" srcId="{C1E3072A-C4EE-43EA-B8F2-96946AEB4498}" destId="{6627585E-4A32-4FDC-B687-5AB0EC8D9D6D}" srcOrd="0" destOrd="0" presId="urn:microsoft.com/office/officeart/2005/8/layout/hProcess4"/>
    <dgm:cxn modelId="{CFA66DD2-7DC2-45D7-86D7-3C4ACD0B5DE4}" type="presParOf" srcId="{C1E3072A-C4EE-43EA-B8F2-96946AEB4498}" destId="{BB76CD11-B9CE-4EDF-A2CA-C20AEA84CC6E}" srcOrd="1" destOrd="0" presId="urn:microsoft.com/office/officeart/2005/8/layout/hProcess4"/>
    <dgm:cxn modelId="{B31C421B-25AF-4E81-B1E7-4DC2B5DE0875}" type="presParOf" srcId="{C1E3072A-C4EE-43EA-B8F2-96946AEB4498}" destId="{D8B38AC7-BE91-4A9B-A1AA-EF60AC31138F}" srcOrd="2" destOrd="0" presId="urn:microsoft.com/office/officeart/2005/8/layout/hProcess4"/>
    <dgm:cxn modelId="{FB2FB764-4A1A-4196-BA7F-E545D331EC40}" type="presParOf" srcId="{C1E3072A-C4EE-43EA-B8F2-96946AEB4498}" destId="{2204420F-70E4-46AF-9462-88933BC76C69}" srcOrd="3" destOrd="0" presId="urn:microsoft.com/office/officeart/2005/8/layout/hProcess4"/>
    <dgm:cxn modelId="{BD55B7FA-E1F9-4431-AFBA-0BA3D4B115B9}" type="presParOf" srcId="{C1E3072A-C4EE-43EA-B8F2-96946AEB4498}" destId="{7DAB7333-4753-4A71-B2B8-C513F23BC972}" srcOrd="4" destOrd="0" presId="urn:microsoft.com/office/officeart/2005/8/layout/hProcess4"/>
    <dgm:cxn modelId="{9052F506-62FB-4AC6-8B34-73673A43B73A}" type="presParOf" srcId="{87902147-7E08-431A-86EB-40683866EB7A}" destId="{6A82738B-E0D8-4DB7-AEB5-C55F357DF4B3}" srcOrd="3" destOrd="0" presId="urn:microsoft.com/office/officeart/2005/8/layout/hProcess4"/>
    <dgm:cxn modelId="{3B207A65-4211-491F-B252-038EB7CE2C19}" type="presParOf" srcId="{87902147-7E08-431A-86EB-40683866EB7A}" destId="{755DDC5B-93C4-4A32-8063-F421F3BDECFF}" srcOrd="4" destOrd="0" presId="urn:microsoft.com/office/officeart/2005/8/layout/hProcess4"/>
    <dgm:cxn modelId="{FCCEDBB7-7CE4-4C4D-9E0C-0314303B6F57}" type="presParOf" srcId="{755DDC5B-93C4-4A32-8063-F421F3BDECFF}" destId="{649FA9EB-CB01-4548-857A-F0E743BE0F6C}" srcOrd="0" destOrd="0" presId="urn:microsoft.com/office/officeart/2005/8/layout/hProcess4"/>
    <dgm:cxn modelId="{AD41B08D-845B-4530-BC68-3B0C7DB297B3}" type="presParOf" srcId="{755DDC5B-93C4-4A32-8063-F421F3BDECFF}" destId="{546DA419-615B-4F30-8400-DBF87A4FBFF6}" srcOrd="1" destOrd="0" presId="urn:microsoft.com/office/officeart/2005/8/layout/hProcess4"/>
    <dgm:cxn modelId="{FAB5B51E-D05A-4ED6-A1CF-DA55730743C9}" type="presParOf" srcId="{755DDC5B-93C4-4A32-8063-F421F3BDECFF}" destId="{62227C8A-8A30-4AA3-95E2-F1FC226D2A1B}" srcOrd="2" destOrd="0" presId="urn:microsoft.com/office/officeart/2005/8/layout/hProcess4"/>
    <dgm:cxn modelId="{4FBE5803-043B-41E6-AAAD-CD19729BEF98}" type="presParOf" srcId="{755DDC5B-93C4-4A32-8063-F421F3BDECFF}" destId="{51243C1E-8E97-4DA9-9613-BCDE44BA7AAA}" srcOrd="3" destOrd="0" presId="urn:microsoft.com/office/officeart/2005/8/layout/hProcess4"/>
    <dgm:cxn modelId="{9F1F0463-53F1-48D8-BF18-1E712F4385F5}" type="presParOf" srcId="{755DDC5B-93C4-4A32-8063-F421F3BDECFF}" destId="{6669BCD8-8666-48B6-9B75-9037C80E65F0}" srcOrd="4" destOrd="0" presId="urn:microsoft.com/office/officeart/2005/8/layout/hProcess4"/>
    <dgm:cxn modelId="{2E9DE303-E13D-4D41-B0E7-42DA7274FC2F}" type="presParOf" srcId="{87902147-7E08-431A-86EB-40683866EB7A}" destId="{ECA6AC9E-2ABC-4562-87C2-A68A039FCE15}" srcOrd="5" destOrd="0" presId="urn:microsoft.com/office/officeart/2005/8/layout/hProcess4"/>
    <dgm:cxn modelId="{3DC8BFF1-40D3-458D-BA2C-90CC8E560E44}" type="presParOf" srcId="{87902147-7E08-431A-86EB-40683866EB7A}" destId="{2C19DF09-0DA8-4608-8D89-CAA948BAC6D6}" srcOrd="6" destOrd="0" presId="urn:microsoft.com/office/officeart/2005/8/layout/hProcess4"/>
    <dgm:cxn modelId="{BBDD11E1-E270-4599-96C8-59E75EE560C7}" type="presParOf" srcId="{2C19DF09-0DA8-4608-8D89-CAA948BAC6D6}" destId="{3DFF9551-CFE1-4701-88E5-7A47E030F334}" srcOrd="0" destOrd="0" presId="urn:microsoft.com/office/officeart/2005/8/layout/hProcess4"/>
    <dgm:cxn modelId="{575538DB-E59D-4B7D-952F-BE3BBFCD33E4}" type="presParOf" srcId="{2C19DF09-0DA8-4608-8D89-CAA948BAC6D6}" destId="{08C4F307-4284-476D-843C-7F94A74715C5}" srcOrd="1" destOrd="0" presId="urn:microsoft.com/office/officeart/2005/8/layout/hProcess4"/>
    <dgm:cxn modelId="{F88AABF4-BDB9-472C-8B87-3D79DA511A2E}" type="presParOf" srcId="{2C19DF09-0DA8-4608-8D89-CAA948BAC6D6}" destId="{6B2828AD-C034-4B65-85F3-B22CA0A2D783}" srcOrd="2" destOrd="0" presId="urn:microsoft.com/office/officeart/2005/8/layout/hProcess4"/>
    <dgm:cxn modelId="{5EBCECB1-A428-4085-AFB3-3F8F83A0BCBE}" type="presParOf" srcId="{2C19DF09-0DA8-4608-8D89-CAA948BAC6D6}" destId="{09C83952-72D2-4162-8A6C-52C278581A7C}" srcOrd="3" destOrd="0" presId="urn:microsoft.com/office/officeart/2005/8/layout/hProcess4"/>
    <dgm:cxn modelId="{37D64BCD-6045-432D-ABDE-786D309190CC}" type="presParOf" srcId="{2C19DF09-0DA8-4608-8D89-CAA948BAC6D6}" destId="{D3EFEAD2-1E0E-4B6E-9EFB-08E8A6536B1B}" srcOrd="4" destOrd="0" presId="urn:microsoft.com/office/officeart/2005/8/layout/h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21F9C33F-9333-4472-8F2D-D9398686B0D3}" type="doc">
      <dgm:prSet loTypeId="urn:microsoft.com/office/officeart/2005/8/layout/process4" loCatId="process" qsTypeId="urn:microsoft.com/office/officeart/2005/8/quickstyle/simple3" qsCatId="simple" csTypeId="urn:microsoft.com/office/officeart/2005/8/colors/accent2_4" csCatId="accent2" phldr="1"/>
      <dgm:spPr/>
      <dgm:t>
        <a:bodyPr/>
        <a:lstStyle/>
        <a:p>
          <a:endParaRPr lang="it-IT"/>
        </a:p>
      </dgm:t>
    </dgm:pt>
    <dgm:pt modelId="{DCAB6AF8-CA9B-4182-B8FD-9B6DEF1C1F8F}">
      <dgm:prSet phldrT="[Testo]" custT="1"/>
      <dgm:spPr/>
      <dgm:t>
        <a:bodyPr/>
        <a:lstStyle/>
        <a:p>
          <a:r>
            <a:rPr lang="it-IT" sz="2200" dirty="0" smtClean="0">
              <a:solidFill>
                <a:srgbClr val="7030A0"/>
              </a:solidFill>
              <a:effectLst>
                <a:outerShdw blurRad="38100" dist="38100" dir="2700000" algn="tl">
                  <a:srgbClr val="000000">
                    <a:alpha val="43137"/>
                  </a:srgbClr>
                </a:outerShdw>
              </a:effectLst>
              <a:latin typeface="Calibri" pitchFamily="34" charset="0"/>
            </a:rPr>
            <a:t>DOCUMENTAZIONE</a:t>
          </a:r>
          <a:endParaRPr lang="it-IT" sz="2200" dirty="0">
            <a:solidFill>
              <a:srgbClr val="7030A0"/>
            </a:solidFill>
            <a:effectLst>
              <a:outerShdw blurRad="38100" dist="38100" dir="2700000" algn="tl">
                <a:srgbClr val="000000">
                  <a:alpha val="43137"/>
                </a:srgbClr>
              </a:outerShdw>
            </a:effectLst>
            <a:latin typeface="Calibri" pitchFamily="34" charset="0"/>
          </a:endParaRPr>
        </a:p>
      </dgm:t>
    </dgm:pt>
    <dgm:pt modelId="{64202D76-1A84-4EF0-BF89-E8C455491612}" type="parTrans" cxnId="{8938E010-CA99-4E7B-BEC4-7D3C302D0ED6}">
      <dgm:prSet/>
      <dgm:spPr/>
      <dgm:t>
        <a:bodyPr/>
        <a:lstStyle/>
        <a:p>
          <a:endParaRPr lang="it-IT"/>
        </a:p>
      </dgm:t>
    </dgm:pt>
    <dgm:pt modelId="{E2D09FC5-2B13-4F99-AC2A-1D89648AB55C}" type="sibTrans" cxnId="{8938E010-CA99-4E7B-BEC4-7D3C302D0ED6}">
      <dgm:prSet/>
      <dgm:spPr/>
      <dgm:t>
        <a:bodyPr/>
        <a:lstStyle/>
        <a:p>
          <a:endParaRPr lang="it-IT"/>
        </a:p>
      </dgm:t>
    </dgm:pt>
    <dgm:pt modelId="{ED89876C-4F78-4098-B3D6-C85DF9EE0CEC}">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latin typeface="Calibri" pitchFamily="34" charset="0"/>
            </a:rPr>
            <a:t>Dare visibilità e promuovere l’apprendimento: i bambini danno senso alle loro esperienze</a:t>
          </a:r>
        </a:p>
      </dgm:t>
    </dgm:pt>
    <dgm:pt modelId="{21455812-B1DF-45C3-9B58-B730A781999A}" type="parTrans" cxnId="{734FAE62-C716-4130-8AA8-10301F3A949E}">
      <dgm:prSet/>
      <dgm:spPr/>
      <dgm:t>
        <a:bodyPr/>
        <a:lstStyle/>
        <a:p>
          <a:endParaRPr lang="it-IT"/>
        </a:p>
      </dgm:t>
    </dgm:pt>
    <dgm:pt modelId="{7C522A28-441C-4900-A7C1-8071A8B40950}" type="sibTrans" cxnId="{734FAE62-C716-4130-8AA8-10301F3A949E}">
      <dgm:prSet/>
      <dgm:spPr/>
      <dgm:t>
        <a:bodyPr/>
        <a:lstStyle/>
        <a:p>
          <a:endParaRPr lang="it-IT"/>
        </a:p>
      </dgm:t>
    </dgm:pt>
    <dgm:pt modelId="{596690B8-B24B-4F2B-AA06-07F878BFCD78}">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latin typeface="Calibri" pitchFamily="34" charset="0"/>
            </a:rPr>
            <a:t>Strumento di dialogo scambio e confronto: leggibilità e </a:t>
          </a:r>
          <a:r>
            <a:rPr lang="it-IT" sz="1200" dirty="0" err="1" smtClean="0">
              <a:latin typeface="Calibri" pitchFamily="34" charset="0"/>
            </a:rPr>
            <a:t>condivisibilità</a:t>
          </a:r>
          <a:endParaRPr lang="it-IT" sz="1200" dirty="0">
            <a:latin typeface="Calibri" pitchFamily="34" charset="0"/>
          </a:endParaRPr>
        </a:p>
      </dgm:t>
    </dgm:pt>
    <dgm:pt modelId="{BB0E0852-6C98-49B9-BEA0-7A4A9D749997}" type="parTrans" cxnId="{C3718338-F3C6-41C1-A6B0-1BF9C9CB9452}">
      <dgm:prSet/>
      <dgm:spPr/>
      <dgm:t>
        <a:bodyPr/>
        <a:lstStyle/>
        <a:p>
          <a:endParaRPr lang="it-IT"/>
        </a:p>
      </dgm:t>
    </dgm:pt>
    <dgm:pt modelId="{5E89DEB0-F6BB-4FF2-AA2D-73B1A9207CD9}" type="sibTrans" cxnId="{C3718338-F3C6-41C1-A6B0-1BF9C9CB9452}">
      <dgm:prSet/>
      <dgm:spPr/>
      <dgm:t>
        <a:bodyPr/>
        <a:lstStyle/>
        <a:p>
          <a:endParaRPr lang="it-IT"/>
        </a:p>
      </dgm:t>
    </dgm:pt>
    <dgm:pt modelId="{236F68C8-EBCF-49E3-8C91-2788F75080E6}">
      <dgm:prSet phldrT="[Testo]" custT="1"/>
      <dgm:spPr/>
      <dgm:t>
        <a:bodyPr/>
        <a:lstStyle/>
        <a:p>
          <a:r>
            <a:rPr lang="it-IT" sz="2200" dirty="0" smtClean="0">
              <a:solidFill>
                <a:srgbClr val="7030A0"/>
              </a:solidFill>
              <a:effectLst>
                <a:outerShdw blurRad="38100" dist="38100" dir="2700000" algn="tl">
                  <a:srgbClr val="000000">
                    <a:alpha val="43137"/>
                  </a:srgbClr>
                </a:outerShdw>
              </a:effectLst>
              <a:latin typeface="Calibri" pitchFamily="34" charset="0"/>
            </a:rPr>
            <a:t>VALUTAZIONE e AUTOVALUTAZIONE</a:t>
          </a:r>
          <a:endParaRPr lang="it-IT" sz="2200" dirty="0">
            <a:solidFill>
              <a:srgbClr val="7030A0"/>
            </a:solidFill>
            <a:effectLst>
              <a:outerShdw blurRad="38100" dist="38100" dir="2700000" algn="tl">
                <a:srgbClr val="000000">
                  <a:alpha val="43137"/>
                </a:srgbClr>
              </a:outerShdw>
            </a:effectLst>
            <a:latin typeface="Calibri" pitchFamily="34" charset="0"/>
          </a:endParaRPr>
        </a:p>
      </dgm:t>
    </dgm:pt>
    <dgm:pt modelId="{CB81931B-92CC-4EF1-B36B-BF8582F3AD7B}" type="parTrans" cxnId="{E1CBD7A1-CB41-4709-A641-3168B54899CC}">
      <dgm:prSet/>
      <dgm:spPr/>
      <dgm:t>
        <a:bodyPr/>
        <a:lstStyle/>
        <a:p>
          <a:endParaRPr lang="it-IT"/>
        </a:p>
      </dgm:t>
    </dgm:pt>
    <dgm:pt modelId="{B2E906D5-BA54-41CE-AB41-FF205D3F313D}" type="sibTrans" cxnId="{E1CBD7A1-CB41-4709-A641-3168B54899CC}">
      <dgm:prSet/>
      <dgm:spPr/>
      <dgm:t>
        <a:bodyPr/>
        <a:lstStyle/>
        <a:p>
          <a:endParaRPr lang="it-IT"/>
        </a:p>
      </dgm:t>
    </dgm:pt>
    <dgm:pt modelId="{591F6A59-1EF2-4D2D-97DE-100411F9EF9F}">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latin typeface="Calibri" pitchFamily="34" charset="0"/>
            </a:rPr>
            <a:t>Sguardo valorizzante ai processi di apprendimento ed al contesto: riflessione informale e in corso per modificare, arricchire il proprio pensiero</a:t>
          </a:r>
          <a:endParaRPr lang="it-IT" sz="1200" dirty="0">
            <a:latin typeface="Calibri" pitchFamily="34" charset="0"/>
          </a:endParaRPr>
        </a:p>
      </dgm:t>
    </dgm:pt>
    <dgm:pt modelId="{11F20A59-CBA3-440F-BA1D-CD2F978F3AB0}" type="parTrans" cxnId="{BCAD361C-92DE-4970-8D54-9FCDF6C5EB4E}">
      <dgm:prSet/>
      <dgm:spPr/>
      <dgm:t>
        <a:bodyPr/>
        <a:lstStyle/>
        <a:p>
          <a:endParaRPr lang="it-IT"/>
        </a:p>
      </dgm:t>
    </dgm:pt>
    <dgm:pt modelId="{20C03CF7-27CA-4517-BC63-8DEB1F4D753B}" type="sibTrans" cxnId="{BCAD361C-92DE-4970-8D54-9FCDF6C5EB4E}">
      <dgm:prSet/>
      <dgm:spPr/>
      <dgm:t>
        <a:bodyPr/>
        <a:lstStyle/>
        <a:p>
          <a:endParaRPr lang="it-IT"/>
        </a:p>
      </dgm:t>
    </dgm:pt>
    <dgm:pt modelId="{C02CBACF-FC23-40EB-880D-BA0C11D696E9}">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latin typeface="Calibri" pitchFamily="34" charset="0"/>
            </a:rPr>
            <a:t>Rendere espliciti, visibili, discutibili gli elementi valoriali</a:t>
          </a:r>
          <a:endParaRPr lang="it-IT" sz="1200" dirty="0">
            <a:latin typeface="Calibri" pitchFamily="34" charset="0"/>
          </a:endParaRPr>
        </a:p>
      </dgm:t>
    </dgm:pt>
    <dgm:pt modelId="{01EA4921-F7B8-4C61-BBB6-B0845009EA7B}" type="parTrans" cxnId="{0919F97F-6292-49D6-9E6B-2E33A3EC936F}">
      <dgm:prSet/>
      <dgm:spPr/>
      <dgm:t>
        <a:bodyPr/>
        <a:lstStyle/>
        <a:p>
          <a:endParaRPr lang="it-IT"/>
        </a:p>
      </dgm:t>
    </dgm:pt>
    <dgm:pt modelId="{3BBCB77F-6F23-4FF7-9FE2-7AE09DED3BC8}" type="sibTrans" cxnId="{0919F97F-6292-49D6-9E6B-2E33A3EC936F}">
      <dgm:prSet/>
      <dgm:spPr/>
      <dgm:t>
        <a:bodyPr/>
        <a:lstStyle/>
        <a:p>
          <a:endParaRPr lang="it-IT"/>
        </a:p>
      </dgm:t>
    </dgm:pt>
    <dgm:pt modelId="{4334769E-D268-4B60-84BA-A300EF638203}">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latin typeface="Calibri" pitchFamily="34" charset="0"/>
            </a:rPr>
            <a:t>Comunicare cosa si è appreso e diversi approcci di lettura (narrazione)</a:t>
          </a:r>
        </a:p>
      </dgm:t>
    </dgm:pt>
    <dgm:pt modelId="{746706FE-7596-4675-9110-791619FE9403}" type="parTrans" cxnId="{9A33BF3B-FB19-4C5A-B35E-AC2C313E81B7}">
      <dgm:prSet/>
      <dgm:spPr/>
      <dgm:t>
        <a:bodyPr/>
        <a:lstStyle/>
        <a:p>
          <a:endParaRPr lang="it-IT"/>
        </a:p>
      </dgm:t>
    </dgm:pt>
    <dgm:pt modelId="{FED214EB-2121-4E68-982D-49C23614C64D}" type="sibTrans" cxnId="{9A33BF3B-FB19-4C5A-B35E-AC2C313E81B7}">
      <dgm:prSet/>
      <dgm:spPr/>
      <dgm:t>
        <a:bodyPr/>
        <a:lstStyle/>
        <a:p>
          <a:endParaRPr lang="it-IT"/>
        </a:p>
      </dgm:t>
    </dgm:pt>
    <dgm:pt modelId="{A4200C8B-1ED7-4C76-A6C3-15DB7F1BAA8E}">
      <dgm:prSet phldrT="[Testo]" custT="1"/>
      <dgm:spPr/>
      <dgm:t>
        <a:bodyPr/>
        <a:lstStyle/>
        <a:p>
          <a:r>
            <a:rPr lang="it-IT" sz="2200" dirty="0" smtClean="0">
              <a:solidFill>
                <a:srgbClr val="7030A0"/>
              </a:solidFill>
              <a:effectLst>
                <a:outerShdw blurRad="38100" dist="38100" dir="2700000" algn="tl">
                  <a:srgbClr val="000000">
                    <a:alpha val="43137"/>
                  </a:srgbClr>
                </a:outerShdw>
              </a:effectLst>
              <a:latin typeface="Calibri" pitchFamily="34" charset="0"/>
            </a:rPr>
            <a:t>DOCUMENTARE IL DOCUMENTATORE</a:t>
          </a:r>
          <a:endParaRPr lang="it-IT" sz="2200" dirty="0">
            <a:solidFill>
              <a:srgbClr val="7030A0"/>
            </a:solidFill>
            <a:effectLst>
              <a:outerShdw blurRad="38100" dist="38100" dir="2700000" algn="tl">
                <a:srgbClr val="000000">
                  <a:alpha val="43137"/>
                </a:srgbClr>
              </a:outerShdw>
            </a:effectLst>
            <a:latin typeface="Calibri" pitchFamily="34" charset="0"/>
          </a:endParaRPr>
        </a:p>
      </dgm:t>
    </dgm:pt>
    <dgm:pt modelId="{EE62800B-370A-488F-AA5A-5469C3D33FC7}" type="parTrans" cxnId="{CB9C18E2-23D0-453C-8B58-FA8DA19C4731}">
      <dgm:prSet/>
      <dgm:spPr/>
    </dgm:pt>
    <dgm:pt modelId="{6A95C6E2-C999-4438-8A86-8A87DEC40DCF}" type="sibTrans" cxnId="{CB9C18E2-23D0-453C-8B58-FA8DA19C4731}">
      <dgm:prSet/>
      <dgm:spPr/>
    </dgm:pt>
    <dgm:pt modelId="{40FD506D-9E26-425D-A84D-E3AA17CEE2AE}">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solidFill>
                <a:schemeClr val="tx1"/>
              </a:solidFill>
              <a:effectLst/>
              <a:latin typeface="Calibri" pitchFamily="34" charset="0"/>
            </a:rPr>
            <a:t>Aumenta la consapevolezza da parte degli inseganti delle loro proposte</a:t>
          </a:r>
          <a:endParaRPr lang="it-IT" sz="1200" dirty="0">
            <a:solidFill>
              <a:schemeClr val="tx1"/>
            </a:solidFill>
            <a:effectLst/>
            <a:latin typeface="Calibri" pitchFamily="34" charset="0"/>
          </a:endParaRPr>
        </a:p>
      </dgm:t>
    </dgm:pt>
    <dgm:pt modelId="{6888A851-A76A-4E5F-B0B2-C0DC05A13D01}" type="parTrans" cxnId="{61595F38-0996-470E-83E9-F38FB8F7A6C9}">
      <dgm:prSet/>
      <dgm:spPr/>
    </dgm:pt>
    <dgm:pt modelId="{E9F4A2F4-0924-44C0-A022-DC1CC1AF266E}" type="sibTrans" cxnId="{61595F38-0996-470E-83E9-F38FB8F7A6C9}">
      <dgm:prSet/>
      <dgm:spPr/>
    </dgm:pt>
    <dgm:pt modelId="{F7280E67-40E3-4388-A184-0BF1C9A031E3}">
      <dgm:prSet phldrT="[Testo]" custT="1">
        <dgm:style>
          <a:lnRef idx="2">
            <a:schemeClr val="accent2"/>
          </a:lnRef>
          <a:fillRef idx="1">
            <a:schemeClr val="lt1"/>
          </a:fillRef>
          <a:effectRef idx="0">
            <a:schemeClr val="accent2"/>
          </a:effectRef>
          <a:fontRef idx="minor">
            <a:schemeClr val="dk1"/>
          </a:fontRef>
        </dgm:style>
      </dgm:prSet>
      <dgm:spPr/>
      <dgm:t>
        <a:bodyPr/>
        <a:lstStyle/>
        <a:p>
          <a:r>
            <a:rPr lang="it-IT" sz="1200" dirty="0" smtClean="0">
              <a:solidFill>
                <a:schemeClr val="tx1"/>
              </a:solidFill>
              <a:effectLst/>
              <a:latin typeface="Calibri" pitchFamily="34" charset="0"/>
            </a:rPr>
            <a:t>Risorsa per la professionalità, attraverso il confronto e dialogo</a:t>
          </a:r>
          <a:endParaRPr lang="it-IT" sz="1200" dirty="0">
            <a:solidFill>
              <a:schemeClr val="tx1"/>
            </a:solidFill>
            <a:effectLst/>
            <a:latin typeface="Calibri" pitchFamily="34" charset="0"/>
          </a:endParaRPr>
        </a:p>
      </dgm:t>
    </dgm:pt>
    <dgm:pt modelId="{EF7D881E-C749-405F-963B-0D347D6CD0B9}" type="parTrans" cxnId="{4F839966-640C-419A-8640-7E270F81A7F1}">
      <dgm:prSet/>
      <dgm:spPr/>
    </dgm:pt>
    <dgm:pt modelId="{51577A82-5A17-469A-BD92-F391DA3ACA16}" type="sibTrans" cxnId="{4F839966-640C-419A-8640-7E270F81A7F1}">
      <dgm:prSet/>
      <dgm:spPr/>
    </dgm:pt>
    <dgm:pt modelId="{8B0DE135-F386-494E-B856-B1912A88BC37}" type="pres">
      <dgm:prSet presAssocID="{21F9C33F-9333-4472-8F2D-D9398686B0D3}" presName="Name0" presStyleCnt="0">
        <dgm:presLayoutVars>
          <dgm:dir/>
          <dgm:animLvl val="lvl"/>
          <dgm:resizeHandles val="exact"/>
        </dgm:presLayoutVars>
      </dgm:prSet>
      <dgm:spPr/>
      <dgm:t>
        <a:bodyPr/>
        <a:lstStyle/>
        <a:p>
          <a:endParaRPr lang="it-IT"/>
        </a:p>
      </dgm:t>
    </dgm:pt>
    <dgm:pt modelId="{CC3AB8DF-908A-47BC-BF51-E5DF4B19E9DD}" type="pres">
      <dgm:prSet presAssocID="{236F68C8-EBCF-49E3-8C91-2788F75080E6}" presName="boxAndChildren" presStyleCnt="0"/>
      <dgm:spPr/>
    </dgm:pt>
    <dgm:pt modelId="{CCBFCCCD-E5E5-4171-8D64-7811CC0624C9}" type="pres">
      <dgm:prSet presAssocID="{236F68C8-EBCF-49E3-8C91-2788F75080E6}" presName="parentTextBox" presStyleLbl="node1" presStyleIdx="0" presStyleCnt="3"/>
      <dgm:spPr/>
      <dgm:t>
        <a:bodyPr/>
        <a:lstStyle/>
        <a:p>
          <a:endParaRPr lang="it-IT"/>
        </a:p>
      </dgm:t>
    </dgm:pt>
    <dgm:pt modelId="{1C8EDE41-17C7-48EF-AB39-E1B93EE62F15}" type="pres">
      <dgm:prSet presAssocID="{236F68C8-EBCF-49E3-8C91-2788F75080E6}" presName="entireBox" presStyleLbl="node1" presStyleIdx="0" presStyleCnt="3"/>
      <dgm:spPr/>
      <dgm:t>
        <a:bodyPr/>
        <a:lstStyle/>
        <a:p>
          <a:endParaRPr lang="it-IT"/>
        </a:p>
      </dgm:t>
    </dgm:pt>
    <dgm:pt modelId="{8244C12C-78CA-44C6-8605-802143CF6CE5}" type="pres">
      <dgm:prSet presAssocID="{236F68C8-EBCF-49E3-8C91-2788F75080E6}" presName="descendantBox" presStyleCnt="0"/>
      <dgm:spPr/>
    </dgm:pt>
    <dgm:pt modelId="{E9DE0B39-4FBC-4F65-A8F7-3F31C8017949}" type="pres">
      <dgm:prSet presAssocID="{591F6A59-1EF2-4D2D-97DE-100411F9EF9F}" presName="childTextBox" presStyleLbl="fgAccFollowNode1" presStyleIdx="0" presStyleCnt="7">
        <dgm:presLayoutVars>
          <dgm:bulletEnabled val="1"/>
        </dgm:presLayoutVars>
      </dgm:prSet>
      <dgm:spPr/>
      <dgm:t>
        <a:bodyPr/>
        <a:lstStyle/>
        <a:p>
          <a:endParaRPr lang="it-IT"/>
        </a:p>
      </dgm:t>
    </dgm:pt>
    <dgm:pt modelId="{A811896F-A2F7-47B5-BCB1-18DE9FF481AD}" type="pres">
      <dgm:prSet presAssocID="{C02CBACF-FC23-40EB-880D-BA0C11D696E9}" presName="childTextBox" presStyleLbl="fgAccFollowNode1" presStyleIdx="1" presStyleCnt="7">
        <dgm:presLayoutVars>
          <dgm:bulletEnabled val="1"/>
        </dgm:presLayoutVars>
      </dgm:prSet>
      <dgm:spPr/>
      <dgm:t>
        <a:bodyPr/>
        <a:lstStyle/>
        <a:p>
          <a:endParaRPr lang="it-IT"/>
        </a:p>
      </dgm:t>
    </dgm:pt>
    <dgm:pt modelId="{CF9A4E7B-3777-4B44-B095-214BF247B25A}" type="pres">
      <dgm:prSet presAssocID="{6A95C6E2-C999-4438-8A86-8A87DEC40DCF}" presName="sp" presStyleCnt="0"/>
      <dgm:spPr/>
    </dgm:pt>
    <dgm:pt modelId="{E1B89CCA-231D-4C74-8990-FFAE0B231815}" type="pres">
      <dgm:prSet presAssocID="{A4200C8B-1ED7-4C76-A6C3-15DB7F1BAA8E}" presName="arrowAndChildren" presStyleCnt="0"/>
      <dgm:spPr/>
    </dgm:pt>
    <dgm:pt modelId="{84BAF537-4EFA-492D-818A-29EE8E7E40E4}" type="pres">
      <dgm:prSet presAssocID="{A4200C8B-1ED7-4C76-A6C3-15DB7F1BAA8E}" presName="parentTextArrow" presStyleLbl="node1" presStyleIdx="0" presStyleCnt="3"/>
      <dgm:spPr/>
      <dgm:t>
        <a:bodyPr/>
        <a:lstStyle/>
        <a:p>
          <a:endParaRPr lang="it-IT"/>
        </a:p>
      </dgm:t>
    </dgm:pt>
    <dgm:pt modelId="{F3AF3913-5FD7-4486-AE57-BEEA97CF5C38}" type="pres">
      <dgm:prSet presAssocID="{A4200C8B-1ED7-4C76-A6C3-15DB7F1BAA8E}" presName="arrow" presStyleLbl="node1" presStyleIdx="1" presStyleCnt="3"/>
      <dgm:spPr/>
      <dgm:t>
        <a:bodyPr/>
        <a:lstStyle/>
        <a:p>
          <a:endParaRPr lang="it-IT"/>
        </a:p>
      </dgm:t>
    </dgm:pt>
    <dgm:pt modelId="{1EC0A9FC-E62F-49A4-A020-57C53A408066}" type="pres">
      <dgm:prSet presAssocID="{A4200C8B-1ED7-4C76-A6C3-15DB7F1BAA8E}" presName="descendantArrow" presStyleCnt="0"/>
      <dgm:spPr/>
    </dgm:pt>
    <dgm:pt modelId="{BA632B3E-66E4-444F-991E-F80D8779B6DE}" type="pres">
      <dgm:prSet presAssocID="{40FD506D-9E26-425D-A84D-E3AA17CEE2AE}" presName="childTextArrow" presStyleLbl="fgAccFollowNode1" presStyleIdx="2" presStyleCnt="7">
        <dgm:presLayoutVars>
          <dgm:bulletEnabled val="1"/>
        </dgm:presLayoutVars>
      </dgm:prSet>
      <dgm:spPr/>
      <dgm:t>
        <a:bodyPr/>
        <a:lstStyle/>
        <a:p>
          <a:endParaRPr lang="it-IT"/>
        </a:p>
      </dgm:t>
    </dgm:pt>
    <dgm:pt modelId="{13764311-9703-4362-8223-0CD4D66167BA}" type="pres">
      <dgm:prSet presAssocID="{F7280E67-40E3-4388-A184-0BF1C9A031E3}" presName="childTextArrow" presStyleLbl="fgAccFollowNode1" presStyleIdx="3" presStyleCnt="7">
        <dgm:presLayoutVars>
          <dgm:bulletEnabled val="1"/>
        </dgm:presLayoutVars>
      </dgm:prSet>
      <dgm:spPr/>
      <dgm:t>
        <a:bodyPr/>
        <a:lstStyle/>
        <a:p>
          <a:endParaRPr lang="it-IT"/>
        </a:p>
      </dgm:t>
    </dgm:pt>
    <dgm:pt modelId="{CB43031E-5633-4B02-ABE8-7833AA32FEB7}" type="pres">
      <dgm:prSet presAssocID="{E2D09FC5-2B13-4F99-AC2A-1D89648AB55C}" presName="sp" presStyleCnt="0"/>
      <dgm:spPr/>
    </dgm:pt>
    <dgm:pt modelId="{558D0F60-FB62-4F82-B7E4-D0F444425783}" type="pres">
      <dgm:prSet presAssocID="{DCAB6AF8-CA9B-4182-B8FD-9B6DEF1C1F8F}" presName="arrowAndChildren" presStyleCnt="0"/>
      <dgm:spPr/>
    </dgm:pt>
    <dgm:pt modelId="{D10108F4-B27A-4CE9-9A23-E5F63D888877}" type="pres">
      <dgm:prSet presAssocID="{DCAB6AF8-CA9B-4182-B8FD-9B6DEF1C1F8F}" presName="parentTextArrow" presStyleLbl="node1" presStyleIdx="1" presStyleCnt="3"/>
      <dgm:spPr/>
      <dgm:t>
        <a:bodyPr/>
        <a:lstStyle/>
        <a:p>
          <a:endParaRPr lang="it-IT"/>
        </a:p>
      </dgm:t>
    </dgm:pt>
    <dgm:pt modelId="{292CAD40-7DF1-48D3-A09B-47A5237DC65B}" type="pres">
      <dgm:prSet presAssocID="{DCAB6AF8-CA9B-4182-B8FD-9B6DEF1C1F8F}" presName="arrow" presStyleLbl="node1" presStyleIdx="2" presStyleCnt="3"/>
      <dgm:spPr/>
      <dgm:t>
        <a:bodyPr/>
        <a:lstStyle/>
        <a:p>
          <a:endParaRPr lang="it-IT"/>
        </a:p>
      </dgm:t>
    </dgm:pt>
    <dgm:pt modelId="{69BBFA27-03C5-4896-90CC-209CA9753B3A}" type="pres">
      <dgm:prSet presAssocID="{DCAB6AF8-CA9B-4182-B8FD-9B6DEF1C1F8F}" presName="descendantArrow" presStyleCnt="0"/>
      <dgm:spPr/>
    </dgm:pt>
    <dgm:pt modelId="{E411006B-2967-4438-8138-A313AFAF55BC}" type="pres">
      <dgm:prSet presAssocID="{ED89876C-4F78-4098-B3D6-C85DF9EE0CEC}" presName="childTextArrow" presStyleLbl="fgAccFollowNode1" presStyleIdx="4" presStyleCnt="7">
        <dgm:presLayoutVars>
          <dgm:bulletEnabled val="1"/>
        </dgm:presLayoutVars>
      </dgm:prSet>
      <dgm:spPr/>
      <dgm:t>
        <a:bodyPr/>
        <a:lstStyle/>
        <a:p>
          <a:endParaRPr lang="it-IT"/>
        </a:p>
      </dgm:t>
    </dgm:pt>
    <dgm:pt modelId="{AD7FABB2-8E5F-4EAD-91ED-4C19006CA627}" type="pres">
      <dgm:prSet presAssocID="{4334769E-D268-4B60-84BA-A300EF638203}" presName="childTextArrow" presStyleLbl="fgAccFollowNode1" presStyleIdx="5" presStyleCnt="7">
        <dgm:presLayoutVars>
          <dgm:bulletEnabled val="1"/>
        </dgm:presLayoutVars>
      </dgm:prSet>
      <dgm:spPr/>
      <dgm:t>
        <a:bodyPr/>
        <a:lstStyle/>
        <a:p>
          <a:endParaRPr lang="it-IT"/>
        </a:p>
      </dgm:t>
    </dgm:pt>
    <dgm:pt modelId="{4C9DBE16-973F-4B10-A024-FF5B22784FC7}" type="pres">
      <dgm:prSet presAssocID="{596690B8-B24B-4F2B-AA06-07F878BFCD78}" presName="childTextArrow" presStyleLbl="fgAccFollowNode1" presStyleIdx="6" presStyleCnt="7">
        <dgm:presLayoutVars>
          <dgm:bulletEnabled val="1"/>
        </dgm:presLayoutVars>
      </dgm:prSet>
      <dgm:spPr/>
      <dgm:t>
        <a:bodyPr/>
        <a:lstStyle/>
        <a:p>
          <a:endParaRPr lang="it-IT"/>
        </a:p>
      </dgm:t>
    </dgm:pt>
  </dgm:ptLst>
  <dgm:cxnLst>
    <dgm:cxn modelId="{0919F97F-6292-49D6-9E6B-2E33A3EC936F}" srcId="{236F68C8-EBCF-49E3-8C91-2788F75080E6}" destId="{C02CBACF-FC23-40EB-880D-BA0C11D696E9}" srcOrd="1" destOrd="0" parTransId="{01EA4921-F7B8-4C61-BBB6-B0845009EA7B}" sibTransId="{3BBCB77F-6F23-4FF7-9FE2-7AE09DED3BC8}"/>
    <dgm:cxn modelId="{05B52422-1D0D-4B0B-AB07-0D87663984EE}" type="presOf" srcId="{A4200C8B-1ED7-4C76-A6C3-15DB7F1BAA8E}" destId="{F3AF3913-5FD7-4486-AE57-BEEA97CF5C38}" srcOrd="1" destOrd="0" presId="urn:microsoft.com/office/officeart/2005/8/layout/process4"/>
    <dgm:cxn modelId="{734FAE62-C716-4130-8AA8-10301F3A949E}" srcId="{DCAB6AF8-CA9B-4182-B8FD-9B6DEF1C1F8F}" destId="{ED89876C-4F78-4098-B3D6-C85DF9EE0CEC}" srcOrd="0" destOrd="0" parTransId="{21455812-B1DF-45C3-9B58-B730A781999A}" sibTransId="{7C522A28-441C-4900-A7C1-8071A8B40950}"/>
    <dgm:cxn modelId="{CB9C18E2-23D0-453C-8B58-FA8DA19C4731}" srcId="{21F9C33F-9333-4472-8F2D-D9398686B0D3}" destId="{A4200C8B-1ED7-4C76-A6C3-15DB7F1BAA8E}" srcOrd="1" destOrd="0" parTransId="{EE62800B-370A-488F-AA5A-5469C3D33FC7}" sibTransId="{6A95C6E2-C999-4438-8A86-8A87DEC40DCF}"/>
    <dgm:cxn modelId="{4F839966-640C-419A-8640-7E270F81A7F1}" srcId="{A4200C8B-1ED7-4C76-A6C3-15DB7F1BAA8E}" destId="{F7280E67-40E3-4388-A184-0BF1C9A031E3}" srcOrd="1" destOrd="0" parTransId="{EF7D881E-C749-405F-963B-0D347D6CD0B9}" sibTransId="{51577A82-5A17-469A-BD92-F391DA3ACA16}"/>
    <dgm:cxn modelId="{8938E010-CA99-4E7B-BEC4-7D3C302D0ED6}" srcId="{21F9C33F-9333-4472-8F2D-D9398686B0D3}" destId="{DCAB6AF8-CA9B-4182-B8FD-9B6DEF1C1F8F}" srcOrd="0" destOrd="0" parTransId="{64202D76-1A84-4EF0-BF89-E8C455491612}" sibTransId="{E2D09FC5-2B13-4F99-AC2A-1D89648AB55C}"/>
    <dgm:cxn modelId="{C3718338-F3C6-41C1-A6B0-1BF9C9CB9452}" srcId="{DCAB6AF8-CA9B-4182-B8FD-9B6DEF1C1F8F}" destId="{596690B8-B24B-4F2B-AA06-07F878BFCD78}" srcOrd="2" destOrd="0" parTransId="{BB0E0852-6C98-49B9-BEA0-7A4A9D749997}" sibTransId="{5E89DEB0-F6BB-4FF2-AA2D-73B1A9207CD9}"/>
    <dgm:cxn modelId="{6D501ADA-531E-4EDD-B0FC-F1CEA81D02E0}" type="presOf" srcId="{236F68C8-EBCF-49E3-8C91-2788F75080E6}" destId="{CCBFCCCD-E5E5-4171-8D64-7811CC0624C9}" srcOrd="0" destOrd="0" presId="urn:microsoft.com/office/officeart/2005/8/layout/process4"/>
    <dgm:cxn modelId="{5A9C054E-BAD0-4B2B-8FFC-5F49AEAF32A6}" type="presOf" srcId="{40FD506D-9E26-425D-A84D-E3AA17CEE2AE}" destId="{BA632B3E-66E4-444F-991E-F80D8779B6DE}" srcOrd="0" destOrd="0" presId="urn:microsoft.com/office/officeart/2005/8/layout/process4"/>
    <dgm:cxn modelId="{61595F38-0996-470E-83E9-F38FB8F7A6C9}" srcId="{A4200C8B-1ED7-4C76-A6C3-15DB7F1BAA8E}" destId="{40FD506D-9E26-425D-A84D-E3AA17CEE2AE}" srcOrd="0" destOrd="0" parTransId="{6888A851-A76A-4E5F-B0B2-C0DC05A13D01}" sibTransId="{E9F4A2F4-0924-44C0-A022-DC1CC1AF266E}"/>
    <dgm:cxn modelId="{BF12C292-C34C-432B-9E39-E20CE9AA5101}" type="presOf" srcId="{DCAB6AF8-CA9B-4182-B8FD-9B6DEF1C1F8F}" destId="{292CAD40-7DF1-48D3-A09B-47A5237DC65B}" srcOrd="1" destOrd="0" presId="urn:microsoft.com/office/officeart/2005/8/layout/process4"/>
    <dgm:cxn modelId="{9A33BF3B-FB19-4C5A-B35E-AC2C313E81B7}" srcId="{DCAB6AF8-CA9B-4182-B8FD-9B6DEF1C1F8F}" destId="{4334769E-D268-4B60-84BA-A300EF638203}" srcOrd="1" destOrd="0" parTransId="{746706FE-7596-4675-9110-791619FE9403}" sibTransId="{FED214EB-2121-4E68-982D-49C23614C64D}"/>
    <dgm:cxn modelId="{4408769A-5805-4FB8-8D6A-CE14AFF1DEF6}" type="presOf" srcId="{4334769E-D268-4B60-84BA-A300EF638203}" destId="{AD7FABB2-8E5F-4EAD-91ED-4C19006CA627}" srcOrd="0" destOrd="0" presId="urn:microsoft.com/office/officeart/2005/8/layout/process4"/>
    <dgm:cxn modelId="{A3FA1594-DCF6-4CCA-AAEB-6268EE95405B}" type="presOf" srcId="{236F68C8-EBCF-49E3-8C91-2788F75080E6}" destId="{1C8EDE41-17C7-48EF-AB39-E1B93EE62F15}" srcOrd="1" destOrd="0" presId="urn:microsoft.com/office/officeart/2005/8/layout/process4"/>
    <dgm:cxn modelId="{5237FFC8-E2C0-4CB7-A12F-A75B5C85A9D6}" type="presOf" srcId="{F7280E67-40E3-4388-A184-0BF1C9A031E3}" destId="{13764311-9703-4362-8223-0CD4D66167BA}" srcOrd="0" destOrd="0" presId="urn:microsoft.com/office/officeart/2005/8/layout/process4"/>
    <dgm:cxn modelId="{8317C7DC-43FA-4D3A-BED1-3847ADA06667}" type="presOf" srcId="{A4200C8B-1ED7-4C76-A6C3-15DB7F1BAA8E}" destId="{84BAF537-4EFA-492D-818A-29EE8E7E40E4}" srcOrd="0" destOrd="0" presId="urn:microsoft.com/office/officeart/2005/8/layout/process4"/>
    <dgm:cxn modelId="{272A3EAF-2903-46C2-8B62-ADB34F77B716}" type="presOf" srcId="{591F6A59-1EF2-4D2D-97DE-100411F9EF9F}" destId="{E9DE0B39-4FBC-4F65-A8F7-3F31C8017949}" srcOrd="0" destOrd="0" presId="urn:microsoft.com/office/officeart/2005/8/layout/process4"/>
    <dgm:cxn modelId="{EDDA3800-3A3F-41C7-84A3-0B9180947C1D}" type="presOf" srcId="{ED89876C-4F78-4098-B3D6-C85DF9EE0CEC}" destId="{E411006B-2967-4438-8138-A313AFAF55BC}" srcOrd="0" destOrd="0" presId="urn:microsoft.com/office/officeart/2005/8/layout/process4"/>
    <dgm:cxn modelId="{0BBAD4F9-18ED-4C65-9069-F28E35183CAC}" type="presOf" srcId="{DCAB6AF8-CA9B-4182-B8FD-9B6DEF1C1F8F}" destId="{D10108F4-B27A-4CE9-9A23-E5F63D888877}" srcOrd="0" destOrd="0" presId="urn:microsoft.com/office/officeart/2005/8/layout/process4"/>
    <dgm:cxn modelId="{611CEBDB-222D-436A-BB69-B9CA6A3B675C}" type="presOf" srcId="{C02CBACF-FC23-40EB-880D-BA0C11D696E9}" destId="{A811896F-A2F7-47B5-BCB1-18DE9FF481AD}" srcOrd="0" destOrd="0" presId="urn:microsoft.com/office/officeart/2005/8/layout/process4"/>
    <dgm:cxn modelId="{E1CBD7A1-CB41-4709-A641-3168B54899CC}" srcId="{21F9C33F-9333-4472-8F2D-D9398686B0D3}" destId="{236F68C8-EBCF-49E3-8C91-2788F75080E6}" srcOrd="2" destOrd="0" parTransId="{CB81931B-92CC-4EF1-B36B-BF8582F3AD7B}" sibTransId="{B2E906D5-BA54-41CE-AB41-FF205D3F313D}"/>
    <dgm:cxn modelId="{B7B7760D-5E45-4376-A3A7-735B69408E98}" type="presOf" srcId="{21F9C33F-9333-4472-8F2D-D9398686B0D3}" destId="{8B0DE135-F386-494E-B856-B1912A88BC37}" srcOrd="0" destOrd="0" presId="urn:microsoft.com/office/officeart/2005/8/layout/process4"/>
    <dgm:cxn modelId="{BCAD361C-92DE-4970-8D54-9FCDF6C5EB4E}" srcId="{236F68C8-EBCF-49E3-8C91-2788F75080E6}" destId="{591F6A59-1EF2-4D2D-97DE-100411F9EF9F}" srcOrd="0" destOrd="0" parTransId="{11F20A59-CBA3-440F-BA1D-CD2F978F3AB0}" sibTransId="{20C03CF7-27CA-4517-BC63-8DEB1F4D753B}"/>
    <dgm:cxn modelId="{071818C1-FFD7-47A4-8878-1F04AF7FE70E}" type="presOf" srcId="{596690B8-B24B-4F2B-AA06-07F878BFCD78}" destId="{4C9DBE16-973F-4B10-A024-FF5B22784FC7}" srcOrd="0" destOrd="0" presId="urn:microsoft.com/office/officeart/2005/8/layout/process4"/>
    <dgm:cxn modelId="{04218017-6547-4C5C-8314-D9A8A7D430D0}" type="presParOf" srcId="{8B0DE135-F386-494E-B856-B1912A88BC37}" destId="{CC3AB8DF-908A-47BC-BF51-E5DF4B19E9DD}" srcOrd="0" destOrd="0" presId="urn:microsoft.com/office/officeart/2005/8/layout/process4"/>
    <dgm:cxn modelId="{23C5656F-7B39-4430-9AF8-D671DB0B7E1A}" type="presParOf" srcId="{CC3AB8DF-908A-47BC-BF51-E5DF4B19E9DD}" destId="{CCBFCCCD-E5E5-4171-8D64-7811CC0624C9}" srcOrd="0" destOrd="0" presId="urn:microsoft.com/office/officeart/2005/8/layout/process4"/>
    <dgm:cxn modelId="{38360100-2D7E-4055-B14A-474F4FC605EF}" type="presParOf" srcId="{CC3AB8DF-908A-47BC-BF51-E5DF4B19E9DD}" destId="{1C8EDE41-17C7-48EF-AB39-E1B93EE62F15}" srcOrd="1" destOrd="0" presId="urn:microsoft.com/office/officeart/2005/8/layout/process4"/>
    <dgm:cxn modelId="{0FFE5ACE-76D0-4DC4-B581-C6E6B8194295}" type="presParOf" srcId="{CC3AB8DF-908A-47BC-BF51-E5DF4B19E9DD}" destId="{8244C12C-78CA-44C6-8605-802143CF6CE5}" srcOrd="2" destOrd="0" presId="urn:microsoft.com/office/officeart/2005/8/layout/process4"/>
    <dgm:cxn modelId="{CE72D5BC-B51E-4245-BCAB-E2A9020810DE}" type="presParOf" srcId="{8244C12C-78CA-44C6-8605-802143CF6CE5}" destId="{E9DE0B39-4FBC-4F65-A8F7-3F31C8017949}" srcOrd="0" destOrd="0" presId="urn:microsoft.com/office/officeart/2005/8/layout/process4"/>
    <dgm:cxn modelId="{B8042370-F127-4C70-BACF-83E91BC76B5E}" type="presParOf" srcId="{8244C12C-78CA-44C6-8605-802143CF6CE5}" destId="{A811896F-A2F7-47B5-BCB1-18DE9FF481AD}" srcOrd="1" destOrd="0" presId="urn:microsoft.com/office/officeart/2005/8/layout/process4"/>
    <dgm:cxn modelId="{30F65F20-9B81-4608-AF73-C8AD1DEB4864}" type="presParOf" srcId="{8B0DE135-F386-494E-B856-B1912A88BC37}" destId="{CF9A4E7B-3777-4B44-B095-214BF247B25A}" srcOrd="1" destOrd="0" presId="urn:microsoft.com/office/officeart/2005/8/layout/process4"/>
    <dgm:cxn modelId="{CA6BFAEC-1400-4624-A3A1-F462BB72D019}" type="presParOf" srcId="{8B0DE135-F386-494E-B856-B1912A88BC37}" destId="{E1B89CCA-231D-4C74-8990-FFAE0B231815}" srcOrd="2" destOrd="0" presId="urn:microsoft.com/office/officeart/2005/8/layout/process4"/>
    <dgm:cxn modelId="{0AE0611C-599E-4BAD-90A4-71C4217E247E}" type="presParOf" srcId="{E1B89CCA-231D-4C74-8990-FFAE0B231815}" destId="{84BAF537-4EFA-492D-818A-29EE8E7E40E4}" srcOrd="0" destOrd="0" presId="urn:microsoft.com/office/officeart/2005/8/layout/process4"/>
    <dgm:cxn modelId="{B1F5B0BB-9684-4620-97DD-182B4B322A76}" type="presParOf" srcId="{E1B89CCA-231D-4C74-8990-FFAE0B231815}" destId="{F3AF3913-5FD7-4486-AE57-BEEA97CF5C38}" srcOrd="1" destOrd="0" presId="urn:microsoft.com/office/officeart/2005/8/layout/process4"/>
    <dgm:cxn modelId="{EEDB45DC-6DCB-4A0E-AEBD-799D77BF7212}" type="presParOf" srcId="{E1B89CCA-231D-4C74-8990-FFAE0B231815}" destId="{1EC0A9FC-E62F-49A4-A020-57C53A408066}" srcOrd="2" destOrd="0" presId="urn:microsoft.com/office/officeart/2005/8/layout/process4"/>
    <dgm:cxn modelId="{058E2621-0F01-40A6-ABDF-6009726F5607}" type="presParOf" srcId="{1EC0A9FC-E62F-49A4-A020-57C53A408066}" destId="{BA632B3E-66E4-444F-991E-F80D8779B6DE}" srcOrd="0" destOrd="0" presId="urn:microsoft.com/office/officeart/2005/8/layout/process4"/>
    <dgm:cxn modelId="{A5AF6967-C428-4CAA-A694-E06F5BC89464}" type="presParOf" srcId="{1EC0A9FC-E62F-49A4-A020-57C53A408066}" destId="{13764311-9703-4362-8223-0CD4D66167BA}" srcOrd="1" destOrd="0" presId="urn:microsoft.com/office/officeart/2005/8/layout/process4"/>
    <dgm:cxn modelId="{CE61F6DC-A9B4-469E-B9E1-0E121AC0AAB9}" type="presParOf" srcId="{8B0DE135-F386-494E-B856-B1912A88BC37}" destId="{CB43031E-5633-4B02-ABE8-7833AA32FEB7}" srcOrd="3" destOrd="0" presId="urn:microsoft.com/office/officeart/2005/8/layout/process4"/>
    <dgm:cxn modelId="{129D502C-CD85-4FBB-9C98-6789EDCC283D}" type="presParOf" srcId="{8B0DE135-F386-494E-B856-B1912A88BC37}" destId="{558D0F60-FB62-4F82-B7E4-D0F444425783}" srcOrd="4" destOrd="0" presId="urn:microsoft.com/office/officeart/2005/8/layout/process4"/>
    <dgm:cxn modelId="{0D540832-B158-4C78-87E4-57C13296B430}" type="presParOf" srcId="{558D0F60-FB62-4F82-B7E4-D0F444425783}" destId="{D10108F4-B27A-4CE9-9A23-E5F63D888877}" srcOrd="0" destOrd="0" presId="urn:microsoft.com/office/officeart/2005/8/layout/process4"/>
    <dgm:cxn modelId="{CE1BE28F-645A-4897-9766-F6E84CAB69C0}" type="presParOf" srcId="{558D0F60-FB62-4F82-B7E4-D0F444425783}" destId="{292CAD40-7DF1-48D3-A09B-47A5237DC65B}" srcOrd="1" destOrd="0" presId="urn:microsoft.com/office/officeart/2005/8/layout/process4"/>
    <dgm:cxn modelId="{991B01FD-8597-45B1-94DF-36FFE6C2DCFA}" type="presParOf" srcId="{558D0F60-FB62-4F82-B7E4-D0F444425783}" destId="{69BBFA27-03C5-4896-90CC-209CA9753B3A}" srcOrd="2" destOrd="0" presId="urn:microsoft.com/office/officeart/2005/8/layout/process4"/>
    <dgm:cxn modelId="{55C07003-BE8D-4232-9927-618DCFF01500}" type="presParOf" srcId="{69BBFA27-03C5-4896-90CC-209CA9753B3A}" destId="{E411006B-2967-4438-8138-A313AFAF55BC}" srcOrd="0" destOrd="0" presId="urn:microsoft.com/office/officeart/2005/8/layout/process4"/>
    <dgm:cxn modelId="{4A45CE82-34D5-418B-A248-6A3803D8E94D}" type="presParOf" srcId="{69BBFA27-03C5-4896-90CC-209CA9753B3A}" destId="{AD7FABB2-8E5F-4EAD-91ED-4C19006CA627}" srcOrd="1" destOrd="0" presId="urn:microsoft.com/office/officeart/2005/8/layout/process4"/>
    <dgm:cxn modelId="{C80093CF-4AF6-48C9-A99F-7B49A2058640}" type="presParOf" srcId="{69BBFA27-03C5-4896-90CC-209CA9753B3A}" destId="{4C9DBE16-973F-4B10-A024-FF5B22784FC7}" srcOrd="2"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7BE6CF8-93E4-4CF5-B43A-1ABA6AD6FC97}" type="doc">
      <dgm:prSet loTypeId="urn:microsoft.com/office/officeart/2005/8/layout/hierarchy3" loCatId="list" qsTypeId="urn:microsoft.com/office/officeart/2005/8/quickstyle/simple3" qsCatId="simple" csTypeId="urn:microsoft.com/office/officeart/2005/8/colors/accent2_3" csCatId="accent2" phldr="1"/>
      <dgm:spPr/>
      <dgm:t>
        <a:bodyPr/>
        <a:lstStyle/>
        <a:p>
          <a:endParaRPr lang="it-IT"/>
        </a:p>
      </dgm:t>
    </dgm:pt>
    <dgm:pt modelId="{43DF1FF2-C033-4A64-B912-787213B881D9}">
      <dgm:prSet phldrT="[Testo]" custT="1"/>
      <dgm:spPr/>
      <dgm:t>
        <a:bodyPr/>
        <a:lstStyle/>
        <a:p>
          <a:r>
            <a:rPr lang="it-IT" sz="1800" dirty="0" smtClean="0">
              <a:solidFill>
                <a:srgbClr val="7030A0"/>
              </a:solidFill>
              <a:effectLst>
                <a:outerShdw blurRad="38100" dist="38100" dir="2700000" algn="tl">
                  <a:srgbClr val="000000">
                    <a:alpha val="43137"/>
                  </a:srgbClr>
                </a:outerShdw>
              </a:effectLst>
              <a:latin typeface="Calibri" pitchFamily="34" charset="0"/>
            </a:rPr>
            <a:t>PARTECIPAZIONE</a:t>
          </a:r>
          <a:endParaRPr lang="it-IT" sz="1800" dirty="0">
            <a:solidFill>
              <a:srgbClr val="7030A0"/>
            </a:solidFill>
            <a:effectLst>
              <a:outerShdw blurRad="38100" dist="38100" dir="2700000" algn="tl">
                <a:srgbClr val="000000">
                  <a:alpha val="43137"/>
                </a:srgbClr>
              </a:outerShdw>
            </a:effectLst>
            <a:latin typeface="Calibri" pitchFamily="34" charset="0"/>
          </a:endParaRPr>
        </a:p>
      </dgm:t>
    </dgm:pt>
    <dgm:pt modelId="{69818D3C-6A53-465D-A50F-2144EAF09889}" type="parTrans" cxnId="{33421848-B05C-4C1C-AE4C-9BA2F0105F1E}">
      <dgm:prSet/>
      <dgm:spPr/>
      <dgm:t>
        <a:bodyPr/>
        <a:lstStyle/>
        <a:p>
          <a:endParaRPr lang="it-IT"/>
        </a:p>
      </dgm:t>
    </dgm:pt>
    <dgm:pt modelId="{B38A8FE8-2D16-4C8E-9A6D-C1F59E87EAC7}" type="sibTrans" cxnId="{33421848-B05C-4C1C-AE4C-9BA2F0105F1E}">
      <dgm:prSet/>
      <dgm:spPr/>
      <dgm:t>
        <a:bodyPr/>
        <a:lstStyle/>
        <a:p>
          <a:endParaRPr lang="it-IT"/>
        </a:p>
      </dgm:t>
    </dgm:pt>
    <dgm:pt modelId="{3EE2CA0F-9D20-4556-824B-33D484F15F0E}">
      <dgm:prSet phldrT="[Testo]" custT="1"/>
      <dgm:spPr/>
      <dgm:t>
        <a:bodyPr/>
        <a:lstStyle/>
        <a:p>
          <a:pPr algn="l"/>
          <a:r>
            <a:rPr lang="it-IT" sz="1200" dirty="0" smtClean="0">
              <a:latin typeface="Calibri" pitchFamily="34" charset="0"/>
            </a:rPr>
            <a:t>Essere parte, essenza, essenza e sostanza di un identità comune</a:t>
          </a:r>
        </a:p>
      </dgm:t>
    </dgm:pt>
    <dgm:pt modelId="{9D7A8EA8-4E0B-49D6-A21A-536310740E42}" type="parTrans" cxnId="{15B962CA-7485-45E5-9910-D899F37672AF}">
      <dgm:prSet/>
      <dgm:spPr/>
      <dgm:t>
        <a:bodyPr/>
        <a:lstStyle/>
        <a:p>
          <a:endParaRPr lang="it-IT"/>
        </a:p>
      </dgm:t>
    </dgm:pt>
    <dgm:pt modelId="{897B40DA-3BC1-4C0F-962B-21457972B6D7}" type="sibTrans" cxnId="{15B962CA-7485-45E5-9910-D899F37672AF}">
      <dgm:prSet/>
      <dgm:spPr/>
      <dgm:t>
        <a:bodyPr/>
        <a:lstStyle/>
        <a:p>
          <a:endParaRPr lang="it-IT"/>
        </a:p>
      </dgm:t>
    </dgm:pt>
    <dgm:pt modelId="{55502F2F-89F1-4447-A7A5-C347BC2F7780}">
      <dgm:prSet custT="1"/>
      <dgm:spPr/>
      <dgm:t>
        <a:bodyPr/>
        <a:lstStyle/>
        <a:p>
          <a:pPr algn="l"/>
          <a:r>
            <a:rPr lang="it-IT" sz="1200" b="0" i="0" dirty="0" smtClean="0">
              <a:latin typeface="Calibri" pitchFamily="34" charset="0"/>
            </a:rPr>
            <a:t>I genitori partecipano al progetto educativo, dell’interpretazione delle esperienze, della lettura dei processi di apprendimento</a:t>
          </a:r>
          <a:r>
            <a:rPr lang="it-IT" sz="1100" b="0" i="0" dirty="0" smtClean="0"/>
            <a:t>.</a:t>
          </a:r>
          <a:endParaRPr lang="it-IT" sz="1100" dirty="0">
            <a:latin typeface="Calibri" pitchFamily="34" charset="0"/>
          </a:endParaRPr>
        </a:p>
      </dgm:t>
    </dgm:pt>
    <dgm:pt modelId="{0D132426-DB2A-4E1E-B954-F7996545F9D2}" type="parTrans" cxnId="{CAEAABA5-11F8-459A-AD6E-C1C866F5542F}">
      <dgm:prSet/>
      <dgm:spPr/>
      <dgm:t>
        <a:bodyPr/>
        <a:lstStyle/>
        <a:p>
          <a:endParaRPr lang="it-IT"/>
        </a:p>
      </dgm:t>
    </dgm:pt>
    <dgm:pt modelId="{13BC3A17-8995-4E6F-B9B0-E4E6350D09EF}" type="sibTrans" cxnId="{CAEAABA5-11F8-459A-AD6E-C1C866F5542F}">
      <dgm:prSet/>
      <dgm:spPr/>
      <dgm:t>
        <a:bodyPr/>
        <a:lstStyle/>
        <a:p>
          <a:endParaRPr lang="it-IT"/>
        </a:p>
      </dgm:t>
    </dgm:pt>
    <dgm:pt modelId="{4C471757-5B6D-4CF9-95A5-BEED18A4F8C7}">
      <dgm:prSet phldrT="[Testo]" custT="1"/>
      <dgm:spPr/>
      <dgm:t>
        <a:bodyPr/>
        <a:lstStyle/>
        <a:p>
          <a:pPr algn="l"/>
          <a:r>
            <a:rPr lang="it-IT" sz="1200" dirty="0" smtClean="0">
              <a:latin typeface="Calibri" pitchFamily="34" charset="0"/>
            </a:rPr>
            <a:t>Cultura in continua evoluzione ed ogni soggetto è portatore di un sapere parziale. </a:t>
          </a:r>
        </a:p>
      </dgm:t>
    </dgm:pt>
    <dgm:pt modelId="{47D2B1A4-3C7B-400F-A43D-8849849B55EE}" type="parTrans" cxnId="{893FF930-FD90-4D12-8F53-F03D35AED4BC}">
      <dgm:prSet/>
      <dgm:spPr/>
      <dgm:t>
        <a:bodyPr/>
        <a:lstStyle/>
        <a:p>
          <a:endParaRPr lang="it-IT"/>
        </a:p>
      </dgm:t>
    </dgm:pt>
    <dgm:pt modelId="{A2FDC279-4620-434B-B660-4ECCBCA7CB3E}" type="sibTrans" cxnId="{893FF930-FD90-4D12-8F53-F03D35AED4BC}">
      <dgm:prSet/>
      <dgm:spPr/>
      <dgm:t>
        <a:bodyPr/>
        <a:lstStyle/>
        <a:p>
          <a:endParaRPr lang="it-IT"/>
        </a:p>
      </dgm:t>
    </dgm:pt>
    <dgm:pt modelId="{BF4ED2BF-2CFC-430B-86BD-F1AD1878E405}">
      <dgm:prSet phldrT="[Testo]" custT="1"/>
      <dgm:spPr/>
      <dgm:t>
        <a:bodyPr/>
        <a:lstStyle/>
        <a:p>
          <a:pPr algn="l"/>
          <a:r>
            <a:rPr lang="it-IT" sz="1200" b="0" i="0" dirty="0" smtClean="0">
              <a:latin typeface="Calibri" pitchFamily="34" charset="0"/>
            </a:rPr>
            <a:t>Coinvolge nel triangolo educativo bambini, educatori, genitori, è orientato stile aperto e democratico di lavoro. </a:t>
          </a:r>
          <a:endParaRPr lang="it-IT" sz="1200" dirty="0" smtClean="0">
            <a:latin typeface="Calibri" pitchFamily="34" charset="0"/>
          </a:endParaRPr>
        </a:p>
      </dgm:t>
    </dgm:pt>
    <dgm:pt modelId="{706D5017-4121-411D-A82B-01C448F2607A}" type="parTrans" cxnId="{DA30EEA7-406E-4696-A5A4-CA3BB99FC826}">
      <dgm:prSet/>
      <dgm:spPr/>
      <dgm:t>
        <a:bodyPr/>
        <a:lstStyle/>
        <a:p>
          <a:endParaRPr lang="it-IT"/>
        </a:p>
      </dgm:t>
    </dgm:pt>
    <dgm:pt modelId="{4753DB47-8156-4CDA-8E8A-34BD926F9450}" type="sibTrans" cxnId="{DA30EEA7-406E-4696-A5A4-CA3BB99FC826}">
      <dgm:prSet/>
      <dgm:spPr/>
      <dgm:t>
        <a:bodyPr/>
        <a:lstStyle/>
        <a:p>
          <a:endParaRPr lang="it-IT"/>
        </a:p>
      </dgm:t>
    </dgm:pt>
    <dgm:pt modelId="{6F9BD329-6AB5-46C9-BE8D-6DAAB39F1D6C}">
      <dgm:prSet custT="1"/>
      <dgm:spPr/>
      <dgm:t>
        <a:bodyPr/>
        <a:lstStyle/>
        <a:p>
          <a:r>
            <a:rPr lang="it-IT" sz="1800" dirty="0" smtClean="0">
              <a:solidFill>
                <a:srgbClr val="7030A0"/>
              </a:solidFill>
              <a:effectLst>
                <a:outerShdw blurRad="38100" dist="38100" dir="2700000" algn="tl">
                  <a:srgbClr val="000000">
                    <a:alpha val="43137"/>
                  </a:srgbClr>
                </a:outerShdw>
              </a:effectLst>
              <a:latin typeface="Calibri" pitchFamily="34" charset="0"/>
            </a:rPr>
            <a:t>SCUOLA</a:t>
          </a:r>
          <a:endParaRPr lang="it-IT" sz="1800" dirty="0">
            <a:solidFill>
              <a:srgbClr val="7030A0"/>
            </a:solidFill>
            <a:effectLst>
              <a:outerShdw blurRad="38100" dist="38100" dir="2700000" algn="tl">
                <a:srgbClr val="000000">
                  <a:alpha val="43137"/>
                </a:srgbClr>
              </a:outerShdw>
            </a:effectLst>
            <a:latin typeface="Calibri" pitchFamily="34" charset="0"/>
          </a:endParaRPr>
        </a:p>
      </dgm:t>
    </dgm:pt>
    <dgm:pt modelId="{ADF8A27E-3C74-4DAC-B76E-871E0A2FDBBA}" type="parTrans" cxnId="{5CCDEA31-0E64-4112-9316-3A977FE2489D}">
      <dgm:prSet/>
      <dgm:spPr/>
      <dgm:t>
        <a:bodyPr/>
        <a:lstStyle/>
        <a:p>
          <a:endParaRPr lang="it-IT"/>
        </a:p>
      </dgm:t>
    </dgm:pt>
    <dgm:pt modelId="{BD9C16AA-4995-4549-AA20-B66B33BED09F}" type="sibTrans" cxnId="{5CCDEA31-0E64-4112-9316-3A977FE2489D}">
      <dgm:prSet/>
      <dgm:spPr/>
      <dgm:t>
        <a:bodyPr/>
        <a:lstStyle/>
        <a:p>
          <a:endParaRPr lang="it-IT"/>
        </a:p>
      </dgm:t>
    </dgm:pt>
    <dgm:pt modelId="{70DB298A-E178-4AAA-927B-D7B9FB36F7A6}">
      <dgm:prSet custT="1"/>
      <dgm:spPr/>
      <dgm:t>
        <a:bodyPr/>
        <a:lstStyle/>
        <a:p>
          <a:pPr algn="l"/>
          <a:r>
            <a:rPr lang="it-IT" sz="1200" dirty="0" smtClean="0">
              <a:solidFill>
                <a:srgbClr val="7030A0"/>
              </a:solidFill>
              <a:effectLst>
                <a:outerShdw blurRad="38100" dist="38100" dir="2700000" algn="tl">
                  <a:srgbClr val="000000">
                    <a:alpha val="43137"/>
                  </a:srgbClr>
                </a:outerShdw>
              </a:effectLst>
              <a:latin typeface="Calibri" pitchFamily="34" charset="0"/>
            </a:rPr>
            <a:t>APERTA</a:t>
          </a:r>
          <a:r>
            <a:rPr lang="it-IT" sz="1200" dirty="0" smtClean="0">
              <a:latin typeface="Calibri" pitchFamily="34" charset="0"/>
            </a:rPr>
            <a:t> alle opinioni di tutti: ognuno partecipa e porta il suo contributo per costruire </a:t>
          </a:r>
          <a:r>
            <a:rPr lang="it-IT" sz="1200" dirty="0" err="1" smtClean="0">
              <a:latin typeface="Calibri" pitchFamily="34" charset="0"/>
            </a:rPr>
            <a:t>saperi</a:t>
          </a:r>
          <a:r>
            <a:rPr lang="it-IT" sz="1200" dirty="0" smtClean="0">
              <a:latin typeface="Calibri" pitchFamily="34" charset="0"/>
            </a:rPr>
            <a:t> pubblici</a:t>
          </a:r>
        </a:p>
      </dgm:t>
    </dgm:pt>
    <dgm:pt modelId="{B2F2C122-CBB8-4C9F-B18D-A0FA4B47137F}" type="parTrans" cxnId="{BE405C1F-B0E3-4902-8B4A-4B9974DA74B8}">
      <dgm:prSet/>
      <dgm:spPr/>
      <dgm:t>
        <a:bodyPr/>
        <a:lstStyle/>
        <a:p>
          <a:endParaRPr lang="it-IT"/>
        </a:p>
      </dgm:t>
    </dgm:pt>
    <dgm:pt modelId="{4C66583C-5580-421F-A70B-8879F1C9C9C4}" type="sibTrans" cxnId="{BE405C1F-B0E3-4902-8B4A-4B9974DA74B8}">
      <dgm:prSet/>
      <dgm:spPr/>
      <dgm:t>
        <a:bodyPr/>
        <a:lstStyle/>
        <a:p>
          <a:endParaRPr lang="it-IT"/>
        </a:p>
      </dgm:t>
    </dgm:pt>
    <dgm:pt modelId="{B6BF9CD7-2597-469D-9739-55662450FFE3}">
      <dgm:prSet custT="1"/>
      <dgm:spPr/>
      <dgm:t>
        <a:bodyPr/>
        <a:lstStyle/>
        <a:p>
          <a:pPr algn="l"/>
          <a:r>
            <a:rPr lang="it-IT" sz="1200" dirty="0" smtClean="0">
              <a:solidFill>
                <a:srgbClr val="7030A0"/>
              </a:solidFill>
              <a:effectLst>
                <a:outerShdw blurRad="38100" dist="38100" dir="2700000" algn="tl">
                  <a:srgbClr val="000000">
                    <a:alpha val="43137"/>
                  </a:srgbClr>
                </a:outerShdw>
              </a:effectLst>
              <a:latin typeface="Calibri" pitchFamily="34" charset="0"/>
            </a:rPr>
            <a:t>TRASPARENTE</a:t>
          </a:r>
          <a:r>
            <a:rPr lang="it-IT" sz="1200" dirty="0" smtClean="0">
              <a:latin typeface="Calibri" pitchFamily="34" charset="0"/>
            </a:rPr>
            <a:t>: le conoscenze dei bambini hanno visibilità pubblica</a:t>
          </a:r>
        </a:p>
      </dgm:t>
    </dgm:pt>
    <dgm:pt modelId="{3148E351-7CF9-4718-A945-79CC7882E8D7}" type="parTrans" cxnId="{6AA06CD7-53B6-4DBB-A2DF-886659DA16E1}">
      <dgm:prSet/>
      <dgm:spPr/>
      <dgm:t>
        <a:bodyPr/>
        <a:lstStyle/>
        <a:p>
          <a:endParaRPr lang="it-IT"/>
        </a:p>
      </dgm:t>
    </dgm:pt>
    <dgm:pt modelId="{46910974-23F3-4984-BEB7-BE62DFF4560C}" type="sibTrans" cxnId="{6AA06CD7-53B6-4DBB-A2DF-886659DA16E1}">
      <dgm:prSet/>
      <dgm:spPr/>
      <dgm:t>
        <a:bodyPr/>
        <a:lstStyle/>
        <a:p>
          <a:endParaRPr lang="it-IT"/>
        </a:p>
      </dgm:t>
    </dgm:pt>
    <dgm:pt modelId="{12CDDF45-562B-4679-BB8C-7FFE0D6DB308}" type="pres">
      <dgm:prSet presAssocID="{37BE6CF8-93E4-4CF5-B43A-1ABA6AD6FC97}" presName="diagram" presStyleCnt="0">
        <dgm:presLayoutVars>
          <dgm:chPref val="1"/>
          <dgm:dir/>
          <dgm:animOne val="branch"/>
          <dgm:animLvl val="lvl"/>
          <dgm:resizeHandles/>
        </dgm:presLayoutVars>
      </dgm:prSet>
      <dgm:spPr/>
      <dgm:t>
        <a:bodyPr/>
        <a:lstStyle/>
        <a:p>
          <a:endParaRPr lang="it-IT"/>
        </a:p>
      </dgm:t>
    </dgm:pt>
    <dgm:pt modelId="{74AB27CB-2B65-4DDE-98DB-82623C62ADBE}" type="pres">
      <dgm:prSet presAssocID="{43DF1FF2-C033-4A64-B912-787213B881D9}" presName="root" presStyleCnt="0"/>
      <dgm:spPr/>
    </dgm:pt>
    <dgm:pt modelId="{AD47676F-2029-4A10-A9C5-FF8F3C440672}" type="pres">
      <dgm:prSet presAssocID="{43DF1FF2-C033-4A64-B912-787213B881D9}" presName="rootComposite" presStyleCnt="0"/>
      <dgm:spPr/>
    </dgm:pt>
    <dgm:pt modelId="{A1DD0C08-8E1E-4879-B6DD-DDB5F21706D3}" type="pres">
      <dgm:prSet presAssocID="{43DF1FF2-C033-4A64-B912-787213B881D9}" presName="rootText" presStyleLbl="node1" presStyleIdx="0" presStyleCnt="2" custLinFactNeighborX="-42743"/>
      <dgm:spPr/>
      <dgm:t>
        <a:bodyPr/>
        <a:lstStyle/>
        <a:p>
          <a:endParaRPr lang="it-IT"/>
        </a:p>
      </dgm:t>
    </dgm:pt>
    <dgm:pt modelId="{2001CD26-E42E-42E5-B7BF-4891D4E2E26C}" type="pres">
      <dgm:prSet presAssocID="{43DF1FF2-C033-4A64-B912-787213B881D9}" presName="rootConnector" presStyleLbl="node1" presStyleIdx="0" presStyleCnt="2"/>
      <dgm:spPr/>
      <dgm:t>
        <a:bodyPr/>
        <a:lstStyle/>
        <a:p>
          <a:endParaRPr lang="it-IT"/>
        </a:p>
      </dgm:t>
    </dgm:pt>
    <dgm:pt modelId="{770E9CC1-0D2D-414F-A457-B8BBD615D5F2}" type="pres">
      <dgm:prSet presAssocID="{43DF1FF2-C033-4A64-B912-787213B881D9}" presName="childShape" presStyleCnt="0"/>
      <dgm:spPr/>
    </dgm:pt>
    <dgm:pt modelId="{F00EEFAD-C2C0-4269-8BC6-CD4EA1C474A6}" type="pres">
      <dgm:prSet presAssocID="{9D7A8EA8-4E0B-49D6-A21A-536310740E42}" presName="Name13" presStyleLbl="parChTrans1D2" presStyleIdx="0" presStyleCnt="6"/>
      <dgm:spPr/>
      <dgm:t>
        <a:bodyPr/>
        <a:lstStyle/>
        <a:p>
          <a:endParaRPr lang="it-IT"/>
        </a:p>
      </dgm:t>
    </dgm:pt>
    <dgm:pt modelId="{9292B578-0D93-4A4F-9A81-DD8AEA45774B}" type="pres">
      <dgm:prSet presAssocID="{3EE2CA0F-9D20-4556-824B-33D484F15F0E}" presName="childText" presStyleLbl="bgAcc1" presStyleIdx="0" presStyleCnt="6" custLinFactNeighborX="-34415">
        <dgm:presLayoutVars>
          <dgm:bulletEnabled val="1"/>
        </dgm:presLayoutVars>
      </dgm:prSet>
      <dgm:spPr/>
      <dgm:t>
        <a:bodyPr/>
        <a:lstStyle/>
        <a:p>
          <a:endParaRPr lang="it-IT"/>
        </a:p>
      </dgm:t>
    </dgm:pt>
    <dgm:pt modelId="{BEBF2B22-21F3-4854-9CD7-C814932E467A}" type="pres">
      <dgm:prSet presAssocID="{47D2B1A4-3C7B-400F-A43D-8849849B55EE}" presName="Name13" presStyleLbl="parChTrans1D2" presStyleIdx="1" presStyleCnt="6"/>
      <dgm:spPr/>
      <dgm:t>
        <a:bodyPr/>
        <a:lstStyle/>
        <a:p>
          <a:endParaRPr lang="it-IT"/>
        </a:p>
      </dgm:t>
    </dgm:pt>
    <dgm:pt modelId="{8AC6D6AD-26AC-4D69-80E6-BEC38D856BDE}" type="pres">
      <dgm:prSet presAssocID="{4C471757-5B6D-4CF9-95A5-BEED18A4F8C7}" presName="childText" presStyleLbl="bgAcc1" presStyleIdx="1" presStyleCnt="6" custLinFactNeighborX="-34415">
        <dgm:presLayoutVars>
          <dgm:bulletEnabled val="1"/>
        </dgm:presLayoutVars>
      </dgm:prSet>
      <dgm:spPr/>
      <dgm:t>
        <a:bodyPr/>
        <a:lstStyle/>
        <a:p>
          <a:endParaRPr lang="it-IT"/>
        </a:p>
      </dgm:t>
    </dgm:pt>
    <dgm:pt modelId="{D132601A-2D7B-4098-B804-7C13EE279E56}" type="pres">
      <dgm:prSet presAssocID="{706D5017-4121-411D-A82B-01C448F2607A}" presName="Name13" presStyleLbl="parChTrans1D2" presStyleIdx="2" presStyleCnt="6"/>
      <dgm:spPr/>
      <dgm:t>
        <a:bodyPr/>
        <a:lstStyle/>
        <a:p>
          <a:endParaRPr lang="it-IT"/>
        </a:p>
      </dgm:t>
    </dgm:pt>
    <dgm:pt modelId="{9278188C-305F-4DF6-90B3-F531DEB75B35}" type="pres">
      <dgm:prSet presAssocID="{BF4ED2BF-2CFC-430B-86BD-F1AD1878E405}" presName="childText" presStyleLbl="bgAcc1" presStyleIdx="2" presStyleCnt="6" custLinFactNeighborX="-34415">
        <dgm:presLayoutVars>
          <dgm:bulletEnabled val="1"/>
        </dgm:presLayoutVars>
      </dgm:prSet>
      <dgm:spPr/>
      <dgm:t>
        <a:bodyPr/>
        <a:lstStyle/>
        <a:p>
          <a:endParaRPr lang="it-IT"/>
        </a:p>
      </dgm:t>
    </dgm:pt>
    <dgm:pt modelId="{3CE1B2C6-CD3E-4FB8-AD4A-3A32E0DE3265}" type="pres">
      <dgm:prSet presAssocID="{6F9BD329-6AB5-46C9-BE8D-6DAAB39F1D6C}" presName="root" presStyleCnt="0"/>
      <dgm:spPr/>
    </dgm:pt>
    <dgm:pt modelId="{2863A2F6-2DDE-4863-857D-70D29EDBCF39}" type="pres">
      <dgm:prSet presAssocID="{6F9BD329-6AB5-46C9-BE8D-6DAAB39F1D6C}" presName="rootComposite" presStyleCnt="0"/>
      <dgm:spPr/>
    </dgm:pt>
    <dgm:pt modelId="{53FD89AA-F9BA-42CC-86DD-6020AEC96B48}" type="pres">
      <dgm:prSet presAssocID="{6F9BD329-6AB5-46C9-BE8D-6DAAB39F1D6C}" presName="rootText" presStyleLbl="node1" presStyleIdx="1" presStyleCnt="2"/>
      <dgm:spPr/>
      <dgm:t>
        <a:bodyPr/>
        <a:lstStyle/>
        <a:p>
          <a:endParaRPr lang="it-IT"/>
        </a:p>
      </dgm:t>
    </dgm:pt>
    <dgm:pt modelId="{7F5E71F5-8EEC-4804-BBA2-DCA4F4B82B41}" type="pres">
      <dgm:prSet presAssocID="{6F9BD329-6AB5-46C9-BE8D-6DAAB39F1D6C}" presName="rootConnector" presStyleLbl="node1" presStyleIdx="1" presStyleCnt="2"/>
      <dgm:spPr/>
      <dgm:t>
        <a:bodyPr/>
        <a:lstStyle/>
        <a:p>
          <a:endParaRPr lang="it-IT"/>
        </a:p>
      </dgm:t>
    </dgm:pt>
    <dgm:pt modelId="{354EE95C-8C3B-4FBB-A05D-C8CB95D02E95}" type="pres">
      <dgm:prSet presAssocID="{6F9BD329-6AB5-46C9-BE8D-6DAAB39F1D6C}" presName="childShape" presStyleCnt="0"/>
      <dgm:spPr/>
    </dgm:pt>
    <dgm:pt modelId="{4C61A4FA-8E64-425B-8B50-7C04CDB127AF}" type="pres">
      <dgm:prSet presAssocID="{0D132426-DB2A-4E1E-B954-F7996545F9D2}" presName="Name13" presStyleLbl="parChTrans1D2" presStyleIdx="3" presStyleCnt="6"/>
      <dgm:spPr/>
      <dgm:t>
        <a:bodyPr/>
        <a:lstStyle/>
        <a:p>
          <a:endParaRPr lang="it-IT"/>
        </a:p>
      </dgm:t>
    </dgm:pt>
    <dgm:pt modelId="{1E59D9C7-32F0-48E1-9482-EB80AE3118EA}" type="pres">
      <dgm:prSet presAssocID="{55502F2F-89F1-4447-A7A5-C347BC2F7780}" presName="childText" presStyleLbl="bgAcc1" presStyleIdx="3" presStyleCnt="6" custLinFactNeighborX="17417">
        <dgm:presLayoutVars>
          <dgm:bulletEnabled val="1"/>
        </dgm:presLayoutVars>
      </dgm:prSet>
      <dgm:spPr/>
      <dgm:t>
        <a:bodyPr/>
        <a:lstStyle/>
        <a:p>
          <a:endParaRPr lang="it-IT"/>
        </a:p>
      </dgm:t>
    </dgm:pt>
    <dgm:pt modelId="{9293267F-D6CB-4E0F-B7B9-841422C2216E}" type="pres">
      <dgm:prSet presAssocID="{B2F2C122-CBB8-4C9F-B18D-A0FA4B47137F}" presName="Name13" presStyleLbl="parChTrans1D2" presStyleIdx="4" presStyleCnt="6"/>
      <dgm:spPr/>
      <dgm:t>
        <a:bodyPr/>
        <a:lstStyle/>
        <a:p>
          <a:endParaRPr lang="it-IT"/>
        </a:p>
      </dgm:t>
    </dgm:pt>
    <dgm:pt modelId="{1769A6EB-77E4-4A16-B494-4033117441F9}" type="pres">
      <dgm:prSet presAssocID="{70DB298A-E178-4AAA-927B-D7B9FB36F7A6}" presName="childText" presStyleLbl="bgAcc1" presStyleIdx="4" presStyleCnt="6" custLinFactNeighborX="17417">
        <dgm:presLayoutVars>
          <dgm:bulletEnabled val="1"/>
        </dgm:presLayoutVars>
      </dgm:prSet>
      <dgm:spPr/>
      <dgm:t>
        <a:bodyPr/>
        <a:lstStyle/>
        <a:p>
          <a:endParaRPr lang="it-IT"/>
        </a:p>
      </dgm:t>
    </dgm:pt>
    <dgm:pt modelId="{A7846468-6C5B-4751-9449-AE6F240833E2}" type="pres">
      <dgm:prSet presAssocID="{3148E351-7CF9-4718-A945-79CC7882E8D7}" presName="Name13" presStyleLbl="parChTrans1D2" presStyleIdx="5" presStyleCnt="6"/>
      <dgm:spPr/>
      <dgm:t>
        <a:bodyPr/>
        <a:lstStyle/>
        <a:p>
          <a:endParaRPr lang="it-IT"/>
        </a:p>
      </dgm:t>
    </dgm:pt>
    <dgm:pt modelId="{65648DF7-8E7D-44E5-9C11-1FC3425E85BA}" type="pres">
      <dgm:prSet presAssocID="{B6BF9CD7-2597-469D-9739-55662450FFE3}" presName="childText" presStyleLbl="bgAcc1" presStyleIdx="5" presStyleCnt="6" custLinFactNeighborX="17417">
        <dgm:presLayoutVars>
          <dgm:bulletEnabled val="1"/>
        </dgm:presLayoutVars>
      </dgm:prSet>
      <dgm:spPr/>
      <dgm:t>
        <a:bodyPr/>
        <a:lstStyle/>
        <a:p>
          <a:endParaRPr lang="it-IT"/>
        </a:p>
      </dgm:t>
    </dgm:pt>
  </dgm:ptLst>
  <dgm:cxnLst>
    <dgm:cxn modelId="{33421848-B05C-4C1C-AE4C-9BA2F0105F1E}" srcId="{37BE6CF8-93E4-4CF5-B43A-1ABA6AD6FC97}" destId="{43DF1FF2-C033-4A64-B912-787213B881D9}" srcOrd="0" destOrd="0" parTransId="{69818D3C-6A53-465D-A50F-2144EAF09889}" sibTransId="{B38A8FE8-2D16-4C8E-9A6D-C1F59E87EAC7}"/>
    <dgm:cxn modelId="{6C2848B3-0CB8-40C1-8B5A-A32CF721FBDE}" type="presOf" srcId="{43DF1FF2-C033-4A64-B912-787213B881D9}" destId="{2001CD26-E42E-42E5-B7BF-4891D4E2E26C}" srcOrd="1" destOrd="0" presId="urn:microsoft.com/office/officeart/2005/8/layout/hierarchy3"/>
    <dgm:cxn modelId="{893FF930-FD90-4D12-8F53-F03D35AED4BC}" srcId="{43DF1FF2-C033-4A64-B912-787213B881D9}" destId="{4C471757-5B6D-4CF9-95A5-BEED18A4F8C7}" srcOrd="1" destOrd="0" parTransId="{47D2B1A4-3C7B-400F-A43D-8849849B55EE}" sibTransId="{A2FDC279-4620-434B-B660-4ECCBCA7CB3E}"/>
    <dgm:cxn modelId="{BE405C1F-B0E3-4902-8B4A-4B9974DA74B8}" srcId="{6F9BD329-6AB5-46C9-BE8D-6DAAB39F1D6C}" destId="{70DB298A-E178-4AAA-927B-D7B9FB36F7A6}" srcOrd="1" destOrd="0" parTransId="{B2F2C122-CBB8-4C9F-B18D-A0FA4B47137F}" sibTransId="{4C66583C-5580-421F-A70B-8879F1C9C9C4}"/>
    <dgm:cxn modelId="{B9BF3A7D-C1B3-48E3-B248-B586AA69A8D1}" type="presOf" srcId="{9D7A8EA8-4E0B-49D6-A21A-536310740E42}" destId="{F00EEFAD-C2C0-4269-8BC6-CD4EA1C474A6}" srcOrd="0" destOrd="0" presId="urn:microsoft.com/office/officeart/2005/8/layout/hierarchy3"/>
    <dgm:cxn modelId="{7E5D39C3-424D-4678-8FAB-8F1A832234C0}" type="presOf" srcId="{B2F2C122-CBB8-4C9F-B18D-A0FA4B47137F}" destId="{9293267F-D6CB-4E0F-B7B9-841422C2216E}" srcOrd="0" destOrd="0" presId="urn:microsoft.com/office/officeart/2005/8/layout/hierarchy3"/>
    <dgm:cxn modelId="{DFFBFE6E-16FA-40F9-A56C-9CD625BD4603}" type="presOf" srcId="{6F9BD329-6AB5-46C9-BE8D-6DAAB39F1D6C}" destId="{7F5E71F5-8EEC-4804-BBA2-DCA4F4B82B41}" srcOrd="1" destOrd="0" presId="urn:microsoft.com/office/officeart/2005/8/layout/hierarchy3"/>
    <dgm:cxn modelId="{15B962CA-7485-45E5-9910-D899F37672AF}" srcId="{43DF1FF2-C033-4A64-B912-787213B881D9}" destId="{3EE2CA0F-9D20-4556-824B-33D484F15F0E}" srcOrd="0" destOrd="0" parTransId="{9D7A8EA8-4E0B-49D6-A21A-536310740E42}" sibTransId="{897B40DA-3BC1-4C0F-962B-21457972B6D7}"/>
    <dgm:cxn modelId="{5CCDEA31-0E64-4112-9316-3A977FE2489D}" srcId="{37BE6CF8-93E4-4CF5-B43A-1ABA6AD6FC97}" destId="{6F9BD329-6AB5-46C9-BE8D-6DAAB39F1D6C}" srcOrd="1" destOrd="0" parTransId="{ADF8A27E-3C74-4DAC-B76E-871E0A2FDBBA}" sibTransId="{BD9C16AA-4995-4549-AA20-B66B33BED09F}"/>
    <dgm:cxn modelId="{4FB8D972-CBB2-4D82-8BFA-0B5FA05AA8C4}" type="presOf" srcId="{B6BF9CD7-2597-469D-9739-55662450FFE3}" destId="{65648DF7-8E7D-44E5-9C11-1FC3425E85BA}" srcOrd="0" destOrd="0" presId="urn:microsoft.com/office/officeart/2005/8/layout/hierarchy3"/>
    <dgm:cxn modelId="{D46F3E8A-3DE4-4E24-BB43-E4A6E11A2FB0}" type="presOf" srcId="{43DF1FF2-C033-4A64-B912-787213B881D9}" destId="{A1DD0C08-8E1E-4879-B6DD-DDB5F21706D3}" srcOrd="0" destOrd="0" presId="urn:microsoft.com/office/officeart/2005/8/layout/hierarchy3"/>
    <dgm:cxn modelId="{D5CA7DE1-40FC-41F6-BCD4-013252DBD928}" type="presOf" srcId="{4C471757-5B6D-4CF9-95A5-BEED18A4F8C7}" destId="{8AC6D6AD-26AC-4D69-80E6-BEC38D856BDE}" srcOrd="0" destOrd="0" presId="urn:microsoft.com/office/officeart/2005/8/layout/hierarchy3"/>
    <dgm:cxn modelId="{985B8542-3B7E-45E5-B0BE-509DCC6A5393}" type="presOf" srcId="{37BE6CF8-93E4-4CF5-B43A-1ABA6AD6FC97}" destId="{12CDDF45-562B-4679-BB8C-7FFE0D6DB308}" srcOrd="0" destOrd="0" presId="urn:microsoft.com/office/officeart/2005/8/layout/hierarchy3"/>
    <dgm:cxn modelId="{C7ED704D-54BF-4906-8524-4AE4E4D38CAA}" type="presOf" srcId="{BF4ED2BF-2CFC-430B-86BD-F1AD1878E405}" destId="{9278188C-305F-4DF6-90B3-F531DEB75B35}" srcOrd="0" destOrd="0" presId="urn:microsoft.com/office/officeart/2005/8/layout/hierarchy3"/>
    <dgm:cxn modelId="{DA30EEA7-406E-4696-A5A4-CA3BB99FC826}" srcId="{43DF1FF2-C033-4A64-B912-787213B881D9}" destId="{BF4ED2BF-2CFC-430B-86BD-F1AD1878E405}" srcOrd="2" destOrd="0" parTransId="{706D5017-4121-411D-A82B-01C448F2607A}" sibTransId="{4753DB47-8156-4CDA-8E8A-34BD926F9450}"/>
    <dgm:cxn modelId="{EA8BCE84-925B-4B61-A343-5025B8D69709}" type="presOf" srcId="{70DB298A-E178-4AAA-927B-D7B9FB36F7A6}" destId="{1769A6EB-77E4-4A16-B494-4033117441F9}" srcOrd="0" destOrd="0" presId="urn:microsoft.com/office/officeart/2005/8/layout/hierarchy3"/>
    <dgm:cxn modelId="{4512FA0F-76F8-4B44-8708-A709B8A105AD}" type="presOf" srcId="{3148E351-7CF9-4718-A945-79CC7882E8D7}" destId="{A7846468-6C5B-4751-9449-AE6F240833E2}" srcOrd="0" destOrd="0" presId="urn:microsoft.com/office/officeart/2005/8/layout/hierarchy3"/>
    <dgm:cxn modelId="{16820F57-2E1E-4B96-A57C-9BAC6A755569}" type="presOf" srcId="{3EE2CA0F-9D20-4556-824B-33D484F15F0E}" destId="{9292B578-0D93-4A4F-9A81-DD8AEA45774B}" srcOrd="0" destOrd="0" presId="urn:microsoft.com/office/officeart/2005/8/layout/hierarchy3"/>
    <dgm:cxn modelId="{36534D25-CB76-4DD8-89F9-F7C524CC93E8}" type="presOf" srcId="{55502F2F-89F1-4447-A7A5-C347BC2F7780}" destId="{1E59D9C7-32F0-48E1-9482-EB80AE3118EA}" srcOrd="0" destOrd="0" presId="urn:microsoft.com/office/officeart/2005/8/layout/hierarchy3"/>
    <dgm:cxn modelId="{CAEAABA5-11F8-459A-AD6E-C1C866F5542F}" srcId="{6F9BD329-6AB5-46C9-BE8D-6DAAB39F1D6C}" destId="{55502F2F-89F1-4447-A7A5-C347BC2F7780}" srcOrd="0" destOrd="0" parTransId="{0D132426-DB2A-4E1E-B954-F7996545F9D2}" sibTransId="{13BC3A17-8995-4E6F-B9B0-E4E6350D09EF}"/>
    <dgm:cxn modelId="{6AA06CD7-53B6-4DBB-A2DF-886659DA16E1}" srcId="{6F9BD329-6AB5-46C9-BE8D-6DAAB39F1D6C}" destId="{B6BF9CD7-2597-469D-9739-55662450FFE3}" srcOrd="2" destOrd="0" parTransId="{3148E351-7CF9-4718-A945-79CC7882E8D7}" sibTransId="{46910974-23F3-4984-BEB7-BE62DFF4560C}"/>
    <dgm:cxn modelId="{094634D5-8971-48CE-ABE7-A89288EE3F61}" type="presOf" srcId="{0D132426-DB2A-4E1E-B954-F7996545F9D2}" destId="{4C61A4FA-8E64-425B-8B50-7C04CDB127AF}" srcOrd="0" destOrd="0" presId="urn:microsoft.com/office/officeart/2005/8/layout/hierarchy3"/>
    <dgm:cxn modelId="{6FF06230-59B4-42BA-A1F9-DF21249A710C}" type="presOf" srcId="{6F9BD329-6AB5-46C9-BE8D-6DAAB39F1D6C}" destId="{53FD89AA-F9BA-42CC-86DD-6020AEC96B48}" srcOrd="0" destOrd="0" presId="urn:microsoft.com/office/officeart/2005/8/layout/hierarchy3"/>
    <dgm:cxn modelId="{C115A63A-D3EF-4284-B1DA-176663F91D93}" type="presOf" srcId="{47D2B1A4-3C7B-400F-A43D-8849849B55EE}" destId="{BEBF2B22-21F3-4854-9CD7-C814932E467A}" srcOrd="0" destOrd="0" presId="urn:microsoft.com/office/officeart/2005/8/layout/hierarchy3"/>
    <dgm:cxn modelId="{58B8FB15-B5D3-499D-A432-C616351CCE12}" type="presOf" srcId="{706D5017-4121-411D-A82B-01C448F2607A}" destId="{D132601A-2D7B-4098-B804-7C13EE279E56}" srcOrd="0" destOrd="0" presId="urn:microsoft.com/office/officeart/2005/8/layout/hierarchy3"/>
    <dgm:cxn modelId="{DD523B73-D0CC-4216-A53F-F0F769D157A5}" type="presParOf" srcId="{12CDDF45-562B-4679-BB8C-7FFE0D6DB308}" destId="{74AB27CB-2B65-4DDE-98DB-82623C62ADBE}" srcOrd="0" destOrd="0" presId="urn:microsoft.com/office/officeart/2005/8/layout/hierarchy3"/>
    <dgm:cxn modelId="{F3FFFA69-AFA8-443F-A325-E1077F55E2F7}" type="presParOf" srcId="{74AB27CB-2B65-4DDE-98DB-82623C62ADBE}" destId="{AD47676F-2029-4A10-A9C5-FF8F3C440672}" srcOrd="0" destOrd="0" presId="urn:microsoft.com/office/officeart/2005/8/layout/hierarchy3"/>
    <dgm:cxn modelId="{37A73438-EBC6-489C-99AA-6025DFC66B51}" type="presParOf" srcId="{AD47676F-2029-4A10-A9C5-FF8F3C440672}" destId="{A1DD0C08-8E1E-4879-B6DD-DDB5F21706D3}" srcOrd="0" destOrd="0" presId="urn:microsoft.com/office/officeart/2005/8/layout/hierarchy3"/>
    <dgm:cxn modelId="{8E0E721A-CE0F-467B-AAB6-10D8170105C3}" type="presParOf" srcId="{AD47676F-2029-4A10-A9C5-FF8F3C440672}" destId="{2001CD26-E42E-42E5-B7BF-4891D4E2E26C}" srcOrd="1" destOrd="0" presId="urn:microsoft.com/office/officeart/2005/8/layout/hierarchy3"/>
    <dgm:cxn modelId="{2FDD548F-5007-4B0F-A9CA-8BA4CF646FC1}" type="presParOf" srcId="{74AB27CB-2B65-4DDE-98DB-82623C62ADBE}" destId="{770E9CC1-0D2D-414F-A457-B8BBD615D5F2}" srcOrd="1" destOrd="0" presId="urn:microsoft.com/office/officeart/2005/8/layout/hierarchy3"/>
    <dgm:cxn modelId="{00B361BD-1D1A-4EE6-9304-EC3A55F6E6F8}" type="presParOf" srcId="{770E9CC1-0D2D-414F-A457-B8BBD615D5F2}" destId="{F00EEFAD-C2C0-4269-8BC6-CD4EA1C474A6}" srcOrd="0" destOrd="0" presId="urn:microsoft.com/office/officeart/2005/8/layout/hierarchy3"/>
    <dgm:cxn modelId="{AA2A2110-8CA9-4C4B-9AFF-75835EF12869}" type="presParOf" srcId="{770E9CC1-0D2D-414F-A457-B8BBD615D5F2}" destId="{9292B578-0D93-4A4F-9A81-DD8AEA45774B}" srcOrd="1" destOrd="0" presId="urn:microsoft.com/office/officeart/2005/8/layout/hierarchy3"/>
    <dgm:cxn modelId="{C4AA7ECE-DE3E-4101-A098-BDE063F2DF51}" type="presParOf" srcId="{770E9CC1-0D2D-414F-A457-B8BBD615D5F2}" destId="{BEBF2B22-21F3-4854-9CD7-C814932E467A}" srcOrd="2" destOrd="0" presId="urn:microsoft.com/office/officeart/2005/8/layout/hierarchy3"/>
    <dgm:cxn modelId="{27C87866-BECE-44F5-B7C6-85BD37A8E6AE}" type="presParOf" srcId="{770E9CC1-0D2D-414F-A457-B8BBD615D5F2}" destId="{8AC6D6AD-26AC-4D69-80E6-BEC38D856BDE}" srcOrd="3" destOrd="0" presId="urn:microsoft.com/office/officeart/2005/8/layout/hierarchy3"/>
    <dgm:cxn modelId="{5A14B97A-0FEE-4757-B6D7-CE175E51019A}" type="presParOf" srcId="{770E9CC1-0D2D-414F-A457-B8BBD615D5F2}" destId="{D132601A-2D7B-4098-B804-7C13EE279E56}" srcOrd="4" destOrd="0" presId="urn:microsoft.com/office/officeart/2005/8/layout/hierarchy3"/>
    <dgm:cxn modelId="{246532D8-B93C-430A-A615-1CCF99DE8449}" type="presParOf" srcId="{770E9CC1-0D2D-414F-A457-B8BBD615D5F2}" destId="{9278188C-305F-4DF6-90B3-F531DEB75B35}" srcOrd="5" destOrd="0" presId="urn:microsoft.com/office/officeart/2005/8/layout/hierarchy3"/>
    <dgm:cxn modelId="{C34DF9C4-2979-4FF1-B869-5C3BFEAD170A}" type="presParOf" srcId="{12CDDF45-562B-4679-BB8C-7FFE0D6DB308}" destId="{3CE1B2C6-CD3E-4FB8-AD4A-3A32E0DE3265}" srcOrd="1" destOrd="0" presId="urn:microsoft.com/office/officeart/2005/8/layout/hierarchy3"/>
    <dgm:cxn modelId="{A339B718-6D7C-415A-A37A-5DBD924A6E38}" type="presParOf" srcId="{3CE1B2C6-CD3E-4FB8-AD4A-3A32E0DE3265}" destId="{2863A2F6-2DDE-4863-857D-70D29EDBCF39}" srcOrd="0" destOrd="0" presId="urn:microsoft.com/office/officeart/2005/8/layout/hierarchy3"/>
    <dgm:cxn modelId="{3A3D8804-CE2E-4258-A293-2ADA09203706}" type="presParOf" srcId="{2863A2F6-2DDE-4863-857D-70D29EDBCF39}" destId="{53FD89AA-F9BA-42CC-86DD-6020AEC96B48}" srcOrd="0" destOrd="0" presId="urn:microsoft.com/office/officeart/2005/8/layout/hierarchy3"/>
    <dgm:cxn modelId="{AF770500-7F88-46D2-8725-FD57788D7DDD}" type="presParOf" srcId="{2863A2F6-2DDE-4863-857D-70D29EDBCF39}" destId="{7F5E71F5-8EEC-4804-BBA2-DCA4F4B82B41}" srcOrd="1" destOrd="0" presId="urn:microsoft.com/office/officeart/2005/8/layout/hierarchy3"/>
    <dgm:cxn modelId="{B2905C51-4D3B-4A89-9091-8682DAAE165B}" type="presParOf" srcId="{3CE1B2C6-CD3E-4FB8-AD4A-3A32E0DE3265}" destId="{354EE95C-8C3B-4FBB-A05D-C8CB95D02E95}" srcOrd="1" destOrd="0" presId="urn:microsoft.com/office/officeart/2005/8/layout/hierarchy3"/>
    <dgm:cxn modelId="{D17DEDA9-599E-4CFF-B871-1161431C48C1}" type="presParOf" srcId="{354EE95C-8C3B-4FBB-A05D-C8CB95D02E95}" destId="{4C61A4FA-8E64-425B-8B50-7C04CDB127AF}" srcOrd="0" destOrd="0" presId="urn:microsoft.com/office/officeart/2005/8/layout/hierarchy3"/>
    <dgm:cxn modelId="{BF736E66-DBC4-4C96-90AE-7F8FFBF21412}" type="presParOf" srcId="{354EE95C-8C3B-4FBB-A05D-C8CB95D02E95}" destId="{1E59D9C7-32F0-48E1-9482-EB80AE3118EA}" srcOrd="1" destOrd="0" presId="urn:microsoft.com/office/officeart/2005/8/layout/hierarchy3"/>
    <dgm:cxn modelId="{95A493DF-646E-41D5-AC4D-E375B2E11FA2}" type="presParOf" srcId="{354EE95C-8C3B-4FBB-A05D-C8CB95D02E95}" destId="{9293267F-D6CB-4E0F-B7B9-841422C2216E}" srcOrd="2" destOrd="0" presId="urn:microsoft.com/office/officeart/2005/8/layout/hierarchy3"/>
    <dgm:cxn modelId="{F110468E-88BD-4D9A-B4E7-93F319E441C7}" type="presParOf" srcId="{354EE95C-8C3B-4FBB-A05D-C8CB95D02E95}" destId="{1769A6EB-77E4-4A16-B494-4033117441F9}" srcOrd="3" destOrd="0" presId="urn:microsoft.com/office/officeart/2005/8/layout/hierarchy3"/>
    <dgm:cxn modelId="{9D13387C-8F34-4030-A8E7-130D1C75B291}" type="presParOf" srcId="{354EE95C-8C3B-4FBB-A05D-C8CB95D02E95}" destId="{A7846468-6C5B-4751-9449-AE6F240833E2}" srcOrd="4" destOrd="0" presId="urn:microsoft.com/office/officeart/2005/8/layout/hierarchy3"/>
    <dgm:cxn modelId="{64B3C98F-C5D4-4504-970B-B0BCB7D2A303}" type="presParOf" srcId="{354EE95C-8C3B-4FBB-A05D-C8CB95D02E95}" destId="{65648DF7-8E7D-44E5-9C11-1FC3425E85BA}"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00C6E35-F380-47AE-A7B1-5D6B7F2DA90D}" type="doc">
      <dgm:prSet loTypeId="urn:microsoft.com/office/officeart/2008/layout/LinedList" loCatId="list" qsTypeId="urn:microsoft.com/office/officeart/2005/8/quickstyle/simple1" qsCatId="simple" csTypeId="urn:microsoft.com/office/officeart/2005/8/colors/accent2_3" csCatId="accent2" phldr="1"/>
      <dgm:spPr/>
      <dgm:t>
        <a:bodyPr/>
        <a:lstStyle/>
        <a:p>
          <a:endParaRPr lang="it-IT"/>
        </a:p>
      </dgm:t>
    </dgm:pt>
    <dgm:pt modelId="{775A2BB5-B8FD-414B-9008-5DD0A903135E}">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1800" dirty="0" smtClean="0">
              <a:solidFill>
                <a:srgbClr val="7030A0"/>
              </a:solidFill>
              <a:effectLst>
                <a:outerShdw blurRad="38100" dist="38100" dir="2700000" algn="tl">
                  <a:srgbClr val="000000">
                    <a:alpha val="43137"/>
                  </a:srgbClr>
                </a:outerShdw>
              </a:effectLst>
              <a:latin typeface="Calibri" pitchFamily="34" charset="0"/>
            </a:rPr>
            <a:t>COS’E’?</a:t>
          </a:r>
          <a:endParaRPr lang="it-IT" sz="1800" dirty="0">
            <a:solidFill>
              <a:srgbClr val="7030A0"/>
            </a:solidFill>
            <a:effectLst>
              <a:outerShdw blurRad="38100" dist="38100" dir="2700000" algn="tl">
                <a:srgbClr val="000000">
                  <a:alpha val="43137"/>
                </a:srgbClr>
              </a:outerShdw>
            </a:effectLst>
            <a:latin typeface="Calibri" pitchFamily="34" charset="0"/>
          </a:endParaRPr>
        </a:p>
      </dgm:t>
    </dgm:pt>
    <dgm:pt modelId="{757EE349-F197-4BD7-8047-FD23EE2579AC}" type="parTrans" cxnId="{2B6858FE-1EA2-47EC-807D-E8E3F778206F}">
      <dgm:prSet/>
      <dgm:spPr/>
      <dgm:t>
        <a:bodyPr/>
        <a:lstStyle/>
        <a:p>
          <a:endParaRPr lang="it-IT"/>
        </a:p>
      </dgm:t>
    </dgm:pt>
    <dgm:pt modelId="{73E1E8F7-CF19-4D1A-A41C-BCCED92E922F}" type="sibTrans" cxnId="{2B6858FE-1EA2-47EC-807D-E8E3F778206F}">
      <dgm:prSet/>
      <dgm:spPr/>
      <dgm:t>
        <a:bodyPr/>
        <a:lstStyle/>
        <a:p>
          <a:endParaRPr lang="it-IT"/>
        </a:p>
      </dgm:t>
    </dgm:pt>
    <dgm:pt modelId="{8BA1A001-99B7-4C84-8A5E-644F6999AF02}">
      <dgm:prSet phldrT="[Testo]" custT="1"/>
      <dgm:spPr/>
      <dgm:t>
        <a:bodyPr/>
        <a:lstStyle/>
        <a:p>
          <a:r>
            <a:rPr lang="it-IT" sz="1400" dirty="0" smtClean="0">
              <a:latin typeface="Calibri" pitchFamily="34" charset="0"/>
            </a:rPr>
            <a:t>Organismo eletto in ciascun nido e scuola dell’infanzia, composto dall’intero personale: DEMOCRATICO.</a:t>
          </a:r>
        </a:p>
        <a:p>
          <a:r>
            <a:rPr lang="it-IT" sz="1400" dirty="0" smtClean="0">
              <a:latin typeface="Calibri" pitchFamily="34" charset="0"/>
            </a:rPr>
            <a:t>Eletto ogni 3 anni in modo tale che tutti i genitori possano prendervene parte.</a:t>
          </a:r>
          <a:endParaRPr lang="it-IT" sz="1400" dirty="0">
            <a:latin typeface="Calibri" pitchFamily="34" charset="0"/>
          </a:endParaRPr>
        </a:p>
      </dgm:t>
    </dgm:pt>
    <dgm:pt modelId="{BB61E79C-EABF-4290-8D3C-43D00F2F6E1F}" type="parTrans" cxnId="{55CA2893-7196-4A90-853A-9488A601CC08}">
      <dgm:prSet/>
      <dgm:spPr/>
      <dgm:t>
        <a:bodyPr/>
        <a:lstStyle/>
        <a:p>
          <a:endParaRPr lang="it-IT"/>
        </a:p>
      </dgm:t>
    </dgm:pt>
    <dgm:pt modelId="{D190F0FE-FC3E-40CF-A0EC-1469C9F7676B}" type="sibTrans" cxnId="{55CA2893-7196-4A90-853A-9488A601CC08}">
      <dgm:prSet/>
      <dgm:spPr/>
      <dgm:t>
        <a:bodyPr/>
        <a:lstStyle/>
        <a:p>
          <a:endParaRPr lang="it-IT"/>
        </a:p>
      </dgm:t>
    </dgm:pt>
    <dgm:pt modelId="{8ED2C117-4064-4C1B-B31A-52379224BC21}">
      <dgm:prSet phldrT="[Testo]" custT="1"/>
      <dgm:spPr/>
      <dgm:t>
        <a:bodyPr/>
        <a:lstStyle/>
        <a:p>
          <a:r>
            <a:rPr lang="it-IT" sz="1400" dirty="0" smtClean="0">
              <a:latin typeface="Calibri" pitchFamily="34" charset="0"/>
            </a:rPr>
            <a:t>Promuove la partecipazione, gestione sociale e corresponsabilità delle famiglie che frequentano servizi relativi  a questioni educative.</a:t>
          </a:r>
        </a:p>
        <a:p>
          <a:r>
            <a:rPr lang="it-IT" sz="1400" dirty="0" smtClean="0">
              <a:latin typeface="Calibri" pitchFamily="34" charset="0"/>
            </a:rPr>
            <a:t>Organizza specifici comitati di lavoro per promuovere iniziative, elaborare obiettivi pedagogici-didattici, valutare e riflettere, proporre arredi e materiali, mantenere strette relazioni con agenzie, promuovere incontri tra istituzioni educative diverse.</a:t>
          </a:r>
          <a:endParaRPr lang="it-IT" sz="1400" dirty="0">
            <a:latin typeface="Calibri" pitchFamily="34" charset="0"/>
          </a:endParaRPr>
        </a:p>
      </dgm:t>
    </dgm:pt>
    <dgm:pt modelId="{CE494981-6CE0-4C6F-ABCA-2939FCA7DE0F}" type="parTrans" cxnId="{2DF88F16-5D7B-4481-986F-4DC01115734C}">
      <dgm:prSet/>
      <dgm:spPr/>
      <dgm:t>
        <a:bodyPr/>
        <a:lstStyle/>
        <a:p>
          <a:endParaRPr lang="it-IT"/>
        </a:p>
      </dgm:t>
    </dgm:pt>
    <dgm:pt modelId="{694B8A0A-E29F-4358-9A13-26819D70AB66}" type="sibTrans" cxnId="{2DF88F16-5D7B-4481-986F-4DC01115734C}">
      <dgm:prSet/>
      <dgm:spPr/>
      <dgm:t>
        <a:bodyPr/>
        <a:lstStyle/>
        <a:p>
          <a:endParaRPr lang="it-IT"/>
        </a:p>
      </dgm:t>
    </dgm:pt>
    <dgm:pt modelId="{55C03E97-BCA1-4206-A40D-9D3AE5759A7E}">
      <dgm:prSet phldrT="[Testo]" custT="1"/>
      <dgm:spPr/>
      <dgm:t>
        <a:bodyPr/>
        <a:lstStyle/>
        <a:p>
          <a:r>
            <a:rPr lang="it-IT" sz="1400" dirty="0" smtClean="0">
              <a:latin typeface="Calibri" pitchFamily="34" charset="0"/>
            </a:rPr>
            <a:t>Traduce le istanze che emergono nelle pratiche dialogiche della partecipazione per farle diventare proposta culturale e politica: esercizio della cittadinanza</a:t>
          </a:r>
        </a:p>
        <a:p>
          <a:r>
            <a:rPr lang="it-IT" sz="1400" dirty="0" smtClean="0">
              <a:latin typeface="Calibri" pitchFamily="34" charset="0"/>
            </a:rPr>
            <a:t> </a:t>
          </a:r>
          <a:endParaRPr lang="it-IT" sz="1400" dirty="0">
            <a:latin typeface="Calibri" pitchFamily="34" charset="0"/>
          </a:endParaRPr>
        </a:p>
      </dgm:t>
    </dgm:pt>
    <dgm:pt modelId="{B6DD8185-8128-4FAC-90DA-AE1AF3599FA9}" type="parTrans" cxnId="{23767C0D-7BB0-4336-9125-887A0AD35936}">
      <dgm:prSet/>
      <dgm:spPr/>
      <dgm:t>
        <a:bodyPr/>
        <a:lstStyle/>
        <a:p>
          <a:endParaRPr lang="it-IT"/>
        </a:p>
      </dgm:t>
    </dgm:pt>
    <dgm:pt modelId="{09C74ED6-E0D4-4F7E-8F97-05F905BC2A28}" type="sibTrans" cxnId="{23767C0D-7BB0-4336-9125-887A0AD35936}">
      <dgm:prSet/>
      <dgm:spPr/>
      <dgm:t>
        <a:bodyPr/>
        <a:lstStyle/>
        <a:p>
          <a:endParaRPr lang="it-IT"/>
        </a:p>
      </dgm:t>
    </dgm:pt>
    <dgm:pt modelId="{71948ECA-8180-446E-B097-06587595EDC4}">
      <dgm:prSet phldrT="[Testo]" custT="1"/>
      <dgm:spPr/>
      <dgm:t>
        <a:bodyPr/>
        <a:lstStyle/>
        <a:p>
          <a:r>
            <a:rPr lang="it-IT" sz="1400" dirty="0" smtClean="0">
              <a:latin typeface="Calibri" pitchFamily="34" charset="0"/>
            </a:rPr>
            <a:t>Azioni che coinvolgono l’organizzazione e l’ambiente fisico concretizzandosi nella pratica quotidiana in relazioni e comunicazioni.</a:t>
          </a:r>
          <a:endParaRPr lang="it-IT" sz="1400" dirty="0">
            <a:latin typeface="Calibri" pitchFamily="34" charset="0"/>
          </a:endParaRPr>
        </a:p>
      </dgm:t>
    </dgm:pt>
    <dgm:pt modelId="{7FFDF711-EE88-443A-80C7-14592C100AAD}" type="parTrans" cxnId="{32750EF2-695F-47D4-A287-252DF2F58EA2}">
      <dgm:prSet/>
      <dgm:spPr/>
      <dgm:t>
        <a:bodyPr/>
        <a:lstStyle/>
        <a:p>
          <a:endParaRPr lang="it-IT"/>
        </a:p>
      </dgm:t>
    </dgm:pt>
    <dgm:pt modelId="{2B56D89C-9C5F-4B70-8AA5-6719D5E7C683}" type="sibTrans" cxnId="{32750EF2-695F-47D4-A287-252DF2F58EA2}">
      <dgm:prSet/>
      <dgm:spPr/>
      <dgm:t>
        <a:bodyPr/>
        <a:lstStyle/>
        <a:p>
          <a:endParaRPr lang="it-IT"/>
        </a:p>
      </dgm:t>
    </dgm:pt>
    <dgm:pt modelId="{307586B1-3081-4577-A2EB-8B04E49F6835}">
      <dgm:prSet phldrT="[Testo]" custT="1">
        <dgm:style>
          <a:lnRef idx="1">
            <a:schemeClr val="accent2"/>
          </a:lnRef>
          <a:fillRef idx="2">
            <a:schemeClr val="accent2"/>
          </a:fillRef>
          <a:effectRef idx="1">
            <a:schemeClr val="accent2"/>
          </a:effectRef>
          <a:fontRef idx="minor">
            <a:schemeClr val="dk1"/>
          </a:fontRef>
        </dgm:style>
      </dgm:prSet>
      <dgm:spPr/>
      <dgm:t>
        <a:bodyPr/>
        <a:lstStyle/>
        <a:p>
          <a:r>
            <a:rPr lang="it-IT" sz="1800" dirty="0" smtClean="0">
              <a:solidFill>
                <a:srgbClr val="7030A0"/>
              </a:solidFill>
              <a:effectLst>
                <a:outerShdw blurRad="38100" dist="38100" dir="2700000" algn="tl">
                  <a:srgbClr val="000000">
                    <a:alpha val="43137"/>
                  </a:srgbClr>
                </a:outerShdw>
              </a:effectLst>
              <a:latin typeface="Calibri" pitchFamily="34" charset="0"/>
            </a:rPr>
            <a:t>FUNZIONI</a:t>
          </a:r>
          <a:endParaRPr lang="it-IT" sz="1800" dirty="0">
            <a:solidFill>
              <a:srgbClr val="7030A0"/>
            </a:solidFill>
            <a:effectLst>
              <a:outerShdw blurRad="38100" dist="38100" dir="2700000" algn="tl">
                <a:srgbClr val="000000">
                  <a:alpha val="43137"/>
                </a:srgbClr>
              </a:outerShdw>
            </a:effectLst>
            <a:latin typeface="Calibri" pitchFamily="34" charset="0"/>
          </a:endParaRPr>
        </a:p>
      </dgm:t>
    </dgm:pt>
    <dgm:pt modelId="{C49C31E3-6672-4939-A780-66CD9DC5C91F}" type="parTrans" cxnId="{3F1D69EC-CA3D-4187-8137-3CCAAF535AF2}">
      <dgm:prSet/>
      <dgm:spPr/>
      <dgm:t>
        <a:bodyPr/>
        <a:lstStyle/>
        <a:p>
          <a:endParaRPr lang="it-IT"/>
        </a:p>
      </dgm:t>
    </dgm:pt>
    <dgm:pt modelId="{5BDFFE75-D890-4D06-BFB7-8DC44913FDF5}" type="sibTrans" cxnId="{3F1D69EC-CA3D-4187-8137-3CCAAF535AF2}">
      <dgm:prSet/>
      <dgm:spPr/>
      <dgm:t>
        <a:bodyPr/>
        <a:lstStyle/>
        <a:p>
          <a:endParaRPr lang="it-IT"/>
        </a:p>
      </dgm:t>
    </dgm:pt>
    <dgm:pt modelId="{B94256C9-C658-4D4E-AB99-94AC528FD333}" type="pres">
      <dgm:prSet presAssocID="{800C6E35-F380-47AE-A7B1-5D6B7F2DA90D}" presName="vert0" presStyleCnt="0">
        <dgm:presLayoutVars>
          <dgm:dir/>
          <dgm:animOne val="branch"/>
          <dgm:animLvl val="lvl"/>
        </dgm:presLayoutVars>
      </dgm:prSet>
      <dgm:spPr/>
      <dgm:t>
        <a:bodyPr/>
        <a:lstStyle/>
        <a:p>
          <a:endParaRPr lang="it-IT"/>
        </a:p>
      </dgm:t>
    </dgm:pt>
    <dgm:pt modelId="{61B3744F-50A7-4761-89FF-7FF8902A8D5F}" type="pres">
      <dgm:prSet presAssocID="{775A2BB5-B8FD-414B-9008-5DD0A903135E}" presName="thickLine" presStyleLbl="alignNode1" presStyleIdx="0" presStyleCnt="2"/>
      <dgm:spPr/>
    </dgm:pt>
    <dgm:pt modelId="{EA9C369B-1054-4B5A-97B7-6D35C7739D87}" type="pres">
      <dgm:prSet presAssocID="{775A2BB5-B8FD-414B-9008-5DD0A903135E}" presName="horz1" presStyleCnt="0"/>
      <dgm:spPr/>
    </dgm:pt>
    <dgm:pt modelId="{4470F47D-48EC-43E7-8E0D-871BBBA8C58A}" type="pres">
      <dgm:prSet presAssocID="{775A2BB5-B8FD-414B-9008-5DD0A903135E}" presName="tx1" presStyleLbl="revTx" presStyleIdx="0" presStyleCnt="6" custScaleY="83333"/>
      <dgm:spPr/>
      <dgm:t>
        <a:bodyPr/>
        <a:lstStyle/>
        <a:p>
          <a:endParaRPr lang="it-IT"/>
        </a:p>
      </dgm:t>
    </dgm:pt>
    <dgm:pt modelId="{68C3ED73-7FF7-4B57-8A75-A6CCC2FAB89C}" type="pres">
      <dgm:prSet presAssocID="{775A2BB5-B8FD-414B-9008-5DD0A903135E}" presName="vert1" presStyleCnt="0"/>
      <dgm:spPr/>
    </dgm:pt>
    <dgm:pt modelId="{3209784A-ED92-45BF-AD4D-51B32B6B8C5F}" type="pres">
      <dgm:prSet presAssocID="{71948ECA-8180-446E-B097-06587595EDC4}" presName="vertSpace2a" presStyleCnt="0"/>
      <dgm:spPr/>
    </dgm:pt>
    <dgm:pt modelId="{3D47A8D3-7970-40BB-965B-6182B605093E}" type="pres">
      <dgm:prSet presAssocID="{71948ECA-8180-446E-B097-06587595EDC4}" presName="horz2" presStyleCnt="0"/>
      <dgm:spPr/>
    </dgm:pt>
    <dgm:pt modelId="{D6D7EB93-F8E0-425B-9C14-13BB8274DFFF}" type="pres">
      <dgm:prSet presAssocID="{71948ECA-8180-446E-B097-06587595EDC4}" presName="horzSpace2" presStyleCnt="0"/>
      <dgm:spPr/>
    </dgm:pt>
    <dgm:pt modelId="{44ECB7B2-F695-4677-8B37-B4CA56231BCC}" type="pres">
      <dgm:prSet presAssocID="{71948ECA-8180-446E-B097-06587595EDC4}" presName="tx2" presStyleLbl="revTx" presStyleIdx="1" presStyleCnt="6"/>
      <dgm:spPr/>
      <dgm:t>
        <a:bodyPr/>
        <a:lstStyle/>
        <a:p>
          <a:endParaRPr lang="it-IT"/>
        </a:p>
      </dgm:t>
    </dgm:pt>
    <dgm:pt modelId="{64D513CB-293F-43E0-B904-34696A95C5BB}" type="pres">
      <dgm:prSet presAssocID="{71948ECA-8180-446E-B097-06587595EDC4}" presName="vert2" presStyleCnt="0"/>
      <dgm:spPr/>
    </dgm:pt>
    <dgm:pt modelId="{ACC0E326-426D-4D5E-90B2-EA01FE8A26A6}" type="pres">
      <dgm:prSet presAssocID="{71948ECA-8180-446E-B097-06587595EDC4}" presName="thinLine2b" presStyleLbl="callout" presStyleIdx="0" presStyleCnt="4" custLinFactY="-500000" custLinFactNeighborY="-583098"/>
      <dgm:spPr/>
    </dgm:pt>
    <dgm:pt modelId="{0F33456F-05FE-4E3E-91DE-3A4F1F888C74}" type="pres">
      <dgm:prSet presAssocID="{71948ECA-8180-446E-B097-06587595EDC4}" presName="vertSpace2b" presStyleCnt="0"/>
      <dgm:spPr/>
    </dgm:pt>
    <dgm:pt modelId="{1480D787-61EE-42C6-B792-1F25C5E607DA}" type="pres">
      <dgm:prSet presAssocID="{8BA1A001-99B7-4C84-8A5E-644F6999AF02}" presName="horz2" presStyleCnt="0"/>
      <dgm:spPr/>
    </dgm:pt>
    <dgm:pt modelId="{0026DA90-92BE-4482-8EA4-81090F96D539}" type="pres">
      <dgm:prSet presAssocID="{8BA1A001-99B7-4C84-8A5E-644F6999AF02}" presName="horzSpace2" presStyleCnt="0"/>
      <dgm:spPr/>
    </dgm:pt>
    <dgm:pt modelId="{9E4D77AD-B4DB-4A3B-A98E-6BA3B9B70E12}" type="pres">
      <dgm:prSet presAssocID="{8BA1A001-99B7-4C84-8A5E-644F6999AF02}" presName="tx2" presStyleLbl="revTx" presStyleIdx="2" presStyleCnt="6" custScaleY="57305" custLinFactNeighborY="-42019"/>
      <dgm:spPr/>
      <dgm:t>
        <a:bodyPr/>
        <a:lstStyle/>
        <a:p>
          <a:endParaRPr lang="it-IT"/>
        </a:p>
      </dgm:t>
    </dgm:pt>
    <dgm:pt modelId="{27C61D01-2C98-4EA7-95C8-A923E8927C6D}" type="pres">
      <dgm:prSet presAssocID="{8BA1A001-99B7-4C84-8A5E-644F6999AF02}" presName="vert2" presStyleCnt="0"/>
      <dgm:spPr/>
    </dgm:pt>
    <dgm:pt modelId="{2F64585A-86E1-44E5-814A-6862AEDB5699}" type="pres">
      <dgm:prSet presAssocID="{8BA1A001-99B7-4C84-8A5E-644F6999AF02}" presName="thinLine2b" presStyleLbl="callout" presStyleIdx="1" presStyleCnt="4" custLinFactY="-300000" custLinFactNeighborY="-365657"/>
      <dgm:spPr/>
    </dgm:pt>
    <dgm:pt modelId="{6E4318B2-BEBA-4060-9578-AF4E0C815A66}" type="pres">
      <dgm:prSet presAssocID="{8BA1A001-99B7-4C84-8A5E-644F6999AF02}" presName="vertSpace2b" presStyleCnt="0"/>
      <dgm:spPr/>
    </dgm:pt>
    <dgm:pt modelId="{3D753A29-6E37-45BB-B03D-98424A20697D}" type="pres">
      <dgm:prSet presAssocID="{307586B1-3081-4577-A2EB-8B04E49F6835}" presName="thickLine" presStyleLbl="alignNode1" presStyleIdx="1" presStyleCnt="2" custLinFactNeighborY="-16121"/>
      <dgm:spPr/>
    </dgm:pt>
    <dgm:pt modelId="{AFC69A33-6ADA-40C7-880A-1AAAEF02431D}" type="pres">
      <dgm:prSet presAssocID="{307586B1-3081-4577-A2EB-8B04E49F6835}" presName="horz1" presStyleCnt="0"/>
      <dgm:spPr/>
    </dgm:pt>
    <dgm:pt modelId="{277EF971-74A7-4F6F-8B83-CB8F42E0A795}" type="pres">
      <dgm:prSet presAssocID="{307586B1-3081-4577-A2EB-8B04E49F6835}" presName="tx1" presStyleLbl="revTx" presStyleIdx="3" presStyleCnt="6" custScaleY="111061" custLinFactNeighborY="-17904"/>
      <dgm:spPr/>
      <dgm:t>
        <a:bodyPr/>
        <a:lstStyle/>
        <a:p>
          <a:endParaRPr lang="it-IT"/>
        </a:p>
      </dgm:t>
    </dgm:pt>
    <dgm:pt modelId="{AC9FC4C1-93C8-4BBA-B28F-19B8E1080F17}" type="pres">
      <dgm:prSet presAssocID="{307586B1-3081-4577-A2EB-8B04E49F6835}" presName="vert1" presStyleCnt="0"/>
      <dgm:spPr/>
    </dgm:pt>
    <dgm:pt modelId="{0EE22592-C05C-4564-B0A0-D772B94D2422}" type="pres">
      <dgm:prSet presAssocID="{8ED2C117-4064-4C1B-B31A-52379224BC21}" presName="vertSpace2a" presStyleCnt="0"/>
      <dgm:spPr/>
    </dgm:pt>
    <dgm:pt modelId="{AF513830-733A-4BE7-A1A4-5A54293C1BA4}" type="pres">
      <dgm:prSet presAssocID="{8ED2C117-4064-4C1B-B31A-52379224BC21}" presName="horz2" presStyleCnt="0"/>
      <dgm:spPr/>
    </dgm:pt>
    <dgm:pt modelId="{984C49C3-88BD-46B8-8B2F-570139379342}" type="pres">
      <dgm:prSet presAssocID="{8ED2C117-4064-4C1B-B31A-52379224BC21}" presName="horzSpace2" presStyleCnt="0"/>
      <dgm:spPr/>
    </dgm:pt>
    <dgm:pt modelId="{2D9E909A-F7EF-4D6B-A538-0C30ABD4D035}" type="pres">
      <dgm:prSet presAssocID="{8ED2C117-4064-4C1B-B31A-52379224BC21}" presName="tx2" presStyleLbl="revTx" presStyleIdx="4" presStyleCnt="6" custLinFactNeighborX="-803" custLinFactNeighborY="-20188"/>
      <dgm:spPr/>
      <dgm:t>
        <a:bodyPr/>
        <a:lstStyle/>
        <a:p>
          <a:endParaRPr lang="it-IT"/>
        </a:p>
      </dgm:t>
    </dgm:pt>
    <dgm:pt modelId="{DC36E731-BF0F-47AB-AA98-13CE544F6BA7}" type="pres">
      <dgm:prSet presAssocID="{8ED2C117-4064-4C1B-B31A-52379224BC21}" presName="vert2" presStyleCnt="0"/>
      <dgm:spPr/>
    </dgm:pt>
    <dgm:pt modelId="{FE873E1C-A8FD-424D-B7B5-4E6DDA80FDB2}" type="pres">
      <dgm:prSet presAssocID="{8ED2C117-4064-4C1B-B31A-52379224BC21}" presName="thinLine2b" presStyleLbl="callout" presStyleIdx="2" presStyleCnt="4" custLinFactY="-300000" custLinFactNeighborY="-388293"/>
      <dgm:spPr/>
    </dgm:pt>
    <dgm:pt modelId="{B95359EA-7FA6-425E-861E-C674C041768A}" type="pres">
      <dgm:prSet presAssocID="{8ED2C117-4064-4C1B-B31A-52379224BC21}" presName="vertSpace2b" presStyleCnt="0"/>
      <dgm:spPr/>
    </dgm:pt>
    <dgm:pt modelId="{29F87D7F-1FBE-42AE-8B22-079D142089C2}" type="pres">
      <dgm:prSet presAssocID="{55C03E97-BCA1-4206-A40D-9D3AE5759A7E}" presName="horz2" presStyleCnt="0"/>
      <dgm:spPr/>
    </dgm:pt>
    <dgm:pt modelId="{29682F6A-AE20-4B03-9F77-F12280367640}" type="pres">
      <dgm:prSet presAssocID="{55C03E97-BCA1-4206-A40D-9D3AE5759A7E}" presName="horzSpace2" presStyleCnt="0"/>
      <dgm:spPr/>
    </dgm:pt>
    <dgm:pt modelId="{CBC6DD32-9C4C-46D9-8D43-AC8CEB1E8089}" type="pres">
      <dgm:prSet presAssocID="{55C03E97-BCA1-4206-A40D-9D3AE5759A7E}" presName="tx2" presStyleLbl="revTx" presStyleIdx="5" presStyleCnt="6" custScaleY="51600" custLinFactNeighborY="-12813"/>
      <dgm:spPr/>
      <dgm:t>
        <a:bodyPr/>
        <a:lstStyle/>
        <a:p>
          <a:endParaRPr lang="it-IT"/>
        </a:p>
      </dgm:t>
    </dgm:pt>
    <dgm:pt modelId="{97507187-06C4-4E34-8B6F-ADC459B721A2}" type="pres">
      <dgm:prSet presAssocID="{55C03E97-BCA1-4206-A40D-9D3AE5759A7E}" presName="vert2" presStyleCnt="0"/>
      <dgm:spPr/>
    </dgm:pt>
    <dgm:pt modelId="{4D727873-4B95-4B2B-AC84-75B738F524DE}" type="pres">
      <dgm:prSet presAssocID="{55C03E97-BCA1-4206-A40D-9D3AE5759A7E}" presName="thinLine2b" presStyleLbl="callout" presStyleIdx="3" presStyleCnt="4" custLinFactY="-25305" custLinFactNeighborY="-100000"/>
      <dgm:spPr/>
    </dgm:pt>
    <dgm:pt modelId="{27B3E5C0-0A69-45F8-9728-926B1B2003EA}" type="pres">
      <dgm:prSet presAssocID="{55C03E97-BCA1-4206-A40D-9D3AE5759A7E}" presName="vertSpace2b" presStyleCnt="0"/>
      <dgm:spPr/>
    </dgm:pt>
  </dgm:ptLst>
  <dgm:cxnLst>
    <dgm:cxn modelId="{23767C0D-7BB0-4336-9125-887A0AD35936}" srcId="{307586B1-3081-4577-A2EB-8B04E49F6835}" destId="{55C03E97-BCA1-4206-A40D-9D3AE5759A7E}" srcOrd="1" destOrd="0" parTransId="{B6DD8185-8128-4FAC-90DA-AE1AF3599FA9}" sibTransId="{09C74ED6-E0D4-4F7E-8F97-05F905BC2A28}"/>
    <dgm:cxn modelId="{2B6858FE-1EA2-47EC-807D-E8E3F778206F}" srcId="{800C6E35-F380-47AE-A7B1-5D6B7F2DA90D}" destId="{775A2BB5-B8FD-414B-9008-5DD0A903135E}" srcOrd="0" destOrd="0" parTransId="{757EE349-F197-4BD7-8047-FD23EE2579AC}" sibTransId="{73E1E8F7-CF19-4D1A-A41C-BCCED92E922F}"/>
    <dgm:cxn modelId="{32750EF2-695F-47D4-A287-252DF2F58EA2}" srcId="{775A2BB5-B8FD-414B-9008-5DD0A903135E}" destId="{71948ECA-8180-446E-B097-06587595EDC4}" srcOrd="0" destOrd="0" parTransId="{7FFDF711-EE88-443A-80C7-14592C100AAD}" sibTransId="{2B56D89C-9C5F-4B70-8AA5-6719D5E7C683}"/>
    <dgm:cxn modelId="{A2878425-36C5-40FB-A618-83B15D7F3333}" type="presOf" srcId="{8ED2C117-4064-4C1B-B31A-52379224BC21}" destId="{2D9E909A-F7EF-4D6B-A538-0C30ABD4D035}" srcOrd="0" destOrd="0" presId="urn:microsoft.com/office/officeart/2008/layout/LinedList"/>
    <dgm:cxn modelId="{55CA2893-7196-4A90-853A-9488A601CC08}" srcId="{775A2BB5-B8FD-414B-9008-5DD0A903135E}" destId="{8BA1A001-99B7-4C84-8A5E-644F6999AF02}" srcOrd="1" destOrd="0" parTransId="{BB61E79C-EABF-4290-8D3C-43D00F2F6E1F}" sibTransId="{D190F0FE-FC3E-40CF-A0EC-1469C9F7676B}"/>
    <dgm:cxn modelId="{3F1D69EC-CA3D-4187-8137-3CCAAF535AF2}" srcId="{800C6E35-F380-47AE-A7B1-5D6B7F2DA90D}" destId="{307586B1-3081-4577-A2EB-8B04E49F6835}" srcOrd="1" destOrd="0" parTransId="{C49C31E3-6672-4939-A780-66CD9DC5C91F}" sibTransId="{5BDFFE75-D890-4D06-BFB7-8DC44913FDF5}"/>
    <dgm:cxn modelId="{7984DA22-1181-4F8B-81BE-15F2DEF9FA6D}" type="presOf" srcId="{307586B1-3081-4577-A2EB-8B04E49F6835}" destId="{277EF971-74A7-4F6F-8B83-CB8F42E0A795}" srcOrd="0" destOrd="0" presId="urn:microsoft.com/office/officeart/2008/layout/LinedList"/>
    <dgm:cxn modelId="{6FC91B75-EED9-431F-94CE-8668135AD02A}" type="presOf" srcId="{8BA1A001-99B7-4C84-8A5E-644F6999AF02}" destId="{9E4D77AD-B4DB-4A3B-A98E-6BA3B9B70E12}" srcOrd="0" destOrd="0" presId="urn:microsoft.com/office/officeart/2008/layout/LinedList"/>
    <dgm:cxn modelId="{7BFC7E8E-E23D-4212-8606-2FFC70A9D29B}" type="presOf" srcId="{800C6E35-F380-47AE-A7B1-5D6B7F2DA90D}" destId="{B94256C9-C658-4D4E-AB99-94AC528FD333}" srcOrd="0" destOrd="0" presId="urn:microsoft.com/office/officeart/2008/layout/LinedList"/>
    <dgm:cxn modelId="{7346943D-DEA5-437F-8DE1-4215F87C10C3}" type="presOf" srcId="{775A2BB5-B8FD-414B-9008-5DD0A903135E}" destId="{4470F47D-48EC-43E7-8E0D-871BBBA8C58A}" srcOrd="0" destOrd="0" presId="urn:microsoft.com/office/officeart/2008/layout/LinedList"/>
    <dgm:cxn modelId="{3FFF7EC9-9910-4886-BB8E-E47E23CD1356}" type="presOf" srcId="{55C03E97-BCA1-4206-A40D-9D3AE5759A7E}" destId="{CBC6DD32-9C4C-46D9-8D43-AC8CEB1E8089}" srcOrd="0" destOrd="0" presId="urn:microsoft.com/office/officeart/2008/layout/LinedList"/>
    <dgm:cxn modelId="{2DF88F16-5D7B-4481-986F-4DC01115734C}" srcId="{307586B1-3081-4577-A2EB-8B04E49F6835}" destId="{8ED2C117-4064-4C1B-B31A-52379224BC21}" srcOrd="0" destOrd="0" parTransId="{CE494981-6CE0-4C6F-ABCA-2939FCA7DE0F}" sibTransId="{694B8A0A-E29F-4358-9A13-26819D70AB66}"/>
    <dgm:cxn modelId="{87575998-FB60-4A87-B610-3124659D1263}" type="presOf" srcId="{71948ECA-8180-446E-B097-06587595EDC4}" destId="{44ECB7B2-F695-4677-8B37-B4CA56231BCC}" srcOrd="0" destOrd="0" presId="urn:microsoft.com/office/officeart/2008/layout/LinedList"/>
    <dgm:cxn modelId="{6A8462F2-331D-462D-B494-4D41B2B8E43A}" type="presParOf" srcId="{B94256C9-C658-4D4E-AB99-94AC528FD333}" destId="{61B3744F-50A7-4761-89FF-7FF8902A8D5F}" srcOrd="0" destOrd="0" presId="urn:microsoft.com/office/officeart/2008/layout/LinedList"/>
    <dgm:cxn modelId="{480A8D3F-5275-4A5B-BACF-12D578DE9A05}" type="presParOf" srcId="{B94256C9-C658-4D4E-AB99-94AC528FD333}" destId="{EA9C369B-1054-4B5A-97B7-6D35C7739D87}" srcOrd="1" destOrd="0" presId="urn:microsoft.com/office/officeart/2008/layout/LinedList"/>
    <dgm:cxn modelId="{745841ED-54CA-4566-B6C4-AE5E887FA33B}" type="presParOf" srcId="{EA9C369B-1054-4B5A-97B7-6D35C7739D87}" destId="{4470F47D-48EC-43E7-8E0D-871BBBA8C58A}" srcOrd="0" destOrd="0" presId="urn:microsoft.com/office/officeart/2008/layout/LinedList"/>
    <dgm:cxn modelId="{FB0515B0-E4D4-4925-863B-0C55422C724F}" type="presParOf" srcId="{EA9C369B-1054-4B5A-97B7-6D35C7739D87}" destId="{68C3ED73-7FF7-4B57-8A75-A6CCC2FAB89C}" srcOrd="1" destOrd="0" presId="urn:microsoft.com/office/officeart/2008/layout/LinedList"/>
    <dgm:cxn modelId="{151273DB-5BAD-4AF4-A002-E5928EEF6199}" type="presParOf" srcId="{68C3ED73-7FF7-4B57-8A75-A6CCC2FAB89C}" destId="{3209784A-ED92-45BF-AD4D-51B32B6B8C5F}" srcOrd="0" destOrd="0" presId="urn:microsoft.com/office/officeart/2008/layout/LinedList"/>
    <dgm:cxn modelId="{0AEC5864-8EF1-4C16-A4BD-15CB4A72E6E1}" type="presParOf" srcId="{68C3ED73-7FF7-4B57-8A75-A6CCC2FAB89C}" destId="{3D47A8D3-7970-40BB-965B-6182B605093E}" srcOrd="1" destOrd="0" presId="urn:microsoft.com/office/officeart/2008/layout/LinedList"/>
    <dgm:cxn modelId="{052FAFD3-6C31-40E3-9538-84A7575B941F}" type="presParOf" srcId="{3D47A8D3-7970-40BB-965B-6182B605093E}" destId="{D6D7EB93-F8E0-425B-9C14-13BB8274DFFF}" srcOrd="0" destOrd="0" presId="urn:microsoft.com/office/officeart/2008/layout/LinedList"/>
    <dgm:cxn modelId="{8390C179-0A3E-400B-A21A-F7B521CD1863}" type="presParOf" srcId="{3D47A8D3-7970-40BB-965B-6182B605093E}" destId="{44ECB7B2-F695-4677-8B37-B4CA56231BCC}" srcOrd="1" destOrd="0" presId="urn:microsoft.com/office/officeart/2008/layout/LinedList"/>
    <dgm:cxn modelId="{DA9C1C32-5294-4F4B-9552-EC94459CCC4A}" type="presParOf" srcId="{3D47A8D3-7970-40BB-965B-6182B605093E}" destId="{64D513CB-293F-43E0-B904-34696A95C5BB}" srcOrd="2" destOrd="0" presId="urn:microsoft.com/office/officeart/2008/layout/LinedList"/>
    <dgm:cxn modelId="{F0E0CCA2-C79C-4619-B31D-5A7F3D9A1E7D}" type="presParOf" srcId="{68C3ED73-7FF7-4B57-8A75-A6CCC2FAB89C}" destId="{ACC0E326-426D-4D5E-90B2-EA01FE8A26A6}" srcOrd="2" destOrd="0" presId="urn:microsoft.com/office/officeart/2008/layout/LinedList"/>
    <dgm:cxn modelId="{7A43A220-E08D-434A-98D0-A15485A2376A}" type="presParOf" srcId="{68C3ED73-7FF7-4B57-8A75-A6CCC2FAB89C}" destId="{0F33456F-05FE-4E3E-91DE-3A4F1F888C74}" srcOrd="3" destOrd="0" presId="urn:microsoft.com/office/officeart/2008/layout/LinedList"/>
    <dgm:cxn modelId="{5C887A9E-B96C-4622-BA6A-074550A74C8A}" type="presParOf" srcId="{68C3ED73-7FF7-4B57-8A75-A6CCC2FAB89C}" destId="{1480D787-61EE-42C6-B792-1F25C5E607DA}" srcOrd="4" destOrd="0" presId="urn:microsoft.com/office/officeart/2008/layout/LinedList"/>
    <dgm:cxn modelId="{8F3E06E5-ED92-4D10-9A70-6351EA915247}" type="presParOf" srcId="{1480D787-61EE-42C6-B792-1F25C5E607DA}" destId="{0026DA90-92BE-4482-8EA4-81090F96D539}" srcOrd="0" destOrd="0" presId="urn:microsoft.com/office/officeart/2008/layout/LinedList"/>
    <dgm:cxn modelId="{31B5ECC0-A678-474A-9C12-CBA1C8E727A7}" type="presParOf" srcId="{1480D787-61EE-42C6-B792-1F25C5E607DA}" destId="{9E4D77AD-B4DB-4A3B-A98E-6BA3B9B70E12}" srcOrd="1" destOrd="0" presId="urn:microsoft.com/office/officeart/2008/layout/LinedList"/>
    <dgm:cxn modelId="{87A0C1D4-7C57-45B9-A079-1B2EC38BDCD7}" type="presParOf" srcId="{1480D787-61EE-42C6-B792-1F25C5E607DA}" destId="{27C61D01-2C98-4EA7-95C8-A923E8927C6D}" srcOrd="2" destOrd="0" presId="urn:microsoft.com/office/officeart/2008/layout/LinedList"/>
    <dgm:cxn modelId="{45D14F03-AFC6-4544-94D1-835975DC5EFA}" type="presParOf" srcId="{68C3ED73-7FF7-4B57-8A75-A6CCC2FAB89C}" destId="{2F64585A-86E1-44E5-814A-6862AEDB5699}" srcOrd="5" destOrd="0" presId="urn:microsoft.com/office/officeart/2008/layout/LinedList"/>
    <dgm:cxn modelId="{15EB2082-3376-4D19-B1DB-C5D95113E579}" type="presParOf" srcId="{68C3ED73-7FF7-4B57-8A75-A6CCC2FAB89C}" destId="{6E4318B2-BEBA-4060-9578-AF4E0C815A66}" srcOrd="6" destOrd="0" presId="urn:microsoft.com/office/officeart/2008/layout/LinedList"/>
    <dgm:cxn modelId="{5AB9C8DC-E06C-4922-9A0F-AD22768145E9}" type="presParOf" srcId="{B94256C9-C658-4D4E-AB99-94AC528FD333}" destId="{3D753A29-6E37-45BB-B03D-98424A20697D}" srcOrd="2" destOrd="0" presId="urn:microsoft.com/office/officeart/2008/layout/LinedList"/>
    <dgm:cxn modelId="{3FF020FF-8A82-4C29-B366-50E242F6EB4A}" type="presParOf" srcId="{B94256C9-C658-4D4E-AB99-94AC528FD333}" destId="{AFC69A33-6ADA-40C7-880A-1AAAEF02431D}" srcOrd="3" destOrd="0" presId="urn:microsoft.com/office/officeart/2008/layout/LinedList"/>
    <dgm:cxn modelId="{2FC35389-642F-44C6-BF6A-7DBAE3F8A0F7}" type="presParOf" srcId="{AFC69A33-6ADA-40C7-880A-1AAAEF02431D}" destId="{277EF971-74A7-4F6F-8B83-CB8F42E0A795}" srcOrd="0" destOrd="0" presId="urn:microsoft.com/office/officeart/2008/layout/LinedList"/>
    <dgm:cxn modelId="{3DBBBFA4-046B-454B-89FB-23ED55B92D94}" type="presParOf" srcId="{AFC69A33-6ADA-40C7-880A-1AAAEF02431D}" destId="{AC9FC4C1-93C8-4BBA-B28F-19B8E1080F17}" srcOrd="1" destOrd="0" presId="urn:microsoft.com/office/officeart/2008/layout/LinedList"/>
    <dgm:cxn modelId="{5FD510B9-DB02-4581-BDB2-BFE99EC1F747}" type="presParOf" srcId="{AC9FC4C1-93C8-4BBA-B28F-19B8E1080F17}" destId="{0EE22592-C05C-4564-B0A0-D772B94D2422}" srcOrd="0" destOrd="0" presId="urn:microsoft.com/office/officeart/2008/layout/LinedList"/>
    <dgm:cxn modelId="{37781C01-BAFB-4F24-BB2F-CD08B6D544D0}" type="presParOf" srcId="{AC9FC4C1-93C8-4BBA-B28F-19B8E1080F17}" destId="{AF513830-733A-4BE7-A1A4-5A54293C1BA4}" srcOrd="1" destOrd="0" presId="urn:microsoft.com/office/officeart/2008/layout/LinedList"/>
    <dgm:cxn modelId="{FA15838D-E5B5-4C44-96D7-A171E448D2B0}" type="presParOf" srcId="{AF513830-733A-4BE7-A1A4-5A54293C1BA4}" destId="{984C49C3-88BD-46B8-8B2F-570139379342}" srcOrd="0" destOrd="0" presId="urn:microsoft.com/office/officeart/2008/layout/LinedList"/>
    <dgm:cxn modelId="{24706760-7028-4DB0-B6E3-38D10E1F57FD}" type="presParOf" srcId="{AF513830-733A-4BE7-A1A4-5A54293C1BA4}" destId="{2D9E909A-F7EF-4D6B-A538-0C30ABD4D035}" srcOrd="1" destOrd="0" presId="urn:microsoft.com/office/officeart/2008/layout/LinedList"/>
    <dgm:cxn modelId="{9BE81B4A-ACF5-4AA4-8DC0-285D3B33824C}" type="presParOf" srcId="{AF513830-733A-4BE7-A1A4-5A54293C1BA4}" destId="{DC36E731-BF0F-47AB-AA98-13CE544F6BA7}" srcOrd="2" destOrd="0" presId="urn:microsoft.com/office/officeart/2008/layout/LinedList"/>
    <dgm:cxn modelId="{3E7AB010-A102-4A25-BF21-ACCF754E08B0}" type="presParOf" srcId="{AC9FC4C1-93C8-4BBA-B28F-19B8E1080F17}" destId="{FE873E1C-A8FD-424D-B7B5-4E6DDA80FDB2}" srcOrd="2" destOrd="0" presId="urn:microsoft.com/office/officeart/2008/layout/LinedList"/>
    <dgm:cxn modelId="{E4AA1C83-B2A8-405B-AE64-6F47B1383BB6}" type="presParOf" srcId="{AC9FC4C1-93C8-4BBA-B28F-19B8E1080F17}" destId="{B95359EA-7FA6-425E-861E-C674C041768A}" srcOrd="3" destOrd="0" presId="urn:microsoft.com/office/officeart/2008/layout/LinedList"/>
    <dgm:cxn modelId="{87B25BFE-B311-4C44-9FD9-F146A3FF6BF8}" type="presParOf" srcId="{AC9FC4C1-93C8-4BBA-B28F-19B8E1080F17}" destId="{29F87D7F-1FBE-42AE-8B22-079D142089C2}" srcOrd="4" destOrd="0" presId="urn:microsoft.com/office/officeart/2008/layout/LinedList"/>
    <dgm:cxn modelId="{A7FDA9EC-2F57-4686-A28A-7DAF655D0C5D}" type="presParOf" srcId="{29F87D7F-1FBE-42AE-8B22-079D142089C2}" destId="{29682F6A-AE20-4B03-9F77-F12280367640}" srcOrd="0" destOrd="0" presId="urn:microsoft.com/office/officeart/2008/layout/LinedList"/>
    <dgm:cxn modelId="{6EC7FCAE-3898-448E-AFBC-20189D29D857}" type="presParOf" srcId="{29F87D7F-1FBE-42AE-8B22-079D142089C2}" destId="{CBC6DD32-9C4C-46D9-8D43-AC8CEB1E8089}" srcOrd="1" destOrd="0" presId="urn:microsoft.com/office/officeart/2008/layout/LinedList"/>
    <dgm:cxn modelId="{26B66F75-91E0-40D7-BB26-5655037144A3}" type="presParOf" srcId="{29F87D7F-1FBE-42AE-8B22-079D142089C2}" destId="{97507187-06C4-4E34-8B6F-ADC459B721A2}" srcOrd="2" destOrd="0" presId="urn:microsoft.com/office/officeart/2008/layout/LinedList"/>
    <dgm:cxn modelId="{14264372-CBC2-4100-A53E-77EFFF3A0C8C}" type="presParOf" srcId="{AC9FC4C1-93C8-4BBA-B28F-19B8E1080F17}" destId="{4D727873-4B95-4B2B-AC84-75B738F524DE}" srcOrd="5" destOrd="0" presId="urn:microsoft.com/office/officeart/2008/layout/LinedList"/>
    <dgm:cxn modelId="{B3FADE10-054C-4BD2-B0DD-384CDF7C064D}" type="presParOf" srcId="{AC9FC4C1-93C8-4BBA-B28F-19B8E1080F17}" destId="{27B3E5C0-0A69-45F8-9728-926B1B2003EA}" srcOrd="6"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4C32DE-4546-4C47-874A-9AC3B0147C45}">
      <dsp:nvSpPr>
        <dsp:cNvPr id="0" name=""/>
        <dsp:cNvSpPr/>
      </dsp:nvSpPr>
      <dsp:spPr>
        <a:xfrm>
          <a:off x="0" y="576064"/>
          <a:ext cx="8352928" cy="907200"/>
        </a:xfrm>
        <a:prstGeom prst="rect">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E03ECDF8-C2DB-4FAE-80DE-30A63C0FBD6A}">
      <dsp:nvSpPr>
        <dsp:cNvPr id="0" name=""/>
        <dsp:cNvSpPr/>
      </dsp:nvSpPr>
      <dsp:spPr>
        <a:xfrm>
          <a:off x="144017" y="1829"/>
          <a:ext cx="6279029" cy="1062720"/>
        </a:xfrm>
        <a:prstGeom prst="roundRect">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it-IT" sz="2000" kern="1200" dirty="0" smtClean="0">
              <a:solidFill>
                <a:srgbClr val="7030A0"/>
              </a:solidFill>
            </a:rPr>
            <a:t>1963: </a:t>
          </a:r>
          <a:r>
            <a:rPr lang="it-IT" sz="2400" b="0" kern="1200" dirty="0" smtClean="0">
              <a:solidFill>
                <a:srgbClr val="7030A0"/>
              </a:solidFill>
              <a:effectLst>
                <a:outerShdw blurRad="38100" dist="38100" dir="2700000" algn="tl">
                  <a:srgbClr val="000000">
                    <a:alpha val="43137"/>
                  </a:srgbClr>
                </a:outerShdw>
              </a:effectLst>
            </a:rPr>
            <a:t>SCUOLA DELL’INFANZIA COMUNALE</a:t>
          </a:r>
          <a:endParaRPr lang="it-IT" sz="2000" b="0" kern="1200" dirty="0">
            <a:effectLst>
              <a:outerShdw blurRad="38100" dist="38100" dir="2700000" algn="tl">
                <a:srgbClr val="000000">
                  <a:alpha val="43137"/>
                </a:srgbClr>
              </a:outerShdw>
            </a:effectLst>
          </a:endParaRPr>
        </a:p>
      </dsp:txBody>
      <dsp:txXfrm>
        <a:off x="195895" y="53707"/>
        <a:ext cx="6175273" cy="958964"/>
      </dsp:txXfrm>
    </dsp:sp>
    <dsp:sp modelId="{3F157889-E1B7-44CC-9142-A8BAD1B78989}">
      <dsp:nvSpPr>
        <dsp:cNvPr id="0" name=""/>
        <dsp:cNvSpPr/>
      </dsp:nvSpPr>
      <dsp:spPr>
        <a:xfrm>
          <a:off x="0" y="2166149"/>
          <a:ext cx="8352928" cy="907200"/>
        </a:xfrm>
        <a:prstGeom prst="rect">
          <a:avLst/>
        </a:prstGeom>
        <a:solidFill>
          <a:schemeClr val="lt1">
            <a:alpha val="90000"/>
            <a:hueOff val="0"/>
            <a:satOff val="0"/>
            <a:lumOff val="0"/>
            <a:alphaOff val="0"/>
          </a:schemeClr>
        </a:solidFill>
        <a:ln w="9525" cap="flat" cmpd="sng" algn="ctr">
          <a:solidFill>
            <a:schemeClr val="accent2">
              <a:shade val="80000"/>
              <a:hueOff val="-56252"/>
              <a:satOff val="538"/>
              <a:lumOff val="11560"/>
              <a:alphaOff val="0"/>
            </a:schemeClr>
          </a:solidFill>
          <a:prstDash val="solid"/>
        </a:ln>
        <a:effectLst/>
      </dsp:spPr>
      <dsp:style>
        <a:lnRef idx="1">
          <a:scrgbClr r="0" g="0" b="0"/>
        </a:lnRef>
        <a:fillRef idx="1">
          <a:scrgbClr r="0" g="0" b="0"/>
        </a:fillRef>
        <a:effectRef idx="0">
          <a:scrgbClr r="0" g="0" b="0"/>
        </a:effectRef>
        <a:fontRef idx="minor"/>
      </dsp:style>
    </dsp:sp>
    <dsp:sp modelId="{1382883E-BDC5-4D09-AE17-C0BC7915DD75}">
      <dsp:nvSpPr>
        <dsp:cNvPr id="0" name=""/>
        <dsp:cNvSpPr/>
      </dsp:nvSpPr>
      <dsp:spPr>
        <a:xfrm>
          <a:off x="144017" y="1634789"/>
          <a:ext cx="6279029" cy="1062720"/>
        </a:xfrm>
        <a:prstGeom prst="roundRect">
          <a:avLst/>
        </a:prstGeom>
        <a:gradFill rotWithShape="0">
          <a:gsLst>
            <a:gs pos="28000">
              <a:schemeClr val="accent2">
                <a:shade val="80000"/>
                <a:hueOff val="-56252"/>
                <a:satOff val="538"/>
                <a:lumOff val="11560"/>
                <a:alphaOff val="0"/>
                <a:tint val="18000"/>
                <a:satMod val="120000"/>
                <a:lumMod val="88000"/>
              </a:schemeClr>
            </a:gs>
            <a:gs pos="100000">
              <a:schemeClr val="accent2">
                <a:shade val="80000"/>
                <a:hueOff val="-56252"/>
                <a:satOff val="538"/>
                <a:lumOff val="1156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it-IT" sz="2000" kern="1200" dirty="0" smtClean="0">
              <a:solidFill>
                <a:srgbClr val="7030A0"/>
              </a:solidFill>
            </a:rPr>
            <a:t>1971: </a:t>
          </a:r>
          <a:r>
            <a:rPr lang="it-IT" sz="2800" b="0" kern="1200" dirty="0" smtClean="0">
              <a:solidFill>
                <a:srgbClr val="7030A0"/>
              </a:solidFill>
              <a:effectLst>
                <a:outerShdw blurRad="38100" dist="38100" dir="2700000" algn="tl">
                  <a:srgbClr val="000000">
                    <a:alpha val="43137"/>
                  </a:srgbClr>
                </a:outerShdw>
              </a:effectLst>
            </a:rPr>
            <a:t>NIDO COMUNALE</a:t>
          </a:r>
          <a:endParaRPr lang="it-IT" sz="1800" b="0" kern="1200" dirty="0">
            <a:effectLst>
              <a:outerShdw blurRad="38100" dist="38100" dir="2700000" algn="tl">
                <a:srgbClr val="000000">
                  <a:alpha val="43137"/>
                </a:srgbClr>
              </a:outerShdw>
            </a:effectLst>
          </a:endParaRPr>
        </a:p>
      </dsp:txBody>
      <dsp:txXfrm>
        <a:off x="195895" y="1686667"/>
        <a:ext cx="6175273" cy="958964"/>
      </dsp:txXfrm>
    </dsp:sp>
    <dsp:sp modelId="{6F482A5A-83AE-4B6A-8400-C7B28B5422EE}">
      <dsp:nvSpPr>
        <dsp:cNvPr id="0" name=""/>
        <dsp:cNvSpPr/>
      </dsp:nvSpPr>
      <dsp:spPr>
        <a:xfrm>
          <a:off x="0" y="3795448"/>
          <a:ext cx="8352928" cy="2279285"/>
        </a:xfrm>
        <a:prstGeom prst="rect">
          <a:avLst/>
        </a:prstGeom>
        <a:solidFill>
          <a:schemeClr val="lt1">
            <a:alpha val="90000"/>
            <a:hueOff val="0"/>
            <a:satOff val="0"/>
            <a:lumOff val="0"/>
            <a:alphaOff val="0"/>
          </a:schemeClr>
        </a:solidFill>
        <a:ln w="9525" cap="flat" cmpd="sng" algn="ctr">
          <a:solidFill>
            <a:schemeClr val="accent2">
              <a:shade val="80000"/>
              <a:hueOff val="-112504"/>
              <a:satOff val="1077"/>
              <a:lumOff val="23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48280" tIns="749808" rIns="648280" bIns="99568" numCol="1" spcCol="1270" anchor="t" anchorCtr="0">
          <a:noAutofit/>
        </a:bodyPr>
        <a:lstStyle/>
        <a:p>
          <a:pPr marL="114300" lvl="1" indent="-114300" algn="l" defTabSz="622300">
            <a:lnSpc>
              <a:spcPct val="90000"/>
            </a:lnSpc>
            <a:spcBef>
              <a:spcPct val="0"/>
            </a:spcBef>
            <a:spcAft>
              <a:spcPts val="1000"/>
            </a:spcAft>
            <a:buChar char="••"/>
          </a:pPr>
          <a:r>
            <a:rPr lang="it-IT" sz="1400" kern="1200" smtClean="0">
              <a:solidFill>
                <a:schemeClr val="accent2">
                  <a:lumMod val="50000"/>
                </a:schemeClr>
              </a:solidFill>
            </a:rPr>
            <a:t>Promozione e tutela dei diritti dei bambini, gestione scambi pedagogici e culturali tra il comune, insegnanti, ricercatori e pedagogisti;</a:t>
          </a:r>
          <a:endParaRPr lang="it-IT" sz="1400" kern="1200" dirty="0">
            <a:solidFill>
              <a:schemeClr val="accent2">
                <a:lumMod val="50000"/>
              </a:schemeClr>
            </a:solidFill>
          </a:endParaRPr>
        </a:p>
        <a:p>
          <a:pPr marL="114300" lvl="1" indent="-114300" algn="l" defTabSz="622300">
            <a:lnSpc>
              <a:spcPct val="90000"/>
            </a:lnSpc>
            <a:spcBef>
              <a:spcPct val="0"/>
            </a:spcBef>
            <a:spcAft>
              <a:spcPts val="1000"/>
            </a:spcAft>
            <a:buChar char="••"/>
          </a:pPr>
          <a:r>
            <a:rPr lang="it-IT" sz="1400" kern="1200" dirty="0" smtClean="0">
              <a:solidFill>
                <a:schemeClr val="accent2">
                  <a:lumMod val="50000"/>
                </a:schemeClr>
              </a:solidFill>
            </a:rPr>
            <a:t>Iniziative di formazione, progetti di ricerca con università e </a:t>
          </a:r>
          <a:r>
            <a:rPr lang="it-IT" sz="1400" kern="1200" dirty="0" err="1" smtClean="0">
              <a:solidFill>
                <a:schemeClr val="accent2">
                  <a:lumMod val="50000"/>
                </a:schemeClr>
              </a:solidFill>
            </a:rPr>
            <a:t>colleges</a:t>
          </a:r>
          <a:r>
            <a:rPr lang="it-IT" sz="1400" kern="1200" dirty="0" smtClean="0">
              <a:solidFill>
                <a:schemeClr val="accent2">
                  <a:lumMod val="50000"/>
                </a:schemeClr>
              </a:solidFill>
            </a:rPr>
            <a:t>;</a:t>
          </a:r>
          <a:endParaRPr lang="it-IT" sz="1400" kern="1200" dirty="0">
            <a:solidFill>
              <a:schemeClr val="accent2">
                <a:lumMod val="50000"/>
              </a:schemeClr>
            </a:solidFill>
          </a:endParaRPr>
        </a:p>
        <a:p>
          <a:pPr marL="114300" lvl="1" indent="-114300" algn="l" defTabSz="622300">
            <a:lnSpc>
              <a:spcPct val="90000"/>
            </a:lnSpc>
            <a:spcBef>
              <a:spcPct val="0"/>
            </a:spcBef>
            <a:spcAft>
              <a:spcPts val="1000"/>
            </a:spcAft>
            <a:buChar char="••"/>
          </a:pPr>
          <a:r>
            <a:rPr lang="it-IT" sz="1400" kern="1200" smtClean="0">
              <a:solidFill>
                <a:schemeClr val="accent2">
                  <a:lumMod val="50000"/>
                </a:schemeClr>
              </a:solidFill>
            </a:rPr>
            <a:t>Interventi di consulenza in campo educativo e iniziative di cooperazione con istituti per l’infanzia, pubblicazioni in molteplici lingue.</a:t>
          </a:r>
          <a:endParaRPr lang="it-IT" sz="1400" kern="1200" dirty="0">
            <a:solidFill>
              <a:schemeClr val="accent2">
                <a:lumMod val="50000"/>
              </a:schemeClr>
            </a:solidFill>
          </a:endParaRPr>
        </a:p>
      </dsp:txBody>
      <dsp:txXfrm>
        <a:off x="0" y="3795448"/>
        <a:ext cx="8352928" cy="2279285"/>
      </dsp:txXfrm>
    </dsp:sp>
    <dsp:sp modelId="{38040E80-3D06-43E4-B554-0EEFE05DC07F}">
      <dsp:nvSpPr>
        <dsp:cNvPr id="0" name=""/>
        <dsp:cNvSpPr/>
      </dsp:nvSpPr>
      <dsp:spPr>
        <a:xfrm>
          <a:off x="144017" y="3267749"/>
          <a:ext cx="6279029" cy="1062720"/>
        </a:xfrm>
        <a:prstGeom prst="roundRect">
          <a:avLst/>
        </a:prstGeom>
        <a:gradFill rotWithShape="0">
          <a:gsLst>
            <a:gs pos="28000">
              <a:schemeClr val="accent2">
                <a:shade val="80000"/>
                <a:hueOff val="-112504"/>
                <a:satOff val="1077"/>
                <a:lumOff val="23121"/>
                <a:alphaOff val="0"/>
                <a:tint val="18000"/>
                <a:satMod val="120000"/>
                <a:lumMod val="88000"/>
              </a:schemeClr>
            </a:gs>
            <a:gs pos="100000">
              <a:schemeClr val="accent2">
                <a:shade val="80000"/>
                <a:hueOff val="-112504"/>
                <a:satOff val="1077"/>
                <a:lumOff val="23121"/>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1005" tIns="0" rIns="221005" bIns="0" numCol="1" spcCol="1270" anchor="ctr" anchorCtr="0">
          <a:noAutofit/>
        </a:bodyPr>
        <a:lstStyle/>
        <a:p>
          <a:pPr lvl="0" algn="l" defTabSz="889000">
            <a:lnSpc>
              <a:spcPct val="90000"/>
            </a:lnSpc>
            <a:spcBef>
              <a:spcPct val="0"/>
            </a:spcBef>
            <a:spcAft>
              <a:spcPct val="35000"/>
            </a:spcAft>
          </a:pPr>
          <a:r>
            <a:rPr lang="it-IT" sz="2000" kern="1200" dirty="0" smtClean="0">
              <a:solidFill>
                <a:srgbClr val="7030A0"/>
              </a:solidFill>
            </a:rPr>
            <a:t>1994: </a:t>
          </a:r>
          <a:r>
            <a:rPr lang="it-IT" sz="2800" b="1" kern="1200" dirty="0" smtClean="0">
              <a:solidFill>
                <a:srgbClr val="7030A0"/>
              </a:solidFill>
              <a:effectLst/>
            </a:rPr>
            <a:t>REGGIO CHILDREN</a:t>
          </a:r>
          <a:endParaRPr lang="it-IT" sz="2000" b="1" kern="1200" dirty="0">
            <a:effectLst/>
          </a:endParaRPr>
        </a:p>
      </dsp:txBody>
      <dsp:txXfrm>
        <a:off x="195895" y="3319627"/>
        <a:ext cx="6175273" cy="9589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7C59FD-88A0-426C-8276-0F44D6F38568}">
      <dsp:nvSpPr>
        <dsp:cNvPr id="0" name=""/>
        <dsp:cNvSpPr/>
      </dsp:nvSpPr>
      <dsp:spPr>
        <a:xfrm>
          <a:off x="0" y="805694"/>
          <a:ext cx="8424936" cy="5603017"/>
        </a:xfrm>
        <a:prstGeom prst="rect">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53869" tIns="1124712" rIns="653869" bIns="128016" numCol="1" spcCol="1270" anchor="t" anchorCtr="0">
          <a:noAutofit/>
        </a:bodyPr>
        <a:lstStyle/>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Dare ascolto, visibilità, sostegno ai diritti dei bambini, insegnanti, genitori per rinnovare la cultura in continuità tra ricerca e formazione</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Aperto a tutti per apprezzarne le potenzialità;</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Guarda al futuro, aperto alla ricerca, sviluppo, sperimentazione;</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Luogo di incontro e aggiornamento</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Strumento per aiutare il proprio cambiamento nell’insegnare: pensare e pensarsi diversi;</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Metaprogetto;</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Esprime e rinnova la cultura della città;</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Situato in ogni scuola: ricerca e occasione per riflettere su se stessi, problematiche, metodologie</a:t>
          </a:r>
          <a:endParaRPr lang="it-IT" sz="1800" kern="1200" dirty="0">
            <a:solidFill>
              <a:schemeClr val="accent2">
                <a:lumMod val="50000"/>
              </a:schemeClr>
            </a:solidFill>
            <a:latin typeface="Calibri" pitchFamily="34" charset="0"/>
          </a:endParaRPr>
        </a:p>
        <a:p>
          <a:pPr marL="171450" lvl="1" indent="-171450" algn="l" defTabSz="800100">
            <a:lnSpc>
              <a:spcPct val="90000"/>
            </a:lnSpc>
            <a:spcBef>
              <a:spcPct val="0"/>
            </a:spcBef>
            <a:spcAft>
              <a:spcPts val="1000"/>
            </a:spcAft>
            <a:buChar char="••"/>
          </a:pPr>
          <a:r>
            <a:rPr lang="it-IT" sz="1800" kern="1200" dirty="0" smtClean="0">
              <a:solidFill>
                <a:schemeClr val="accent2">
                  <a:lumMod val="50000"/>
                </a:schemeClr>
              </a:solidFill>
              <a:latin typeface="Calibri" pitchFamily="34" charset="0"/>
            </a:rPr>
            <a:t>PEDAGOGIA INNOVATIVA: scettica e critica rispetto alle certezze </a:t>
          </a:r>
          <a:endParaRPr lang="it-IT" sz="1800" kern="1200" dirty="0">
            <a:solidFill>
              <a:schemeClr val="accent2">
                <a:lumMod val="50000"/>
              </a:schemeClr>
            </a:solidFill>
            <a:latin typeface="Calibri" pitchFamily="34" charset="0"/>
          </a:endParaRPr>
        </a:p>
      </dsp:txBody>
      <dsp:txXfrm>
        <a:off x="0" y="805694"/>
        <a:ext cx="8424936" cy="5603017"/>
      </dsp:txXfrm>
    </dsp:sp>
    <dsp:sp modelId="{9FF54A97-BA6A-458A-8177-91886AD6E20A}">
      <dsp:nvSpPr>
        <dsp:cNvPr id="0" name=""/>
        <dsp:cNvSpPr/>
      </dsp:nvSpPr>
      <dsp:spPr>
        <a:xfrm>
          <a:off x="144015" y="51256"/>
          <a:ext cx="5793247" cy="1594080"/>
        </a:xfrm>
        <a:prstGeom prst="roundRect">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2910" tIns="0" rIns="222910" bIns="0" numCol="1" spcCol="1270" anchor="ctr" anchorCtr="0">
          <a:noAutofit/>
        </a:bodyPr>
        <a:lstStyle/>
        <a:p>
          <a:pPr lvl="0" algn="l" defTabSz="889000">
            <a:lnSpc>
              <a:spcPct val="90000"/>
            </a:lnSpc>
            <a:spcBef>
              <a:spcPct val="0"/>
            </a:spcBef>
            <a:spcAft>
              <a:spcPct val="35000"/>
            </a:spcAft>
          </a:pPr>
          <a:r>
            <a:rPr lang="it-IT" sz="2000" kern="1200" dirty="0" smtClean="0">
              <a:solidFill>
                <a:srgbClr val="7030A0"/>
              </a:solidFill>
              <a:latin typeface="Calibri" pitchFamily="34" charset="0"/>
            </a:rPr>
            <a:t>1998: </a:t>
          </a:r>
          <a:r>
            <a:rPr lang="it-IT" sz="2800" kern="1200" dirty="0" smtClean="0">
              <a:solidFill>
                <a:srgbClr val="7030A0"/>
              </a:solidFill>
              <a:latin typeface="Calibri" pitchFamily="34" charset="0"/>
            </a:rPr>
            <a:t>CENTRO INTERNAZIONALE   	LORIS MALAGUZZI</a:t>
          </a:r>
        </a:p>
        <a:p>
          <a:pPr lvl="0" algn="l" defTabSz="889000">
            <a:lnSpc>
              <a:spcPct val="90000"/>
            </a:lnSpc>
            <a:spcBef>
              <a:spcPct val="0"/>
            </a:spcBef>
            <a:spcAft>
              <a:spcPct val="35000"/>
            </a:spcAft>
          </a:pPr>
          <a:r>
            <a:rPr lang="it-IT" sz="2800" kern="1200" dirty="0" smtClean="0">
              <a:solidFill>
                <a:srgbClr val="7030A0"/>
              </a:solidFill>
              <a:latin typeface="Calibri" pitchFamily="34" charset="0"/>
            </a:rPr>
            <a:t>	</a:t>
          </a:r>
          <a:r>
            <a:rPr lang="it-IT" sz="2000" kern="1200" dirty="0" smtClean="0">
              <a:solidFill>
                <a:srgbClr val="7030A0"/>
              </a:solidFill>
              <a:latin typeface="Calibri" pitchFamily="34" charset="0"/>
            </a:rPr>
            <a:t>«</a:t>
          </a:r>
          <a:r>
            <a:rPr lang="it-IT" sz="2000" i="1" kern="1200" dirty="0" smtClean="0">
              <a:solidFill>
                <a:srgbClr val="7030A0"/>
              </a:solidFill>
              <a:latin typeface="Calibri" pitchFamily="34" charset="0"/>
            </a:rPr>
            <a:t>Non un posto qualunque»</a:t>
          </a:r>
          <a:endParaRPr lang="it-IT" sz="2000" i="1" kern="1200" dirty="0">
            <a:solidFill>
              <a:srgbClr val="7030A0"/>
            </a:solidFill>
            <a:latin typeface="Calibri" pitchFamily="34" charset="0"/>
          </a:endParaRPr>
        </a:p>
      </dsp:txBody>
      <dsp:txXfrm>
        <a:off x="221832" y="129073"/>
        <a:ext cx="5637613" cy="14384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81D647-6E2B-4A24-A5C1-25F940A2103E}">
      <dsp:nvSpPr>
        <dsp:cNvPr id="0" name=""/>
        <dsp:cNvSpPr/>
      </dsp:nvSpPr>
      <dsp:spPr>
        <a:xfrm>
          <a:off x="2952192" y="2687932"/>
          <a:ext cx="2160510" cy="2160510"/>
        </a:xfrm>
        <a:prstGeom prst="ellipse">
          <a:avLst/>
        </a:prstGeom>
        <a:gradFill rotWithShape="0">
          <a:gsLst>
            <a:gs pos="28000">
              <a:schemeClr val="accent2">
                <a:shade val="60000"/>
                <a:hueOff val="0"/>
                <a:satOff val="0"/>
                <a:lumOff val="0"/>
                <a:alphaOff val="0"/>
                <a:tint val="18000"/>
                <a:satMod val="120000"/>
                <a:lumMod val="88000"/>
              </a:schemeClr>
            </a:gs>
            <a:gs pos="100000">
              <a:schemeClr val="accent2">
                <a:shade val="6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9685" tIns="19685" rIns="19685" bIns="19685" numCol="1" spcCol="1270" anchor="ctr" anchorCtr="0">
          <a:noAutofit/>
        </a:bodyPr>
        <a:lstStyle/>
        <a:p>
          <a:pPr lvl="0" algn="ctr" defTabSz="1377950">
            <a:lnSpc>
              <a:spcPct val="90000"/>
            </a:lnSpc>
            <a:spcBef>
              <a:spcPct val="0"/>
            </a:spcBef>
            <a:spcAft>
              <a:spcPct val="35000"/>
            </a:spcAft>
          </a:pPr>
          <a:r>
            <a:rPr lang="it-IT" sz="3100" kern="1200" dirty="0" smtClean="0">
              <a:solidFill>
                <a:srgbClr val="7030A0"/>
              </a:solidFill>
              <a:effectLst>
                <a:outerShdw blurRad="38100" dist="38100" dir="2700000" algn="tl">
                  <a:srgbClr val="000000">
                    <a:alpha val="43137"/>
                  </a:srgbClr>
                </a:outerShdw>
              </a:effectLst>
              <a:latin typeface="Calibri" pitchFamily="34" charset="0"/>
            </a:rPr>
            <a:t>ASCOLTO</a:t>
          </a:r>
          <a:endParaRPr lang="it-IT" sz="3100" kern="1200" dirty="0">
            <a:solidFill>
              <a:srgbClr val="7030A0"/>
            </a:solidFill>
            <a:effectLst>
              <a:outerShdw blurRad="38100" dist="38100" dir="2700000" algn="tl">
                <a:srgbClr val="000000">
                  <a:alpha val="43137"/>
                </a:srgbClr>
              </a:outerShdw>
            </a:effectLst>
            <a:latin typeface="Calibri" pitchFamily="34" charset="0"/>
          </a:endParaRPr>
        </a:p>
      </dsp:txBody>
      <dsp:txXfrm>
        <a:off x="3268591" y="3004331"/>
        <a:ext cx="1527712" cy="1527712"/>
      </dsp:txXfrm>
    </dsp:sp>
    <dsp:sp modelId="{266183B4-EE05-4196-9BF1-36C53EC080F2}">
      <dsp:nvSpPr>
        <dsp:cNvPr id="0" name=""/>
        <dsp:cNvSpPr/>
      </dsp:nvSpPr>
      <dsp:spPr>
        <a:xfrm rot="10800000">
          <a:off x="756993" y="3460314"/>
          <a:ext cx="2074463" cy="615745"/>
        </a:xfrm>
        <a:prstGeom prst="leftArrow">
          <a:avLst>
            <a:gd name="adj1" fmla="val 60000"/>
            <a:gd name="adj2" fmla="val 50000"/>
          </a:avLst>
        </a:prstGeom>
        <a:gradFill rotWithShape="0">
          <a:gsLst>
            <a:gs pos="28000">
              <a:schemeClr val="accent2">
                <a:shade val="90000"/>
                <a:hueOff val="0"/>
                <a:satOff val="0"/>
                <a:lumOff val="0"/>
                <a:alphaOff val="0"/>
                <a:tint val="18000"/>
                <a:satMod val="120000"/>
                <a:lumMod val="88000"/>
              </a:schemeClr>
            </a:gs>
            <a:gs pos="100000">
              <a:schemeClr val="accent2">
                <a:shade val="9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FB3F4FA5-3F95-4C16-9EEC-1C77B37C1144}">
      <dsp:nvSpPr>
        <dsp:cNvPr id="0" name=""/>
        <dsp:cNvSpPr/>
      </dsp:nvSpPr>
      <dsp:spPr>
        <a:xfrm>
          <a:off x="814" y="3163244"/>
          <a:ext cx="1512357" cy="1209885"/>
        </a:xfrm>
        <a:prstGeom prst="roundRect">
          <a:avLst>
            <a:gd name="adj" fmla="val 10000"/>
          </a:avLst>
        </a:prstGeom>
        <a:gradFill rotWithShape="0">
          <a:gsLst>
            <a:gs pos="28000">
              <a:schemeClr val="accent2">
                <a:shade val="50000"/>
                <a:hueOff val="0"/>
                <a:satOff val="0"/>
                <a:lumOff val="0"/>
                <a:alphaOff val="0"/>
                <a:tint val="18000"/>
                <a:satMod val="120000"/>
                <a:lumMod val="88000"/>
              </a:schemeClr>
            </a:gs>
            <a:gs pos="100000">
              <a:schemeClr val="accent2">
                <a:shade val="5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Sensibilità</a:t>
          </a:r>
          <a:endParaRPr lang="it-IT" sz="1400" kern="1200" dirty="0">
            <a:effectLst/>
            <a:latin typeface="Calibri" pitchFamily="34" charset="0"/>
          </a:endParaRPr>
        </a:p>
      </dsp:txBody>
      <dsp:txXfrm>
        <a:off x="36250" y="3198680"/>
        <a:ext cx="1441485" cy="1139013"/>
      </dsp:txXfrm>
    </dsp:sp>
    <dsp:sp modelId="{BE63F679-3F64-4135-97DC-0ACAD24FAF84}">
      <dsp:nvSpPr>
        <dsp:cNvPr id="0" name=""/>
        <dsp:cNvSpPr/>
      </dsp:nvSpPr>
      <dsp:spPr>
        <a:xfrm rot="12960000">
          <a:off x="1184455" y="2144720"/>
          <a:ext cx="2074463" cy="615745"/>
        </a:xfrm>
        <a:prstGeom prst="leftArrow">
          <a:avLst>
            <a:gd name="adj1" fmla="val 60000"/>
            <a:gd name="adj2" fmla="val 50000"/>
          </a:avLst>
        </a:prstGeom>
        <a:gradFill rotWithShape="0">
          <a:gsLst>
            <a:gs pos="28000">
              <a:schemeClr val="accent2">
                <a:shade val="90000"/>
                <a:hueOff val="-49752"/>
                <a:satOff val="-1580"/>
                <a:lumOff val="9627"/>
                <a:alphaOff val="0"/>
                <a:tint val="18000"/>
                <a:satMod val="120000"/>
                <a:lumMod val="88000"/>
              </a:schemeClr>
            </a:gs>
            <a:gs pos="100000">
              <a:schemeClr val="accent2">
                <a:shade val="90000"/>
                <a:hueOff val="-49752"/>
                <a:satOff val="-1580"/>
                <a:lumOff val="962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F5409E09-1823-4184-9BE0-10CF1C14A491}">
      <dsp:nvSpPr>
        <dsp:cNvPr id="0" name=""/>
        <dsp:cNvSpPr/>
      </dsp:nvSpPr>
      <dsp:spPr>
        <a:xfrm>
          <a:off x="626370" y="1237980"/>
          <a:ext cx="1512357" cy="1209885"/>
        </a:xfrm>
        <a:prstGeom prst="roundRect">
          <a:avLst>
            <a:gd name="adj" fmla="val 10000"/>
          </a:avLst>
        </a:prstGeom>
        <a:gradFill rotWithShape="0">
          <a:gsLst>
            <a:gs pos="28000">
              <a:schemeClr val="accent2">
                <a:shade val="50000"/>
                <a:hueOff val="-52071"/>
                <a:satOff val="-304"/>
                <a:lumOff val="14584"/>
                <a:alphaOff val="0"/>
                <a:tint val="18000"/>
                <a:satMod val="120000"/>
                <a:lumMod val="88000"/>
              </a:schemeClr>
            </a:gs>
            <a:gs pos="100000">
              <a:schemeClr val="accent2">
                <a:shade val="50000"/>
                <a:hueOff val="-52071"/>
                <a:satOff val="-304"/>
                <a:lumOff val="1458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Accoglienza</a:t>
          </a:r>
          <a:endParaRPr lang="it-IT" sz="1400" kern="1200" dirty="0">
            <a:effectLst/>
            <a:latin typeface="Calibri" pitchFamily="34" charset="0"/>
          </a:endParaRPr>
        </a:p>
      </dsp:txBody>
      <dsp:txXfrm>
        <a:off x="661806" y="1273416"/>
        <a:ext cx="1441485" cy="1139013"/>
      </dsp:txXfrm>
    </dsp:sp>
    <dsp:sp modelId="{B87F6AD3-C0C8-4E2A-A9CF-99CF47A382FF}">
      <dsp:nvSpPr>
        <dsp:cNvPr id="0" name=""/>
        <dsp:cNvSpPr/>
      </dsp:nvSpPr>
      <dsp:spPr>
        <a:xfrm rot="15120000">
          <a:off x="2303567" y="1331638"/>
          <a:ext cx="2074463" cy="615745"/>
        </a:xfrm>
        <a:prstGeom prst="leftArrow">
          <a:avLst>
            <a:gd name="adj1" fmla="val 60000"/>
            <a:gd name="adj2" fmla="val 50000"/>
          </a:avLst>
        </a:prstGeom>
        <a:gradFill rotWithShape="0">
          <a:gsLst>
            <a:gs pos="28000">
              <a:schemeClr val="accent2">
                <a:shade val="90000"/>
                <a:hueOff val="-99504"/>
                <a:satOff val="-3160"/>
                <a:lumOff val="19255"/>
                <a:alphaOff val="0"/>
                <a:tint val="18000"/>
                <a:satMod val="120000"/>
                <a:lumMod val="88000"/>
              </a:schemeClr>
            </a:gs>
            <a:gs pos="100000">
              <a:schemeClr val="accent2">
                <a:shade val="90000"/>
                <a:hueOff val="-99504"/>
                <a:satOff val="-3160"/>
                <a:lumOff val="19255"/>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46F5BF91-855B-4509-9CF1-D45940F2520C}">
      <dsp:nvSpPr>
        <dsp:cNvPr id="0" name=""/>
        <dsp:cNvSpPr/>
      </dsp:nvSpPr>
      <dsp:spPr>
        <a:xfrm>
          <a:off x="2264098" y="48101"/>
          <a:ext cx="1512357" cy="1209885"/>
        </a:xfrm>
        <a:prstGeom prst="roundRect">
          <a:avLst>
            <a:gd name="adj" fmla="val 10000"/>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Dialogo interiore e con gli altri</a:t>
          </a:r>
          <a:endParaRPr lang="it-IT" sz="1400" kern="1200" dirty="0">
            <a:effectLst/>
            <a:latin typeface="Calibri" pitchFamily="34" charset="0"/>
          </a:endParaRPr>
        </a:p>
      </dsp:txBody>
      <dsp:txXfrm>
        <a:off x="2299534" y="83537"/>
        <a:ext cx="1441485" cy="1139013"/>
      </dsp:txXfrm>
    </dsp:sp>
    <dsp:sp modelId="{8FD815E0-7249-4112-8E0C-FC26E7779A7D}">
      <dsp:nvSpPr>
        <dsp:cNvPr id="0" name=""/>
        <dsp:cNvSpPr/>
      </dsp:nvSpPr>
      <dsp:spPr>
        <a:xfrm rot="17280000">
          <a:off x="3686865" y="1331638"/>
          <a:ext cx="2074463" cy="615745"/>
        </a:xfrm>
        <a:prstGeom prst="leftArrow">
          <a:avLst>
            <a:gd name="adj1" fmla="val 60000"/>
            <a:gd name="adj2" fmla="val 50000"/>
          </a:avLst>
        </a:prstGeom>
        <a:gradFill rotWithShape="0">
          <a:gsLst>
            <a:gs pos="28000">
              <a:schemeClr val="accent2">
                <a:shade val="90000"/>
                <a:hueOff val="-149257"/>
                <a:satOff val="-4740"/>
                <a:lumOff val="28882"/>
                <a:alphaOff val="0"/>
                <a:tint val="18000"/>
                <a:satMod val="120000"/>
                <a:lumMod val="88000"/>
              </a:schemeClr>
            </a:gs>
            <a:gs pos="100000">
              <a:schemeClr val="accent2">
                <a:shade val="90000"/>
                <a:hueOff val="-149257"/>
                <a:satOff val="-4740"/>
                <a:lumOff val="2888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0AD5CE5D-EE4D-49B5-9522-ED061D526F12}">
      <dsp:nvSpPr>
        <dsp:cNvPr id="0" name=""/>
        <dsp:cNvSpPr/>
      </dsp:nvSpPr>
      <dsp:spPr>
        <a:xfrm>
          <a:off x="4288440" y="48101"/>
          <a:ext cx="1512357" cy="1209885"/>
        </a:xfrm>
        <a:prstGeom prst="roundRect">
          <a:avLst>
            <a:gd name="adj" fmla="val 10000"/>
          </a:avLst>
        </a:prstGeom>
        <a:gradFill rotWithShape="0">
          <a:gsLst>
            <a:gs pos="28000">
              <a:schemeClr val="accent2">
                <a:shade val="50000"/>
                <a:hueOff val="-156213"/>
                <a:satOff val="-913"/>
                <a:lumOff val="43752"/>
                <a:alphaOff val="0"/>
                <a:tint val="18000"/>
                <a:satMod val="120000"/>
                <a:lumMod val="88000"/>
              </a:schemeClr>
            </a:gs>
            <a:gs pos="100000">
              <a:schemeClr val="accent2">
                <a:shade val="50000"/>
                <a:hueOff val="-156213"/>
                <a:satOff val="-913"/>
                <a:lumOff val="4375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Confronto </a:t>
          </a:r>
          <a:endParaRPr lang="it-IT" sz="1400" kern="1200" dirty="0">
            <a:effectLst/>
            <a:latin typeface="Calibri" pitchFamily="34" charset="0"/>
          </a:endParaRPr>
        </a:p>
      </dsp:txBody>
      <dsp:txXfrm>
        <a:off x="4323876" y="83537"/>
        <a:ext cx="1441485" cy="1139013"/>
      </dsp:txXfrm>
    </dsp:sp>
    <dsp:sp modelId="{108968AE-73FC-42F7-813B-8D002FE0FB2C}">
      <dsp:nvSpPr>
        <dsp:cNvPr id="0" name=""/>
        <dsp:cNvSpPr/>
      </dsp:nvSpPr>
      <dsp:spPr>
        <a:xfrm rot="19440000">
          <a:off x="4805976" y="2144720"/>
          <a:ext cx="2074463" cy="615745"/>
        </a:xfrm>
        <a:prstGeom prst="leftArrow">
          <a:avLst>
            <a:gd name="adj1" fmla="val 60000"/>
            <a:gd name="adj2" fmla="val 50000"/>
          </a:avLst>
        </a:prstGeom>
        <a:gradFill rotWithShape="0">
          <a:gsLst>
            <a:gs pos="28000">
              <a:schemeClr val="accent2">
                <a:shade val="90000"/>
                <a:hueOff val="-99504"/>
                <a:satOff val="-3160"/>
                <a:lumOff val="19255"/>
                <a:alphaOff val="0"/>
                <a:tint val="18000"/>
                <a:satMod val="120000"/>
                <a:lumMod val="88000"/>
              </a:schemeClr>
            </a:gs>
            <a:gs pos="100000">
              <a:schemeClr val="accent2">
                <a:shade val="90000"/>
                <a:hueOff val="-99504"/>
                <a:satOff val="-3160"/>
                <a:lumOff val="19255"/>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19C69FF1-9F47-48E7-AC99-13A41C879465}">
      <dsp:nvSpPr>
        <dsp:cNvPr id="0" name=""/>
        <dsp:cNvSpPr/>
      </dsp:nvSpPr>
      <dsp:spPr>
        <a:xfrm>
          <a:off x="5926168" y="1237980"/>
          <a:ext cx="1512357" cy="1209885"/>
        </a:xfrm>
        <a:prstGeom prst="roundRect">
          <a:avLst>
            <a:gd name="adj" fmla="val 10000"/>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Comunicazione </a:t>
          </a:r>
          <a:endParaRPr lang="it-IT" sz="1400" kern="1200" dirty="0">
            <a:effectLst/>
            <a:latin typeface="Calibri" pitchFamily="34" charset="0"/>
          </a:endParaRPr>
        </a:p>
      </dsp:txBody>
      <dsp:txXfrm>
        <a:off x="5961604" y="1273416"/>
        <a:ext cx="1441485" cy="1139013"/>
      </dsp:txXfrm>
    </dsp:sp>
    <dsp:sp modelId="{EBFC463A-85FB-4537-A3CD-516A3F338A68}">
      <dsp:nvSpPr>
        <dsp:cNvPr id="0" name=""/>
        <dsp:cNvSpPr/>
      </dsp:nvSpPr>
      <dsp:spPr>
        <a:xfrm>
          <a:off x="5233439" y="3460314"/>
          <a:ext cx="2074463" cy="615745"/>
        </a:xfrm>
        <a:prstGeom prst="leftArrow">
          <a:avLst>
            <a:gd name="adj1" fmla="val 60000"/>
            <a:gd name="adj2" fmla="val 50000"/>
          </a:avLst>
        </a:prstGeom>
        <a:gradFill rotWithShape="0">
          <a:gsLst>
            <a:gs pos="28000">
              <a:schemeClr val="accent2">
                <a:shade val="90000"/>
                <a:hueOff val="-49752"/>
                <a:satOff val="-1580"/>
                <a:lumOff val="9627"/>
                <a:alphaOff val="0"/>
                <a:tint val="18000"/>
                <a:satMod val="120000"/>
                <a:lumMod val="88000"/>
              </a:schemeClr>
            </a:gs>
            <a:gs pos="100000">
              <a:schemeClr val="accent2">
                <a:shade val="90000"/>
                <a:hueOff val="-49752"/>
                <a:satOff val="-1580"/>
                <a:lumOff val="962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75BA28B2-EACE-4567-8982-99CF7FF95DB7}">
      <dsp:nvSpPr>
        <dsp:cNvPr id="0" name=""/>
        <dsp:cNvSpPr/>
      </dsp:nvSpPr>
      <dsp:spPr>
        <a:xfrm>
          <a:off x="6551724" y="3163244"/>
          <a:ext cx="1512357" cy="1209885"/>
        </a:xfrm>
        <a:prstGeom prst="roundRect">
          <a:avLst>
            <a:gd name="adj" fmla="val 10000"/>
          </a:avLst>
        </a:prstGeom>
        <a:gradFill rotWithShape="0">
          <a:gsLst>
            <a:gs pos="28000">
              <a:schemeClr val="accent2">
                <a:shade val="50000"/>
                <a:hueOff val="-52071"/>
                <a:satOff val="-304"/>
                <a:lumOff val="14584"/>
                <a:alphaOff val="0"/>
                <a:tint val="18000"/>
                <a:satMod val="120000"/>
                <a:lumMod val="88000"/>
              </a:schemeClr>
            </a:gs>
            <a:gs pos="100000">
              <a:schemeClr val="accent2">
                <a:shade val="50000"/>
                <a:hueOff val="-52071"/>
                <a:satOff val="-304"/>
                <a:lumOff val="1458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26670" rIns="26670" bIns="26670" numCol="1" spcCol="1270" anchor="ctr" anchorCtr="0">
          <a:noAutofit/>
        </a:bodyPr>
        <a:lstStyle/>
        <a:p>
          <a:pPr lvl="0" algn="ctr" defTabSz="622300">
            <a:lnSpc>
              <a:spcPct val="90000"/>
            </a:lnSpc>
            <a:spcBef>
              <a:spcPct val="0"/>
            </a:spcBef>
            <a:spcAft>
              <a:spcPct val="35000"/>
            </a:spcAft>
          </a:pPr>
          <a:r>
            <a:rPr lang="it-IT" sz="1400" kern="1200" dirty="0" smtClean="0">
              <a:effectLst/>
              <a:latin typeface="Calibri" pitchFamily="34" charset="0"/>
            </a:rPr>
            <a:t>Supporto</a:t>
          </a:r>
          <a:endParaRPr lang="it-IT" sz="1400" kern="1200" dirty="0">
            <a:effectLst/>
            <a:latin typeface="Calibri" pitchFamily="34" charset="0"/>
          </a:endParaRPr>
        </a:p>
      </dsp:txBody>
      <dsp:txXfrm>
        <a:off x="6587160" y="3198680"/>
        <a:ext cx="1441485" cy="11390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79EC10-18F7-454B-B8CC-EFC2F4D2D742}">
      <dsp:nvSpPr>
        <dsp:cNvPr id="0" name=""/>
        <dsp:cNvSpPr/>
      </dsp:nvSpPr>
      <dsp:spPr>
        <a:xfrm>
          <a:off x="1162830" y="569018"/>
          <a:ext cx="3902523" cy="3902523"/>
        </a:xfrm>
        <a:prstGeom prst="blockArc">
          <a:avLst>
            <a:gd name="adj1" fmla="val 12600000"/>
            <a:gd name="adj2" fmla="val 16200000"/>
            <a:gd name="adj3" fmla="val 4517"/>
          </a:avLst>
        </a:prstGeom>
        <a:gradFill rotWithShape="0">
          <a:gsLst>
            <a:gs pos="28000">
              <a:schemeClr val="accent2">
                <a:shade val="90000"/>
                <a:hueOff val="-49752"/>
                <a:satOff val="-1580"/>
                <a:lumOff val="9627"/>
                <a:alphaOff val="0"/>
                <a:tint val="18000"/>
                <a:satMod val="120000"/>
                <a:lumMod val="88000"/>
              </a:schemeClr>
            </a:gs>
            <a:gs pos="100000">
              <a:schemeClr val="accent2">
                <a:shade val="90000"/>
                <a:hueOff val="-49752"/>
                <a:satOff val="-1580"/>
                <a:lumOff val="962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554587A6-3B89-479C-A04B-D24737961E6B}">
      <dsp:nvSpPr>
        <dsp:cNvPr id="0" name=""/>
        <dsp:cNvSpPr/>
      </dsp:nvSpPr>
      <dsp:spPr>
        <a:xfrm>
          <a:off x="1014924" y="364682"/>
          <a:ext cx="4198334" cy="4311195"/>
        </a:xfrm>
        <a:prstGeom prst="blockArc">
          <a:avLst>
            <a:gd name="adj1" fmla="val 9000000"/>
            <a:gd name="adj2" fmla="val 12600000"/>
            <a:gd name="adj3" fmla="val 4517"/>
          </a:avLst>
        </a:prstGeom>
        <a:gradFill rotWithShape="0">
          <a:gsLst>
            <a:gs pos="28000">
              <a:schemeClr val="accent2">
                <a:shade val="90000"/>
                <a:hueOff val="-99504"/>
                <a:satOff val="-3160"/>
                <a:lumOff val="19255"/>
                <a:alphaOff val="0"/>
                <a:tint val="18000"/>
                <a:satMod val="120000"/>
                <a:lumMod val="88000"/>
              </a:schemeClr>
            </a:gs>
            <a:gs pos="100000">
              <a:schemeClr val="accent2">
                <a:shade val="90000"/>
                <a:hueOff val="-99504"/>
                <a:satOff val="-3160"/>
                <a:lumOff val="19255"/>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1D2913BC-CBD9-42A9-BD30-B340EAD1BF87}">
      <dsp:nvSpPr>
        <dsp:cNvPr id="0" name=""/>
        <dsp:cNvSpPr/>
      </dsp:nvSpPr>
      <dsp:spPr>
        <a:xfrm>
          <a:off x="1162830" y="569018"/>
          <a:ext cx="3902523" cy="3902523"/>
        </a:xfrm>
        <a:prstGeom prst="blockArc">
          <a:avLst>
            <a:gd name="adj1" fmla="val 5400000"/>
            <a:gd name="adj2" fmla="val 9000000"/>
            <a:gd name="adj3" fmla="val 4517"/>
          </a:avLst>
        </a:prstGeom>
        <a:gradFill rotWithShape="0">
          <a:gsLst>
            <a:gs pos="28000">
              <a:schemeClr val="accent2">
                <a:shade val="90000"/>
                <a:hueOff val="-149257"/>
                <a:satOff val="-4740"/>
                <a:lumOff val="28882"/>
                <a:alphaOff val="0"/>
                <a:tint val="18000"/>
                <a:satMod val="120000"/>
                <a:lumMod val="88000"/>
              </a:schemeClr>
            </a:gs>
            <a:gs pos="100000">
              <a:schemeClr val="accent2">
                <a:shade val="90000"/>
                <a:hueOff val="-149257"/>
                <a:satOff val="-4740"/>
                <a:lumOff val="2888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5A948289-0B21-4424-B243-3DB1B63F85B1}">
      <dsp:nvSpPr>
        <dsp:cNvPr id="0" name=""/>
        <dsp:cNvSpPr/>
      </dsp:nvSpPr>
      <dsp:spPr>
        <a:xfrm>
          <a:off x="1162830" y="569018"/>
          <a:ext cx="3902523" cy="3902523"/>
        </a:xfrm>
        <a:prstGeom prst="blockArc">
          <a:avLst>
            <a:gd name="adj1" fmla="val 1800000"/>
            <a:gd name="adj2" fmla="val 5400000"/>
            <a:gd name="adj3" fmla="val 4517"/>
          </a:avLst>
        </a:prstGeom>
        <a:gradFill rotWithShape="0">
          <a:gsLst>
            <a:gs pos="28000">
              <a:schemeClr val="accent2">
                <a:shade val="90000"/>
                <a:hueOff val="-99504"/>
                <a:satOff val="-3160"/>
                <a:lumOff val="19255"/>
                <a:alphaOff val="0"/>
                <a:tint val="18000"/>
                <a:satMod val="120000"/>
                <a:lumMod val="88000"/>
              </a:schemeClr>
            </a:gs>
            <a:gs pos="100000">
              <a:schemeClr val="accent2">
                <a:shade val="90000"/>
                <a:hueOff val="-99504"/>
                <a:satOff val="-3160"/>
                <a:lumOff val="19255"/>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CF55855C-CC34-48DB-93F2-E7B99A726CF5}">
      <dsp:nvSpPr>
        <dsp:cNvPr id="0" name=""/>
        <dsp:cNvSpPr/>
      </dsp:nvSpPr>
      <dsp:spPr>
        <a:xfrm>
          <a:off x="1162830" y="569018"/>
          <a:ext cx="3902523" cy="3902523"/>
        </a:xfrm>
        <a:prstGeom prst="blockArc">
          <a:avLst>
            <a:gd name="adj1" fmla="val 19800000"/>
            <a:gd name="adj2" fmla="val 1800000"/>
            <a:gd name="adj3" fmla="val 4517"/>
          </a:avLst>
        </a:prstGeom>
        <a:gradFill rotWithShape="0">
          <a:gsLst>
            <a:gs pos="28000">
              <a:schemeClr val="accent2">
                <a:shade val="90000"/>
                <a:hueOff val="-49752"/>
                <a:satOff val="-1580"/>
                <a:lumOff val="9627"/>
                <a:alphaOff val="0"/>
                <a:tint val="18000"/>
                <a:satMod val="120000"/>
                <a:lumMod val="88000"/>
              </a:schemeClr>
            </a:gs>
            <a:gs pos="100000">
              <a:schemeClr val="accent2">
                <a:shade val="90000"/>
                <a:hueOff val="-49752"/>
                <a:satOff val="-1580"/>
                <a:lumOff val="962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1CF0298D-24D0-41B5-985E-B796E2B27544}">
      <dsp:nvSpPr>
        <dsp:cNvPr id="0" name=""/>
        <dsp:cNvSpPr/>
      </dsp:nvSpPr>
      <dsp:spPr>
        <a:xfrm>
          <a:off x="1014924" y="419220"/>
          <a:ext cx="4198334" cy="4202119"/>
        </a:xfrm>
        <a:prstGeom prst="blockArc">
          <a:avLst>
            <a:gd name="adj1" fmla="val 16200000"/>
            <a:gd name="adj2" fmla="val 19800000"/>
            <a:gd name="adj3" fmla="val 4517"/>
          </a:avLst>
        </a:prstGeom>
        <a:gradFill rotWithShape="0">
          <a:gsLst>
            <a:gs pos="28000">
              <a:schemeClr val="accent2">
                <a:shade val="90000"/>
                <a:hueOff val="0"/>
                <a:satOff val="0"/>
                <a:lumOff val="0"/>
                <a:alphaOff val="0"/>
                <a:tint val="18000"/>
                <a:satMod val="120000"/>
                <a:lumMod val="88000"/>
              </a:schemeClr>
            </a:gs>
            <a:gs pos="100000">
              <a:schemeClr val="accent2">
                <a:shade val="9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9FCD6D85-BD42-4559-90F8-4FD0861A81E1}">
      <dsp:nvSpPr>
        <dsp:cNvPr id="0" name=""/>
        <dsp:cNvSpPr/>
      </dsp:nvSpPr>
      <dsp:spPr>
        <a:xfrm>
          <a:off x="2323017" y="1699898"/>
          <a:ext cx="1582148" cy="1640762"/>
        </a:xfrm>
        <a:prstGeom prst="ellipse">
          <a:avLst/>
        </a:prstGeom>
        <a:gradFill rotWithShape="0">
          <a:gsLst>
            <a:gs pos="28000">
              <a:schemeClr val="accent2">
                <a:shade val="60000"/>
                <a:hueOff val="0"/>
                <a:satOff val="0"/>
                <a:lumOff val="0"/>
                <a:alphaOff val="0"/>
                <a:tint val="18000"/>
                <a:satMod val="120000"/>
                <a:lumMod val="88000"/>
              </a:schemeClr>
            </a:gs>
            <a:gs pos="100000">
              <a:schemeClr val="accent2">
                <a:shade val="6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it-IT" sz="2000" kern="1200" dirty="0" smtClean="0">
              <a:solidFill>
                <a:srgbClr val="7030A0"/>
              </a:solidFill>
              <a:effectLst>
                <a:outerShdw blurRad="38100" dist="38100" dir="2700000" algn="tl">
                  <a:srgbClr val="000000">
                    <a:alpha val="43137"/>
                  </a:srgbClr>
                </a:outerShdw>
              </a:effectLst>
              <a:latin typeface="Calibri" pitchFamily="34" charset="0"/>
            </a:rPr>
            <a:t>BAMBINO</a:t>
          </a:r>
          <a:endParaRPr lang="it-IT" sz="2000" kern="1200" dirty="0">
            <a:solidFill>
              <a:srgbClr val="7030A0"/>
            </a:solidFill>
            <a:effectLst>
              <a:outerShdw blurRad="38100" dist="38100" dir="2700000" algn="tl">
                <a:srgbClr val="000000">
                  <a:alpha val="43137"/>
                </a:srgbClr>
              </a:outerShdw>
            </a:effectLst>
            <a:latin typeface="Calibri" pitchFamily="34" charset="0"/>
          </a:endParaRPr>
        </a:p>
      </dsp:txBody>
      <dsp:txXfrm>
        <a:off x="2554717" y="1940182"/>
        <a:ext cx="1118748" cy="1160194"/>
      </dsp:txXfrm>
    </dsp:sp>
    <dsp:sp modelId="{128ACEAA-8B18-4975-9F21-9C75B726BFAF}">
      <dsp:nvSpPr>
        <dsp:cNvPr id="0" name=""/>
        <dsp:cNvSpPr/>
      </dsp:nvSpPr>
      <dsp:spPr>
        <a:xfrm>
          <a:off x="2502069" y="1061"/>
          <a:ext cx="1224044" cy="1224044"/>
        </a:xfrm>
        <a:prstGeom prst="ellipse">
          <a:avLst/>
        </a:prstGeom>
        <a:gradFill rotWithShape="0">
          <a:gsLst>
            <a:gs pos="28000">
              <a:schemeClr val="accent2">
                <a:shade val="50000"/>
                <a:hueOff val="0"/>
                <a:satOff val="0"/>
                <a:lumOff val="0"/>
                <a:alphaOff val="0"/>
                <a:tint val="18000"/>
                <a:satMod val="120000"/>
                <a:lumMod val="88000"/>
              </a:schemeClr>
            </a:gs>
            <a:gs pos="100000">
              <a:schemeClr val="accent2">
                <a:shade val="5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it-IT" sz="1100" kern="1200" dirty="0" smtClean="0">
              <a:latin typeface="Calibri" pitchFamily="34" charset="0"/>
            </a:rPr>
            <a:t>Costruttore attivo della conoscenza</a:t>
          </a:r>
          <a:endParaRPr lang="it-IT" sz="1100" kern="1200" dirty="0">
            <a:latin typeface="Calibri" pitchFamily="34" charset="0"/>
          </a:endParaRPr>
        </a:p>
      </dsp:txBody>
      <dsp:txXfrm>
        <a:off x="2681326" y="180318"/>
        <a:ext cx="865530" cy="865530"/>
      </dsp:txXfrm>
    </dsp:sp>
    <dsp:sp modelId="{28688BE4-620D-42D4-8A30-4EE136AC4E77}">
      <dsp:nvSpPr>
        <dsp:cNvPr id="0" name=""/>
        <dsp:cNvSpPr/>
      </dsp:nvSpPr>
      <dsp:spPr>
        <a:xfrm>
          <a:off x="4153749" y="954659"/>
          <a:ext cx="1224044" cy="1224044"/>
        </a:xfrm>
        <a:prstGeom prst="ellipse">
          <a:avLst/>
        </a:prstGeom>
        <a:gradFill rotWithShape="0">
          <a:gsLst>
            <a:gs pos="28000">
              <a:schemeClr val="accent2">
                <a:shade val="50000"/>
                <a:hueOff val="-52071"/>
                <a:satOff val="-304"/>
                <a:lumOff val="14584"/>
                <a:alphaOff val="0"/>
                <a:tint val="18000"/>
                <a:satMod val="120000"/>
                <a:lumMod val="88000"/>
              </a:schemeClr>
            </a:gs>
            <a:gs pos="100000">
              <a:schemeClr val="accent2">
                <a:shade val="50000"/>
                <a:hueOff val="-52071"/>
                <a:satOff val="-304"/>
                <a:lumOff val="1458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it-IT" sz="1100" kern="1200" dirty="0" smtClean="0">
              <a:latin typeface="Calibri" pitchFamily="34" charset="0"/>
            </a:rPr>
            <a:t>Ricco di risorse potenziale straordinario</a:t>
          </a:r>
        </a:p>
      </dsp:txBody>
      <dsp:txXfrm>
        <a:off x="4333006" y="1133916"/>
        <a:ext cx="865530" cy="865530"/>
      </dsp:txXfrm>
    </dsp:sp>
    <dsp:sp modelId="{E8704054-E077-460D-ABDB-55E24E00A321}">
      <dsp:nvSpPr>
        <dsp:cNvPr id="0" name=""/>
        <dsp:cNvSpPr/>
      </dsp:nvSpPr>
      <dsp:spPr>
        <a:xfrm>
          <a:off x="4153749" y="2861855"/>
          <a:ext cx="1224044" cy="1224044"/>
        </a:xfrm>
        <a:prstGeom prst="ellipse">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it-IT" sz="1000" kern="1200" dirty="0" smtClean="0">
              <a:latin typeface="Calibri" pitchFamily="34" charset="0"/>
            </a:rPr>
            <a:t>Desiderio innato di conoscere, comprendere, dare senso</a:t>
          </a:r>
        </a:p>
      </dsp:txBody>
      <dsp:txXfrm>
        <a:off x="4333006" y="3041112"/>
        <a:ext cx="865530" cy="865530"/>
      </dsp:txXfrm>
    </dsp:sp>
    <dsp:sp modelId="{68CBBFBA-B5AF-4D32-B5DB-DAAE98D25BFE}">
      <dsp:nvSpPr>
        <dsp:cNvPr id="0" name=""/>
        <dsp:cNvSpPr/>
      </dsp:nvSpPr>
      <dsp:spPr>
        <a:xfrm>
          <a:off x="2502069" y="3815453"/>
          <a:ext cx="1224044" cy="1224044"/>
        </a:xfrm>
        <a:prstGeom prst="ellipse">
          <a:avLst/>
        </a:prstGeom>
        <a:gradFill rotWithShape="0">
          <a:gsLst>
            <a:gs pos="28000">
              <a:schemeClr val="accent2">
                <a:shade val="50000"/>
                <a:hueOff val="-156213"/>
                <a:satOff val="-913"/>
                <a:lumOff val="43752"/>
                <a:alphaOff val="0"/>
                <a:tint val="18000"/>
                <a:satMod val="120000"/>
                <a:lumMod val="88000"/>
              </a:schemeClr>
            </a:gs>
            <a:gs pos="100000">
              <a:schemeClr val="accent2">
                <a:shade val="50000"/>
                <a:hueOff val="-156213"/>
                <a:satOff val="-913"/>
                <a:lumOff val="4375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it-IT" sz="1000" kern="1200" dirty="0" smtClean="0">
              <a:latin typeface="Calibri" pitchFamily="34" charset="0"/>
            </a:rPr>
            <a:t>Curioso, partecipa, indaga, scopre, si pone delle domande</a:t>
          </a:r>
          <a:endParaRPr lang="it-IT" sz="1000" kern="1200" dirty="0">
            <a:latin typeface="Calibri" pitchFamily="34" charset="0"/>
          </a:endParaRPr>
        </a:p>
      </dsp:txBody>
      <dsp:txXfrm>
        <a:off x="2681326" y="3994710"/>
        <a:ext cx="865530" cy="865530"/>
      </dsp:txXfrm>
    </dsp:sp>
    <dsp:sp modelId="{9EF56430-3225-48F2-A455-48350ADDBB06}">
      <dsp:nvSpPr>
        <dsp:cNvPr id="0" name=""/>
        <dsp:cNvSpPr/>
      </dsp:nvSpPr>
      <dsp:spPr>
        <a:xfrm>
          <a:off x="850389" y="2861855"/>
          <a:ext cx="1224044" cy="1224044"/>
        </a:xfrm>
        <a:prstGeom prst="ellipse">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it-IT" sz="1000" kern="1200" dirty="0" smtClean="0">
              <a:latin typeface="Calibri" pitchFamily="34" charset="0"/>
            </a:rPr>
            <a:t>Tempi di attenzione per conoscere</a:t>
          </a:r>
          <a:endParaRPr lang="it-IT" sz="1000" kern="1200" dirty="0">
            <a:latin typeface="Calibri" pitchFamily="34" charset="0"/>
          </a:endParaRPr>
        </a:p>
      </dsp:txBody>
      <dsp:txXfrm>
        <a:off x="1029646" y="3041112"/>
        <a:ext cx="865530" cy="865530"/>
      </dsp:txXfrm>
    </dsp:sp>
    <dsp:sp modelId="{888F1063-7599-4D8B-8EFE-0D579E1FBD08}">
      <dsp:nvSpPr>
        <dsp:cNvPr id="0" name=""/>
        <dsp:cNvSpPr/>
      </dsp:nvSpPr>
      <dsp:spPr>
        <a:xfrm>
          <a:off x="850389" y="954659"/>
          <a:ext cx="1224044" cy="1224044"/>
        </a:xfrm>
        <a:prstGeom prst="ellipse">
          <a:avLst/>
        </a:prstGeom>
        <a:gradFill rotWithShape="0">
          <a:gsLst>
            <a:gs pos="28000">
              <a:schemeClr val="accent2">
                <a:shade val="50000"/>
                <a:hueOff val="-52071"/>
                <a:satOff val="-304"/>
                <a:lumOff val="14584"/>
                <a:alphaOff val="0"/>
                <a:tint val="18000"/>
                <a:satMod val="120000"/>
                <a:lumMod val="88000"/>
              </a:schemeClr>
            </a:gs>
            <a:gs pos="100000">
              <a:schemeClr val="accent2">
                <a:shade val="50000"/>
                <a:hueOff val="-52071"/>
                <a:satOff val="-304"/>
                <a:lumOff val="1458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it-IT" sz="1000" kern="1200" dirty="0" smtClean="0">
              <a:latin typeface="Calibri" pitchFamily="34" charset="0"/>
            </a:rPr>
            <a:t>Sforzo mentale e concettuale</a:t>
          </a:r>
          <a:endParaRPr lang="it-IT" sz="1000" kern="1200" dirty="0">
            <a:latin typeface="Calibri" pitchFamily="34" charset="0"/>
          </a:endParaRPr>
        </a:p>
      </dsp:txBody>
      <dsp:txXfrm>
        <a:off x="1029646" y="1133916"/>
        <a:ext cx="865530" cy="8655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B8D83B-2563-4EB6-9B51-D12E68B11D68}">
      <dsp:nvSpPr>
        <dsp:cNvPr id="0" name=""/>
        <dsp:cNvSpPr/>
      </dsp:nvSpPr>
      <dsp:spPr>
        <a:xfrm>
          <a:off x="0" y="375297"/>
          <a:ext cx="2302095" cy="2302211"/>
        </a:xfrm>
        <a:prstGeom prst="ellipse">
          <a:avLst/>
        </a:prstGeom>
        <a:solidFill>
          <a:schemeClr val="accent2">
            <a:shade val="80000"/>
            <a:alpha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SOGGETTIVIT</a:t>
          </a:r>
          <a:r>
            <a:rPr lang="it-IT" sz="1400" kern="1200" dirty="0" smtClean="0">
              <a:solidFill>
                <a:srgbClr val="7030A0"/>
              </a:solidFill>
              <a:effectLst>
                <a:outerShdw blurRad="38100" dist="38100" dir="2700000" algn="tl">
                  <a:srgbClr val="000000">
                    <a:alpha val="43137"/>
                  </a:srgbClr>
                </a:outerShdw>
              </a:effectLst>
              <a:latin typeface="Gill Sans MT"/>
            </a:rPr>
            <a:t>À</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337134" y="712448"/>
        <a:ext cx="1627827" cy="1627909"/>
      </dsp:txXfrm>
    </dsp:sp>
    <dsp:sp modelId="{C1FA5213-CAB1-40A3-9FEF-9918A753FBB7}">
      <dsp:nvSpPr>
        <dsp:cNvPr id="0" name=""/>
        <dsp:cNvSpPr/>
      </dsp:nvSpPr>
      <dsp:spPr>
        <a:xfrm>
          <a:off x="1195764" y="1858995"/>
          <a:ext cx="2302095" cy="2302211"/>
        </a:xfrm>
        <a:prstGeom prst="ellipse">
          <a:avLst/>
        </a:prstGeom>
        <a:solidFill>
          <a:schemeClr val="accent2">
            <a:shade val="80000"/>
            <a:alpha val="50000"/>
            <a:hueOff val="-52098"/>
            <a:satOff val="-534"/>
            <a:lumOff val="1122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DIFFERENZA</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1532898" y="2196146"/>
        <a:ext cx="1627827" cy="1627909"/>
      </dsp:txXfrm>
    </dsp:sp>
    <dsp:sp modelId="{13E9E2CC-C096-4CD0-9E3B-1BC4C3BA05DD}">
      <dsp:nvSpPr>
        <dsp:cNvPr id="0" name=""/>
        <dsp:cNvSpPr/>
      </dsp:nvSpPr>
      <dsp:spPr>
        <a:xfrm>
          <a:off x="2391529" y="375297"/>
          <a:ext cx="2302095" cy="2302211"/>
        </a:xfrm>
        <a:prstGeom prst="ellipse">
          <a:avLst/>
        </a:prstGeom>
        <a:solidFill>
          <a:schemeClr val="accent2">
            <a:shade val="80000"/>
            <a:alpha val="50000"/>
            <a:hueOff val="-104197"/>
            <a:satOff val="-1067"/>
            <a:lumOff val="224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PARTECIPAZIONE</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2728663" y="712448"/>
        <a:ext cx="1627827" cy="1627909"/>
      </dsp:txXfrm>
    </dsp:sp>
    <dsp:sp modelId="{8A5F81E1-7937-46DC-B576-157B4A037546}">
      <dsp:nvSpPr>
        <dsp:cNvPr id="0" name=""/>
        <dsp:cNvSpPr/>
      </dsp:nvSpPr>
      <dsp:spPr>
        <a:xfrm>
          <a:off x="3587294" y="1858995"/>
          <a:ext cx="2302095" cy="2302211"/>
        </a:xfrm>
        <a:prstGeom prst="ellipse">
          <a:avLst/>
        </a:prstGeom>
        <a:solidFill>
          <a:schemeClr val="accent2">
            <a:shade val="80000"/>
            <a:alpha val="50000"/>
            <a:hueOff val="-156295"/>
            <a:satOff val="-1601"/>
            <a:lumOff val="336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APPRENDIMENTO</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3924428" y="2196146"/>
        <a:ext cx="1627827" cy="1627909"/>
      </dsp:txXfrm>
    </dsp:sp>
    <dsp:sp modelId="{F5B2B199-AB45-44FB-B5A6-6AD0F4F88FB7}">
      <dsp:nvSpPr>
        <dsp:cNvPr id="0" name=""/>
        <dsp:cNvSpPr/>
      </dsp:nvSpPr>
      <dsp:spPr>
        <a:xfrm>
          <a:off x="4783059" y="375297"/>
          <a:ext cx="2302095" cy="2302211"/>
        </a:xfrm>
        <a:prstGeom prst="ellipse">
          <a:avLst/>
        </a:prstGeom>
        <a:solidFill>
          <a:schemeClr val="accent2">
            <a:shade val="80000"/>
            <a:alpha val="50000"/>
            <a:hueOff val="-104197"/>
            <a:satOff val="-1067"/>
            <a:lumOff val="2245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GIOCO DIVERTIMENTO</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5120193" y="712448"/>
        <a:ext cx="1627827" cy="1627909"/>
      </dsp:txXfrm>
    </dsp:sp>
    <dsp:sp modelId="{D3ADAB7A-1136-4465-911C-41CA349E55FF}">
      <dsp:nvSpPr>
        <dsp:cNvPr id="0" name=""/>
        <dsp:cNvSpPr/>
      </dsp:nvSpPr>
      <dsp:spPr>
        <a:xfrm>
          <a:off x="5978824" y="1858995"/>
          <a:ext cx="2302095" cy="2302211"/>
        </a:xfrm>
        <a:prstGeom prst="ellipse">
          <a:avLst/>
        </a:prstGeom>
        <a:solidFill>
          <a:schemeClr val="accent2">
            <a:shade val="80000"/>
            <a:alpha val="50000"/>
            <a:hueOff val="-52098"/>
            <a:satOff val="-534"/>
            <a:lumOff val="1122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rPr>
            <a:t>EMOZIONI SENTIMENTI</a:t>
          </a:r>
          <a:endParaRPr lang="it-IT" sz="1400" kern="1200" dirty="0">
            <a:solidFill>
              <a:srgbClr val="7030A0"/>
            </a:solidFill>
            <a:effectLst>
              <a:outerShdw blurRad="38100" dist="38100" dir="2700000" algn="tl">
                <a:srgbClr val="000000">
                  <a:alpha val="43137"/>
                </a:srgbClr>
              </a:outerShdw>
            </a:effectLst>
          </a:endParaRPr>
        </a:p>
      </dsp:txBody>
      <dsp:txXfrm>
        <a:off x="6315958" y="2196146"/>
        <a:ext cx="1627827" cy="16279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76A518-4204-44F9-BB11-6481E9D56047}">
      <dsp:nvSpPr>
        <dsp:cNvPr id="0" name=""/>
        <dsp:cNvSpPr/>
      </dsp:nvSpPr>
      <dsp:spPr>
        <a:xfrm>
          <a:off x="3096348" y="0"/>
          <a:ext cx="2426156" cy="2426525"/>
        </a:xfrm>
        <a:prstGeom prst="circularArrow">
          <a:avLst>
            <a:gd name="adj1" fmla="val 10980"/>
            <a:gd name="adj2" fmla="val 1142322"/>
            <a:gd name="adj3" fmla="val 4500000"/>
            <a:gd name="adj4" fmla="val 10800000"/>
            <a:gd name="adj5" fmla="val 12500"/>
          </a:avLst>
        </a:prstGeom>
        <a:gradFill rotWithShape="0">
          <a:gsLst>
            <a:gs pos="28000">
              <a:schemeClr val="accent2">
                <a:shade val="50000"/>
                <a:hueOff val="0"/>
                <a:satOff val="0"/>
                <a:lumOff val="0"/>
                <a:alphaOff val="0"/>
                <a:tint val="18000"/>
                <a:satMod val="120000"/>
                <a:lumMod val="88000"/>
              </a:schemeClr>
            </a:gs>
            <a:gs pos="100000">
              <a:schemeClr val="accent2">
                <a:shade val="5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9A8AB69C-935E-43B7-BFC5-9B782CFB53C0}">
      <dsp:nvSpPr>
        <dsp:cNvPr id="0" name=""/>
        <dsp:cNvSpPr/>
      </dsp:nvSpPr>
      <dsp:spPr>
        <a:xfrm>
          <a:off x="3620550" y="876049"/>
          <a:ext cx="1348168" cy="673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b="1" kern="1200" dirty="0" smtClean="0">
              <a:solidFill>
                <a:srgbClr val="7030A0"/>
              </a:solidFill>
              <a:effectLst>
                <a:outerShdw blurRad="38100" dist="38100" dir="2700000" algn="tl">
                  <a:srgbClr val="000000">
                    <a:alpha val="43137"/>
                  </a:srgbClr>
                </a:outerShdw>
              </a:effectLst>
            </a:rPr>
            <a:t>INSEGNANTI</a:t>
          </a:r>
          <a:endParaRPr lang="it-IT" sz="1600" b="1" kern="1200" dirty="0">
            <a:solidFill>
              <a:srgbClr val="7030A0"/>
            </a:solidFill>
            <a:effectLst>
              <a:outerShdw blurRad="38100" dist="38100" dir="2700000" algn="tl">
                <a:srgbClr val="000000">
                  <a:alpha val="43137"/>
                </a:srgbClr>
              </a:outerShdw>
            </a:effectLst>
          </a:endParaRPr>
        </a:p>
      </dsp:txBody>
      <dsp:txXfrm>
        <a:off x="3620550" y="876049"/>
        <a:ext cx="1348168" cy="673922"/>
      </dsp:txXfrm>
    </dsp:sp>
    <dsp:sp modelId="{E3C778D8-367F-456A-83A5-6D3876873957}">
      <dsp:nvSpPr>
        <dsp:cNvPr id="0" name=""/>
        <dsp:cNvSpPr/>
      </dsp:nvSpPr>
      <dsp:spPr>
        <a:xfrm>
          <a:off x="1872215" y="1440153"/>
          <a:ext cx="2426156" cy="2426525"/>
        </a:xfrm>
        <a:prstGeom prst="leftCircularArrow">
          <a:avLst>
            <a:gd name="adj1" fmla="val 10980"/>
            <a:gd name="adj2" fmla="val 1142322"/>
            <a:gd name="adj3" fmla="val 6300000"/>
            <a:gd name="adj4" fmla="val 18900000"/>
            <a:gd name="adj5" fmla="val 12500"/>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580729B-750D-40BF-8035-62C7A5E3F931}">
      <dsp:nvSpPr>
        <dsp:cNvPr id="0" name=""/>
        <dsp:cNvSpPr/>
      </dsp:nvSpPr>
      <dsp:spPr>
        <a:xfrm>
          <a:off x="2448272" y="2304258"/>
          <a:ext cx="1348168" cy="673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b="1" kern="1200" dirty="0" smtClean="0">
              <a:solidFill>
                <a:srgbClr val="7030A0"/>
              </a:solidFill>
              <a:effectLst>
                <a:outerShdw blurRad="38100" dist="38100" dir="2700000" algn="tl">
                  <a:srgbClr val="000000">
                    <a:alpha val="43137"/>
                  </a:srgbClr>
                </a:outerShdw>
              </a:effectLst>
            </a:rPr>
            <a:t>PEDAGOGISTI</a:t>
          </a:r>
          <a:endParaRPr lang="it-IT" sz="1600" b="1" kern="1200" dirty="0">
            <a:solidFill>
              <a:srgbClr val="7030A0"/>
            </a:solidFill>
            <a:effectLst>
              <a:outerShdw blurRad="38100" dist="38100" dir="2700000" algn="tl">
                <a:srgbClr val="000000">
                  <a:alpha val="43137"/>
                </a:srgbClr>
              </a:outerShdw>
            </a:effectLst>
          </a:endParaRPr>
        </a:p>
      </dsp:txBody>
      <dsp:txXfrm>
        <a:off x="2448272" y="2304258"/>
        <a:ext cx="1348168" cy="673922"/>
      </dsp:txXfrm>
    </dsp:sp>
    <dsp:sp modelId="{47CD82A9-1C13-4A45-AA5D-9CC142EC08FB}">
      <dsp:nvSpPr>
        <dsp:cNvPr id="0" name=""/>
        <dsp:cNvSpPr/>
      </dsp:nvSpPr>
      <dsp:spPr>
        <a:xfrm>
          <a:off x="3384369" y="2952319"/>
          <a:ext cx="2084444" cy="2085279"/>
        </a:xfrm>
        <a:prstGeom prst="blockArc">
          <a:avLst>
            <a:gd name="adj1" fmla="val 13500000"/>
            <a:gd name="adj2" fmla="val 10800000"/>
            <a:gd name="adj3" fmla="val 12740"/>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48CFBB8-DE61-428B-93F7-C367E21C4F21}">
      <dsp:nvSpPr>
        <dsp:cNvPr id="0" name=""/>
        <dsp:cNvSpPr/>
      </dsp:nvSpPr>
      <dsp:spPr>
        <a:xfrm>
          <a:off x="3744414" y="3672409"/>
          <a:ext cx="1348168" cy="67392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it-IT" sz="1600" b="1" kern="1200" dirty="0" smtClean="0">
              <a:solidFill>
                <a:srgbClr val="7030A0"/>
              </a:solidFill>
              <a:effectLst>
                <a:outerShdw blurRad="38100" dist="38100" dir="2700000" algn="tl">
                  <a:srgbClr val="000000">
                    <a:alpha val="43137"/>
                  </a:srgbClr>
                </a:outerShdw>
              </a:effectLst>
            </a:rPr>
            <a:t>ATELIERISTI</a:t>
          </a:r>
          <a:endParaRPr lang="it-IT" sz="1600" b="1" kern="1200" dirty="0">
            <a:solidFill>
              <a:srgbClr val="7030A0"/>
            </a:solidFill>
            <a:effectLst>
              <a:outerShdw blurRad="38100" dist="38100" dir="2700000" algn="tl">
                <a:srgbClr val="000000">
                  <a:alpha val="43137"/>
                </a:srgbClr>
              </a:outerShdw>
            </a:effectLst>
          </a:endParaRPr>
        </a:p>
      </dsp:txBody>
      <dsp:txXfrm>
        <a:off x="3744414" y="3672409"/>
        <a:ext cx="1348168" cy="67392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4DE4DE-2803-436F-8606-DA7F6E906DC4}">
      <dsp:nvSpPr>
        <dsp:cNvPr id="0" name=""/>
        <dsp:cNvSpPr/>
      </dsp:nvSpPr>
      <dsp:spPr>
        <a:xfrm>
          <a:off x="0" y="0"/>
          <a:ext cx="8424936" cy="0"/>
        </a:xfrm>
        <a:prstGeom prst="lin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a:outerShdw blurRad="63500" dist="50800" dir="5400000" sx="98000" sy="98000" rotWithShape="0">
            <a:srgbClr val="000000">
              <a:alpha val="20000"/>
            </a:srgbClr>
          </a:outerShdw>
        </a:effectLst>
      </dsp:spPr>
      <dsp:style>
        <a:lnRef idx="2">
          <a:scrgbClr r="0" g="0" b="0"/>
        </a:lnRef>
        <a:fillRef idx="1">
          <a:scrgbClr r="0" g="0" b="0"/>
        </a:fillRef>
        <a:effectRef idx="1">
          <a:scrgbClr r="0" g="0" b="0"/>
        </a:effectRef>
        <a:fontRef idx="minor">
          <a:schemeClr val="lt1"/>
        </a:fontRef>
      </dsp:style>
    </dsp:sp>
    <dsp:sp modelId="{AC4B47EF-CD7C-4CF0-9AE4-42C8A3DFD3FC}">
      <dsp:nvSpPr>
        <dsp:cNvPr id="0" name=""/>
        <dsp:cNvSpPr/>
      </dsp:nvSpPr>
      <dsp:spPr>
        <a:xfrm>
          <a:off x="0" y="0"/>
          <a:ext cx="1684987" cy="6336481"/>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baseline="0" dirty="0" smtClean="0">
              <a:solidFill>
                <a:srgbClr val="7030A0"/>
              </a:solidFill>
              <a:effectLst>
                <a:outerShdw blurRad="38100" dist="38100" dir="2700000" algn="tl">
                  <a:srgbClr val="000000">
                    <a:alpha val="43137"/>
                  </a:srgbClr>
                </a:outerShdw>
              </a:effectLst>
              <a:latin typeface="Calibri" pitchFamily="34" charset="0"/>
            </a:rPr>
            <a:t>INSEGNANTE</a:t>
          </a:r>
          <a:endParaRPr lang="it-IT" sz="2000" kern="1200" baseline="0" dirty="0">
            <a:solidFill>
              <a:srgbClr val="7030A0"/>
            </a:solidFill>
            <a:effectLst>
              <a:outerShdw blurRad="38100" dist="38100" dir="2700000" algn="tl">
                <a:srgbClr val="000000">
                  <a:alpha val="43137"/>
                </a:srgbClr>
              </a:outerShdw>
            </a:effectLst>
            <a:latin typeface="Calibri" pitchFamily="34" charset="0"/>
          </a:endParaRPr>
        </a:p>
      </dsp:txBody>
      <dsp:txXfrm>
        <a:off x="0" y="0"/>
        <a:ext cx="1684987" cy="6336481"/>
      </dsp:txXfrm>
    </dsp:sp>
    <dsp:sp modelId="{FBED86DB-7040-4E13-B538-08410AD56EDD}">
      <dsp:nvSpPr>
        <dsp:cNvPr id="0" name=""/>
        <dsp:cNvSpPr/>
      </dsp:nvSpPr>
      <dsp:spPr>
        <a:xfrm>
          <a:off x="1811361" y="287740"/>
          <a:ext cx="6613574" cy="57548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ts val="1000"/>
            </a:spcAft>
          </a:pPr>
          <a:r>
            <a:rPr lang="it-IT" sz="1400" kern="1200" dirty="0" smtClean="0">
              <a:latin typeface="Calibri" pitchFamily="34" charset="0"/>
            </a:rPr>
            <a:t>In ascolto, non invadente, vicino, sintonico, lontano dall’equilibrio, ma vicino all’intreccio tra oggetti, pensieri</a:t>
          </a:r>
        </a:p>
        <a:p>
          <a:pPr lvl="0" algn="l" defTabSz="622300">
            <a:lnSpc>
              <a:spcPct val="90000"/>
            </a:lnSpc>
            <a:spcBef>
              <a:spcPct val="0"/>
            </a:spcBef>
            <a:spcAft>
              <a:spcPts val="1000"/>
            </a:spcAft>
          </a:pPr>
          <a:r>
            <a:rPr lang="it-IT" sz="1400" kern="1200" dirty="0" smtClean="0">
              <a:latin typeface="Calibri" pitchFamily="34" charset="0"/>
            </a:rPr>
            <a:t>Non esecutore di meri programmi e modellamento come passaggio tra diversi stati, ma partecipi alla costruzione della conoscenza di ogni bambino</a:t>
          </a:r>
        </a:p>
        <a:p>
          <a:pPr lvl="0" algn="l" defTabSz="622300">
            <a:lnSpc>
              <a:spcPct val="90000"/>
            </a:lnSpc>
            <a:spcBef>
              <a:spcPct val="0"/>
            </a:spcBef>
            <a:spcAft>
              <a:spcPct val="35000"/>
            </a:spcAft>
          </a:pPr>
          <a:r>
            <a:rPr lang="it-IT" sz="1400" kern="1200" dirty="0" smtClean="0">
              <a:latin typeface="Calibri" pitchFamily="34" charset="0"/>
            </a:rPr>
            <a:t>Fare riflettere teoria e prassi, emozioni e conoscenze: pensare ed agire in riferimento al divenire</a:t>
          </a:r>
        </a:p>
        <a:p>
          <a:pPr lvl="0" algn="l" defTabSz="622300">
            <a:lnSpc>
              <a:spcPct val="90000"/>
            </a:lnSpc>
            <a:spcBef>
              <a:spcPct val="0"/>
            </a:spcBef>
            <a:spcAft>
              <a:spcPts val="1000"/>
            </a:spcAft>
          </a:pPr>
          <a:endParaRPr lang="it-IT" sz="1200" kern="1200" dirty="0" smtClean="0"/>
        </a:p>
      </dsp:txBody>
      <dsp:txXfrm>
        <a:off x="1811361" y="287740"/>
        <a:ext cx="6613574" cy="5754811"/>
      </dsp:txXfrm>
    </dsp:sp>
    <dsp:sp modelId="{4BBEB1CB-654E-4A95-A9C3-9CDB36E7B248}">
      <dsp:nvSpPr>
        <dsp:cNvPr id="0" name=""/>
        <dsp:cNvSpPr/>
      </dsp:nvSpPr>
      <dsp:spPr>
        <a:xfrm>
          <a:off x="1684987" y="6336481"/>
          <a:ext cx="67399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a:outerShdw blurRad="63500" dist="50800" dir="5400000" sx="98000" sy="98000" rotWithShape="0">
            <a:srgbClr val="000000">
              <a:alpha val="20000"/>
            </a:srgbClr>
          </a:outerShdw>
        </a:effectLst>
      </dsp:spPr>
      <dsp:style>
        <a:lnRef idx="2">
          <a:scrgbClr r="0" g="0" b="0"/>
        </a:lnRef>
        <a:fillRef idx="1">
          <a:scrgbClr r="0" g="0" b="0"/>
        </a:fillRef>
        <a:effectRef idx="1">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7E8496-B61F-44A4-B1E6-6E9E6A778A86}">
      <dsp:nvSpPr>
        <dsp:cNvPr id="0" name=""/>
        <dsp:cNvSpPr/>
      </dsp:nvSpPr>
      <dsp:spPr>
        <a:xfrm>
          <a:off x="0" y="0"/>
          <a:ext cx="8424936" cy="0"/>
        </a:xfrm>
        <a:prstGeom prst="lin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0AC9A0-6C61-472C-81A9-AFFE77F99E62}">
      <dsp:nvSpPr>
        <dsp:cNvPr id="0" name=""/>
        <dsp:cNvSpPr/>
      </dsp:nvSpPr>
      <dsp:spPr>
        <a:xfrm>
          <a:off x="0" y="0"/>
          <a:ext cx="1684987" cy="6408712"/>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baseline="0" dirty="0" smtClean="0">
              <a:solidFill>
                <a:srgbClr val="7030A0"/>
              </a:solidFill>
              <a:effectLst>
                <a:outerShdw blurRad="38100" dist="38100" dir="2700000" algn="tl">
                  <a:srgbClr val="000000">
                    <a:alpha val="43137"/>
                  </a:srgbClr>
                </a:outerShdw>
              </a:effectLst>
              <a:latin typeface="Calibri" pitchFamily="34" charset="0"/>
            </a:rPr>
            <a:t>INSEGNANTE</a:t>
          </a:r>
          <a:endParaRPr lang="it-IT" sz="2000" kern="1200" baseline="0" dirty="0">
            <a:solidFill>
              <a:srgbClr val="7030A0"/>
            </a:solidFill>
            <a:effectLst>
              <a:outerShdw blurRad="38100" dist="38100" dir="2700000" algn="tl">
                <a:srgbClr val="000000">
                  <a:alpha val="43137"/>
                </a:srgbClr>
              </a:outerShdw>
            </a:effectLst>
            <a:latin typeface="Calibri" pitchFamily="34" charset="0"/>
          </a:endParaRPr>
        </a:p>
      </dsp:txBody>
      <dsp:txXfrm>
        <a:off x="0" y="0"/>
        <a:ext cx="1684987" cy="6408712"/>
      </dsp:txXfrm>
    </dsp:sp>
    <dsp:sp modelId="{9688E957-585D-40D7-8EB8-4E91AC6683F7}">
      <dsp:nvSpPr>
        <dsp:cNvPr id="0" name=""/>
        <dsp:cNvSpPr/>
      </dsp:nvSpPr>
      <dsp:spPr>
        <a:xfrm>
          <a:off x="1758254" y="0"/>
          <a:ext cx="6613574" cy="2979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baseline="0" dirty="0" smtClean="0">
              <a:effectLst/>
              <a:latin typeface="Calibri" pitchFamily="34" charset="0"/>
            </a:rPr>
            <a:t>Ampia formazione in più campi del sapere, formazione al cambiamento e come cambiamento</a:t>
          </a:r>
        </a:p>
        <a:p>
          <a:pPr lvl="0" algn="l" defTabSz="622300">
            <a:lnSpc>
              <a:spcPct val="90000"/>
            </a:lnSpc>
            <a:spcBef>
              <a:spcPct val="0"/>
            </a:spcBef>
            <a:spcAft>
              <a:spcPct val="35000"/>
            </a:spcAft>
          </a:pPr>
          <a:r>
            <a:rPr lang="it-IT" sz="1400" kern="1200" baseline="0" dirty="0" smtClean="0">
              <a:effectLst/>
              <a:latin typeface="Calibri" pitchFamily="34" charset="0"/>
            </a:rPr>
            <a:t>Apprendere ad insegnare attraverso ascolto e ricerca nella collegialità e nel lavoro di gruppo</a:t>
          </a:r>
        </a:p>
        <a:p>
          <a:pPr lvl="0" algn="l" defTabSz="622300">
            <a:lnSpc>
              <a:spcPct val="90000"/>
            </a:lnSpc>
            <a:spcBef>
              <a:spcPct val="0"/>
            </a:spcBef>
            <a:spcAft>
              <a:spcPct val="35000"/>
            </a:spcAft>
          </a:pPr>
          <a:r>
            <a:rPr lang="it-IT" sz="1400" kern="1200" baseline="0" dirty="0" smtClean="0">
              <a:effectLst/>
              <a:latin typeface="Calibri" pitchFamily="34" charset="0"/>
            </a:rPr>
            <a:t>Individuare cosa sia rilevante in una situazione ed ipotizzare cosa sia adatto: comprensione e sensibilità alla conoscenza, partecipazione al processo come persona </a:t>
          </a:r>
        </a:p>
      </dsp:txBody>
      <dsp:txXfrm>
        <a:off x="1758254" y="0"/>
        <a:ext cx="6613574" cy="2979049"/>
      </dsp:txXfrm>
    </dsp:sp>
    <dsp:sp modelId="{FDD361B6-D7AE-49CF-BEF5-D22D2E382238}">
      <dsp:nvSpPr>
        <dsp:cNvPr id="0" name=""/>
        <dsp:cNvSpPr/>
      </dsp:nvSpPr>
      <dsp:spPr>
        <a:xfrm>
          <a:off x="1684987" y="1745981"/>
          <a:ext cx="67399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1F29C4-07E7-472F-8522-C5BD9C243017}">
      <dsp:nvSpPr>
        <dsp:cNvPr id="0" name=""/>
        <dsp:cNvSpPr/>
      </dsp:nvSpPr>
      <dsp:spPr>
        <a:xfrm>
          <a:off x="1738082" y="1800209"/>
          <a:ext cx="6613574" cy="297904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baseline="0" dirty="0" smtClean="0">
              <a:solidFill>
                <a:srgbClr val="7030A0"/>
              </a:solidFill>
              <a:effectLst>
                <a:outerShdw blurRad="38100" dist="38100" dir="2700000" algn="tl">
                  <a:srgbClr val="000000">
                    <a:alpha val="43137"/>
                  </a:srgbClr>
                </a:outerShdw>
              </a:effectLst>
              <a:latin typeface="Calibri" pitchFamily="34" charset="0"/>
            </a:rPr>
            <a:t>RICERCA CONTINUA </a:t>
          </a:r>
          <a:r>
            <a:rPr lang="it-IT" sz="1400" kern="1200" baseline="0" dirty="0" smtClean="0">
              <a:effectLst/>
              <a:latin typeface="Calibri" pitchFamily="34" charset="0"/>
            </a:rPr>
            <a:t>per dare senso ai fenomeni che lo coinvolgono (</a:t>
          </a:r>
          <a:r>
            <a:rPr lang="it-IT" sz="1400" kern="1200" baseline="0" dirty="0" smtClean="0">
              <a:solidFill>
                <a:srgbClr val="7030A0"/>
              </a:solidFill>
              <a:effectLst>
                <a:outerShdw blurRad="38100" dist="38100" dir="2700000" algn="tl">
                  <a:srgbClr val="000000">
                    <a:alpha val="43137"/>
                  </a:srgbClr>
                </a:outerShdw>
              </a:effectLst>
              <a:latin typeface="Calibri" pitchFamily="34" charset="0"/>
            </a:rPr>
            <a:t>COMPRESENZA</a:t>
          </a:r>
          <a:r>
            <a:rPr lang="it-IT" sz="1400" kern="1200" baseline="0" dirty="0" smtClean="0">
              <a:effectLst/>
              <a:latin typeface="Calibri" pitchFamily="34" charset="0"/>
            </a:rPr>
            <a:t>) ponendo condizioni di ricerca </a:t>
          </a:r>
        </a:p>
        <a:p>
          <a:pPr lvl="0" algn="l" defTabSz="622300">
            <a:lnSpc>
              <a:spcPct val="90000"/>
            </a:lnSpc>
            <a:spcBef>
              <a:spcPct val="0"/>
            </a:spcBef>
            <a:spcAft>
              <a:spcPct val="35000"/>
            </a:spcAft>
          </a:pPr>
          <a:r>
            <a:rPr lang="it-IT" sz="1400" kern="1200" baseline="0" dirty="0" smtClean="0">
              <a:effectLst/>
              <a:latin typeface="Calibri" pitchFamily="34" charset="0"/>
            </a:rPr>
            <a:t>Responsabilità nel progettare e costruire contesti che sostengano i processi conoscitivi dei bambini e favoriscano relazioni, aspettative, contagi e presti di competenze</a:t>
          </a:r>
        </a:p>
        <a:p>
          <a:pPr lvl="0" algn="l" defTabSz="622300">
            <a:lnSpc>
              <a:spcPct val="90000"/>
            </a:lnSpc>
            <a:spcBef>
              <a:spcPct val="0"/>
            </a:spcBef>
            <a:spcAft>
              <a:spcPct val="35000"/>
            </a:spcAft>
          </a:pPr>
          <a:r>
            <a:rPr lang="it-IT" sz="1400" kern="1200" baseline="0" dirty="0" smtClean="0">
              <a:solidFill>
                <a:srgbClr val="7030A0"/>
              </a:solidFill>
              <a:effectLst>
                <a:outerShdw blurRad="38100" dist="38100" dir="2700000" algn="tl">
                  <a:srgbClr val="000000">
                    <a:alpha val="43137"/>
                  </a:srgbClr>
                </a:outerShdw>
              </a:effectLst>
              <a:latin typeface="Calibri" pitchFamily="34" charset="0"/>
            </a:rPr>
            <a:t>RICERCA, OSSERVAZIONE, DOCUMENTAZIONE, RIFLESSIONE, RICOGNIZIONE, COLLEGIALITÀ</a:t>
          </a:r>
        </a:p>
      </dsp:txBody>
      <dsp:txXfrm>
        <a:off x="1738082" y="1800209"/>
        <a:ext cx="6613574" cy="2979049"/>
      </dsp:txXfrm>
    </dsp:sp>
    <dsp:sp modelId="{EDF05C7C-D55C-4484-8585-654090765C2D}">
      <dsp:nvSpPr>
        <dsp:cNvPr id="0" name=""/>
        <dsp:cNvSpPr/>
      </dsp:nvSpPr>
      <dsp:spPr>
        <a:xfrm>
          <a:off x="1684987" y="6408712"/>
          <a:ext cx="6739948"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A0A3B-2F50-421A-9EB0-D880F7B3B619}">
      <dsp:nvSpPr>
        <dsp:cNvPr id="0" name=""/>
        <dsp:cNvSpPr/>
      </dsp:nvSpPr>
      <dsp:spPr>
        <a:xfrm>
          <a:off x="0" y="0"/>
          <a:ext cx="8568952"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E0CF01F-BD89-48A6-8243-B6E8872C02DD}">
      <dsp:nvSpPr>
        <dsp:cNvPr id="0" name=""/>
        <dsp:cNvSpPr/>
      </dsp:nvSpPr>
      <dsp:spPr>
        <a:xfrm>
          <a:off x="0" y="0"/>
          <a:ext cx="1713790" cy="6552728"/>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solidFill>
                <a:srgbClr val="7030A0"/>
              </a:solidFill>
              <a:effectLst>
                <a:outerShdw blurRad="38100" dist="38100" dir="2700000" algn="tl">
                  <a:srgbClr val="000000">
                    <a:alpha val="43137"/>
                  </a:srgbClr>
                </a:outerShdw>
              </a:effectLst>
              <a:latin typeface="Calibri" pitchFamily="34" charset="0"/>
            </a:rPr>
            <a:t>PEDAGOGISTA</a:t>
          </a:r>
          <a:endParaRPr lang="it-IT" sz="2000" kern="1200" dirty="0">
            <a:solidFill>
              <a:srgbClr val="7030A0"/>
            </a:solidFill>
            <a:effectLst>
              <a:outerShdw blurRad="38100" dist="38100" dir="2700000" algn="tl">
                <a:srgbClr val="000000">
                  <a:alpha val="43137"/>
                </a:srgbClr>
              </a:outerShdw>
            </a:effectLst>
            <a:latin typeface="Calibri" pitchFamily="34" charset="0"/>
          </a:endParaRPr>
        </a:p>
      </dsp:txBody>
      <dsp:txXfrm>
        <a:off x="0" y="0"/>
        <a:ext cx="1713790" cy="6552728"/>
      </dsp:txXfrm>
    </dsp:sp>
    <dsp:sp modelId="{1DFEA13A-8BC9-4466-B5B9-04EFE5A3BAEC}">
      <dsp:nvSpPr>
        <dsp:cNvPr id="0" name=""/>
        <dsp:cNvSpPr/>
      </dsp:nvSpPr>
      <dsp:spPr>
        <a:xfrm>
          <a:off x="1842324" y="72009"/>
          <a:ext cx="6726627" cy="59512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ts val="1000"/>
            </a:spcAft>
          </a:pPr>
          <a:r>
            <a:rPr lang="it-IT" sz="1400" kern="1200" dirty="0" smtClean="0">
              <a:solidFill>
                <a:schemeClr val="tx1"/>
              </a:solidFill>
              <a:latin typeface="Calibri" pitchFamily="34" charset="0"/>
            </a:rPr>
            <a:t>Sostegno al lavoro di ricerca dell’insegnante, aiutandoli ad esplorare i diversi ambiti di interesse dei bambini, a riflettere sui loro processi cognitivi, metodologie, tematiche e problematiche emergenti</a:t>
          </a:r>
        </a:p>
        <a:p>
          <a:pPr lvl="0" algn="l" defTabSz="622300">
            <a:lnSpc>
              <a:spcPct val="90000"/>
            </a:lnSpc>
            <a:spcBef>
              <a:spcPct val="0"/>
            </a:spcBef>
            <a:spcAft>
              <a:spcPts val="1000"/>
            </a:spcAft>
          </a:pPr>
          <a:r>
            <a:rPr lang="it-IT" sz="1400" kern="1200" dirty="0" smtClean="0">
              <a:solidFill>
                <a:schemeClr val="tx1"/>
              </a:solidFill>
              <a:latin typeface="Calibri" pitchFamily="34" charset="0"/>
            </a:rPr>
            <a:t>Incontri di aggiornamento, riflessione, approfondimento, formazione, discussione, comunicazione, dialogo e confronto</a:t>
          </a:r>
          <a:endParaRPr lang="it-IT" sz="1400" kern="1200" dirty="0">
            <a:solidFill>
              <a:schemeClr val="tx1"/>
            </a:solidFill>
            <a:latin typeface="Calibri" pitchFamily="34" charset="0"/>
          </a:endParaRPr>
        </a:p>
      </dsp:txBody>
      <dsp:txXfrm>
        <a:off x="1842324" y="72009"/>
        <a:ext cx="6726627" cy="5951208"/>
      </dsp:txXfrm>
    </dsp:sp>
    <dsp:sp modelId="{4AB14B6B-874D-496F-B31D-702713745EBF}">
      <dsp:nvSpPr>
        <dsp:cNvPr id="0" name=""/>
        <dsp:cNvSpPr/>
      </dsp:nvSpPr>
      <dsp:spPr>
        <a:xfrm>
          <a:off x="1713790" y="6472816"/>
          <a:ext cx="6855161"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C50E9D-05BC-4A17-BA54-9C638E66F21B}">
      <dsp:nvSpPr>
        <dsp:cNvPr id="0" name=""/>
        <dsp:cNvSpPr/>
      </dsp:nvSpPr>
      <dsp:spPr>
        <a:xfrm>
          <a:off x="0" y="0"/>
          <a:ext cx="8568952" cy="0"/>
        </a:xfrm>
        <a:prstGeom prst="line">
          <a:avLst/>
        </a:prstGeom>
        <a:solidFill>
          <a:schemeClr val="lt1">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E9054A7-E4CA-45D5-A993-CC0CCC0C1FE7}">
      <dsp:nvSpPr>
        <dsp:cNvPr id="0" name=""/>
        <dsp:cNvSpPr/>
      </dsp:nvSpPr>
      <dsp:spPr>
        <a:xfrm>
          <a:off x="0" y="0"/>
          <a:ext cx="1713790" cy="6552728"/>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solidFill>
                <a:srgbClr val="7030A0"/>
              </a:solidFill>
              <a:effectLst>
                <a:outerShdw blurRad="38100" dist="38100" dir="2700000" algn="tl">
                  <a:srgbClr val="000000">
                    <a:alpha val="43137"/>
                  </a:srgbClr>
                </a:outerShdw>
              </a:effectLst>
            </a:rPr>
            <a:t>ATELIERISTA</a:t>
          </a:r>
          <a:endParaRPr lang="it-IT" sz="2000" kern="1200" dirty="0">
            <a:solidFill>
              <a:srgbClr val="7030A0"/>
            </a:solidFill>
            <a:effectLst>
              <a:outerShdw blurRad="38100" dist="38100" dir="2700000" algn="tl">
                <a:srgbClr val="000000">
                  <a:alpha val="43137"/>
                </a:srgbClr>
              </a:outerShdw>
            </a:effectLst>
          </a:endParaRPr>
        </a:p>
      </dsp:txBody>
      <dsp:txXfrm>
        <a:off x="0" y="0"/>
        <a:ext cx="1713790" cy="6552728"/>
      </dsp:txXfrm>
    </dsp:sp>
    <dsp:sp modelId="{41B63BF0-ECB5-4029-BEAF-3441C0AF2132}">
      <dsp:nvSpPr>
        <dsp:cNvPr id="0" name=""/>
        <dsp:cNvSpPr/>
      </dsp:nvSpPr>
      <dsp:spPr>
        <a:xfrm>
          <a:off x="1842324" y="152299"/>
          <a:ext cx="6726627" cy="3045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ts val="1000"/>
            </a:spcAft>
          </a:pPr>
          <a:r>
            <a:rPr lang="it-IT" sz="1400" kern="1200" dirty="0" smtClean="0">
              <a:latin typeface="Calibri" pitchFamily="34" charset="0"/>
            </a:rPr>
            <a:t>Insegnante o diplomato nel linguaggio artistico che propone attività che si integrano con quelle della sezione e riguardano l’educazione visiva, espressiva ed estetica</a:t>
          </a:r>
        </a:p>
        <a:p>
          <a:pPr lvl="0" algn="l" defTabSz="622300">
            <a:lnSpc>
              <a:spcPct val="90000"/>
            </a:lnSpc>
            <a:spcBef>
              <a:spcPct val="0"/>
            </a:spcBef>
            <a:spcAft>
              <a:spcPts val="1000"/>
            </a:spcAft>
          </a:pPr>
          <a:r>
            <a:rPr lang="it-IT" sz="1400" kern="1200" dirty="0" smtClean="0">
              <a:latin typeface="Calibri" pitchFamily="34" charset="0"/>
            </a:rPr>
            <a:t>Potenziare i diversi linguaggi dei bambini alla costruzione del loro sapere</a:t>
          </a:r>
        </a:p>
        <a:p>
          <a:pPr lvl="0" algn="l" defTabSz="622300">
            <a:lnSpc>
              <a:spcPct val="90000"/>
            </a:lnSpc>
            <a:spcBef>
              <a:spcPct val="0"/>
            </a:spcBef>
            <a:spcAft>
              <a:spcPts val="1000"/>
            </a:spcAft>
          </a:pPr>
          <a:r>
            <a:rPr lang="it-IT" sz="1400" kern="1200" dirty="0" smtClean="0">
              <a:latin typeface="Calibri" pitchFamily="34" charset="0"/>
            </a:rPr>
            <a:t>Esperienze artistiche, estetiche espressive capaci di creare collegamenti nella realtà attraverso una relazione autentica ed empatica</a:t>
          </a:r>
          <a:endParaRPr lang="it-IT" sz="1400" kern="1200" dirty="0">
            <a:latin typeface="Calibri" pitchFamily="34" charset="0"/>
          </a:endParaRPr>
        </a:p>
      </dsp:txBody>
      <dsp:txXfrm>
        <a:off x="1842324" y="152299"/>
        <a:ext cx="6726627" cy="3045994"/>
      </dsp:txXfrm>
    </dsp:sp>
    <dsp:sp modelId="{D79BD1E4-8CFC-4AF9-B345-49DCC6686800}">
      <dsp:nvSpPr>
        <dsp:cNvPr id="0" name=""/>
        <dsp:cNvSpPr/>
      </dsp:nvSpPr>
      <dsp:spPr>
        <a:xfrm>
          <a:off x="1713790" y="1728193"/>
          <a:ext cx="6855161"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C5B097-ED9A-4C2C-A91C-3CFAF42F768C}">
      <dsp:nvSpPr>
        <dsp:cNvPr id="0" name=""/>
        <dsp:cNvSpPr/>
      </dsp:nvSpPr>
      <dsp:spPr>
        <a:xfrm>
          <a:off x="1842324" y="1800213"/>
          <a:ext cx="6726627" cy="30459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ts val="1000"/>
            </a:spcAft>
          </a:pPr>
          <a:r>
            <a:rPr lang="it-IT" sz="1400" kern="1200" dirty="0" smtClean="0">
              <a:latin typeface="Calibri" pitchFamily="34" charset="0"/>
            </a:rPr>
            <a:t>Creazione di mappe che collegano i diversi fenomeni e tematiche tra di loro: unione tra emozioni e logica</a:t>
          </a:r>
        </a:p>
        <a:p>
          <a:pPr lvl="0" algn="l" defTabSz="622300">
            <a:lnSpc>
              <a:spcPct val="90000"/>
            </a:lnSpc>
            <a:spcBef>
              <a:spcPct val="0"/>
            </a:spcBef>
            <a:spcAft>
              <a:spcPts val="1000"/>
            </a:spcAft>
          </a:pPr>
          <a:r>
            <a:rPr lang="it-IT" sz="1400" kern="1200" dirty="0" smtClean="0">
              <a:latin typeface="Calibri" pitchFamily="34" charset="0"/>
            </a:rPr>
            <a:t>Garanzia della complessità dei processi di conoscenza attraverso la creazione di diversi legami tra differenti linguaggi ed esperienze</a:t>
          </a:r>
        </a:p>
        <a:p>
          <a:pPr lvl="0" algn="l" defTabSz="622300">
            <a:lnSpc>
              <a:spcPct val="90000"/>
            </a:lnSpc>
            <a:spcBef>
              <a:spcPct val="0"/>
            </a:spcBef>
            <a:spcAft>
              <a:spcPts val="1000"/>
            </a:spcAft>
          </a:pPr>
          <a:r>
            <a:rPr lang="it-IT" sz="1400" kern="1200" dirty="0" smtClean="0">
              <a:latin typeface="Calibri" pitchFamily="34" charset="0"/>
            </a:rPr>
            <a:t>Supporta l’immaginazione, il piacere e la fantasia con nessi </a:t>
          </a:r>
          <a:r>
            <a:rPr lang="it-IT" sz="1400" kern="1200" dirty="0" err="1" smtClean="0">
              <a:latin typeface="Calibri" pitchFamily="34" charset="0"/>
            </a:rPr>
            <a:t>saperi</a:t>
          </a:r>
          <a:r>
            <a:rPr lang="it-IT" sz="1400" kern="1200" dirty="0" smtClean="0">
              <a:latin typeface="Calibri" pitchFamily="34" charset="0"/>
            </a:rPr>
            <a:t> e scenari</a:t>
          </a:r>
          <a:endParaRPr lang="it-IT" sz="1400" kern="1200" dirty="0">
            <a:latin typeface="Calibri" pitchFamily="34" charset="0"/>
          </a:endParaRPr>
        </a:p>
      </dsp:txBody>
      <dsp:txXfrm>
        <a:off x="1842324" y="1800213"/>
        <a:ext cx="6726627" cy="3045994"/>
      </dsp:txXfrm>
    </dsp:sp>
    <dsp:sp modelId="{0D3C3F76-D307-49C6-96CF-A09708D86CE7}">
      <dsp:nvSpPr>
        <dsp:cNvPr id="0" name=""/>
        <dsp:cNvSpPr/>
      </dsp:nvSpPr>
      <dsp:spPr>
        <a:xfrm>
          <a:off x="1713790" y="6552601"/>
          <a:ext cx="6855161"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AEDDD-0E6B-4884-8F93-A73A65963916}">
      <dsp:nvSpPr>
        <dsp:cNvPr id="0" name=""/>
        <dsp:cNvSpPr/>
      </dsp:nvSpPr>
      <dsp:spPr>
        <a:xfrm>
          <a:off x="0" y="0"/>
          <a:ext cx="8496944" cy="0"/>
        </a:xfrm>
        <a:prstGeom prst="line">
          <a:avLst/>
        </a:prstGeom>
        <a:solidFill>
          <a:schemeClr val="accent1">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032037D-3CA6-4436-90B7-F00F3ADE987B}">
      <dsp:nvSpPr>
        <dsp:cNvPr id="0" name=""/>
        <dsp:cNvSpPr/>
      </dsp:nvSpPr>
      <dsp:spPr>
        <a:xfrm>
          <a:off x="0" y="0"/>
          <a:ext cx="1699388" cy="6336703"/>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it-IT" sz="2000" kern="1200" dirty="0" smtClean="0">
              <a:solidFill>
                <a:srgbClr val="7030A0"/>
              </a:solidFill>
              <a:effectLst>
                <a:outerShdw blurRad="38100" dist="38100" dir="2700000" algn="tl">
                  <a:srgbClr val="000000">
                    <a:alpha val="43137"/>
                  </a:srgbClr>
                </a:outerShdw>
              </a:effectLst>
              <a:latin typeface="Calibri" pitchFamily="34" charset="0"/>
            </a:rPr>
            <a:t>ATELIER</a:t>
          </a:r>
          <a:endParaRPr lang="it-IT" sz="2000" kern="1200" dirty="0">
            <a:solidFill>
              <a:srgbClr val="7030A0"/>
            </a:solidFill>
            <a:effectLst>
              <a:outerShdw blurRad="38100" dist="38100" dir="2700000" algn="tl">
                <a:srgbClr val="000000">
                  <a:alpha val="43137"/>
                </a:srgbClr>
              </a:outerShdw>
            </a:effectLst>
            <a:latin typeface="Calibri" pitchFamily="34" charset="0"/>
          </a:endParaRPr>
        </a:p>
      </dsp:txBody>
      <dsp:txXfrm>
        <a:off x="0" y="0"/>
        <a:ext cx="1699388" cy="6336703"/>
      </dsp:txXfrm>
    </dsp:sp>
    <dsp:sp modelId="{5EC17FF7-4AF2-4795-8CF2-A23218876008}">
      <dsp:nvSpPr>
        <dsp:cNvPr id="0" name=""/>
        <dsp:cNvSpPr/>
      </dsp:nvSpPr>
      <dsp:spPr>
        <a:xfrm>
          <a:off x="1826842" y="0"/>
          <a:ext cx="6670101" cy="29455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Possibilità quotidiana di avere incontri con più materiali, linguaggi, punti di vista, opinioni: avere contemporaneamente attivi mani, pensiero, emozioni valorizzando l’espressività</a:t>
          </a:r>
        </a:p>
        <a:p>
          <a:pPr lvl="0" algn="l" defTabSz="622300">
            <a:lnSpc>
              <a:spcPct val="90000"/>
            </a:lnSpc>
            <a:spcBef>
              <a:spcPct val="0"/>
            </a:spcBef>
            <a:spcAft>
              <a:spcPct val="35000"/>
            </a:spcAft>
          </a:pPr>
          <a:r>
            <a:rPr lang="it-IT" sz="1400" kern="1200" dirty="0" smtClean="0">
              <a:latin typeface="Calibri" pitchFamily="34" charset="0"/>
            </a:rPr>
            <a:t>Caratterizzato da scaffali, </a:t>
          </a:r>
          <a:r>
            <a:rPr lang="it-IT" sz="1400" kern="1200" dirty="0" err="1" smtClean="0">
              <a:latin typeface="Calibri" pitchFamily="34" charset="0"/>
            </a:rPr>
            <a:t>computers</a:t>
          </a:r>
          <a:r>
            <a:rPr lang="it-IT" sz="1400" kern="1200" dirty="0" smtClean="0">
              <a:latin typeface="Calibri" pitchFamily="34" charset="0"/>
            </a:rPr>
            <a:t>, cavalletti, tavoli ampi per eseguire lavori e materiale diversificato e di recupero</a:t>
          </a:r>
        </a:p>
      </dsp:txBody>
      <dsp:txXfrm>
        <a:off x="1826842" y="0"/>
        <a:ext cx="6670101" cy="2945577"/>
      </dsp:txXfrm>
    </dsp:sp>
    <dsp:sp modelId="{B20FE5DB-3CBF-4246-89B1-18EFB79FEA0D}">
      <dsp:nvSpPr>
        <dsp:cNvPr id="0" name=""/>
        <dsp:cNvSpPr/>
      </dsp:nvSpPr>
      <dsp:spPr>
        <a:xfrm>
          <a:off x="1699388" y="1314767"/>
          <a:ext cx="6797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03733AA-313A-4C4B-87AE-8B0B92A01E8B}">
      <dsp:nvSpPr>
        <dsp:cNvPr id="0" name=""/>
        <dsp:cNvSpPr/>
      </dsp:nvSpPr>
      <dsp:spPr>
        <a:xfrm>
          <a:off x="1826842" y="1311046"/>
          <a:ext cx="6670101" cy="29455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Luogo simbolico di esplorazione dei cento linguaggi del bambino come metafora per la ricerca: ricco di </a:t>
          </a:r>
          <a:r>
            <a:rPr lang="it-IT" sz="1400" kern="1200" dirty="0" smtClean="0">
              <a:latin typeface="Calibri" pitchFamily="34" charset="0"/>
            </a:rPr>
            <a:t>diversi materiali</a:t>
          </a:r>
          <a:endParaRPr lang="it-IT" sz="1400" kern="1200" dirty="0" smtClean="0">
            <a:latin typeface="Calibri" pitchFamily="34" charset="0"/>
          </a:endParaRPr>
        </a:p>
        <a:p>
          <a:pPr lvl="0" algn="l" defTabSz="622300">
            <a:lnSpc>
              <a:spcPct val="90000"/>
            </a:lnSpc>
            <a:spcBef>
              <a:spcPct val="0"/>
            </a:spcBef>
            <a:spcAft>
              <a:spcPct val="35000"/>
            </a:spcAft>
          </a:pPr>
          <a:r>
            <a:rPr lang="it-IT" sz="1400" kern="1200" dirty="0" smtClean="0">
              <a:latin typeface="Calibri" pitchFamily="34" charset="0"/>
            </a:rPr>
            <a:t>Luogo di documentazione, incontri di aggiornamento e riflessione professionale, riunioni di studio</a:t>
          </a:r>
        </a:p>
        <a:p>
          <a:pPr lvl="0" algn="l" defTabSz="622300">
            <a:lnSpc>
              <a:spcPct val="90000"/>
            </a:lnSpc>
            <a:spcBef>
              <a:spcPct val="0"/>
            </a:spcBef>
            <a:spcAft>
              <a:spcPct val="35000"/>
            </a:spcAft>
          </a:pPr>
          <a:endParaRPr lang="it-IT" sz="1400" kern="1200" dirty="0" smtClean="0">
            <a:latin typeface="Calibri" pitchFamily="34" charset="0"/>
          </a:endParaRPr>
        </a:p>
        <a:p>
          <a:pPr lvl="0" algn="l" defTabSz="622300">
            <a:lnSpc>
              <a:spcPct val="90000"/>
            </a:lnSpc>
            <a:spcBef>
              <a:spcPct val="0"/>
            </a:spcBef>
            <a:spcAft>
              <a:spcPct val="35000"/>
            </a:spcAft>
          </a:pPr>
          <a:endParaRPr lang="it-IT" sz="1400" kern="1200" dirty="0" smtClean="0">
            <a:latin typeface="Calibri" pitchFamily="34" charset="0"/>
          </a:endParaRPr>
        </a:p>
      </dsp:txBody>
      <dsp:txXfrm>
        <a:off x="1826842" y="1311046"/>
        <a:ext cx="6670101" cy="2945577"/>
      </dsp:txXfrm>
    </dsp:sp>
    <dsp:sp modelId="{42660231-53E4-4F67-B4AE-A01EF7DD0507}">
      <dsp:nvSpPr>
        <dsp:cNvPr id="0" name=""/>
        <dsp:cNvSpPr/>
      </dsp:nvSpPr>
      <dsp:spPr>
        <a:xfrm>
          <a:off x="1699388" y="6336703"/>
          <a:ext cx="6797555" cy="0"/>
        </a:xfrm>
        <a:prstGeom prst="line">
          <a:avLst/>
        </a:prstGeom>
        <a:solidFill>
          <a:schemeClr val="accent1">
            <a:hueOff val="0"/>
            <a:satOff val="0"/>
            <a:lumOff val="0"/>
            <a:alphaOff val="0"/>
          </a:schemeClr>
        </a:solidFill>
        <a:ln w="15875"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B731DA-D055-4565-A57D-94AD5BFD48D8}">
      <dsp:nvSpPr>
        <dsp:cNvPr id="0" name=""/>
        <dsp:cNvSpPr/>
      </dsp:nvSpPr>
      <dsp:spPr>
        <a:xfrm>
          <a:off x="0" y="0"/>
          <a:ext cx="6426714" cy="1684987"/>
        </a:xfrm>
        <a:prstGeom prst="roundRect">
          <a:avLst>
            <a:gd name="adj" fmla="val 10000"/>
          </a:avLst>
        </a:prstGeom>
        <a:gradFill rotWithShape="0">
          <a:gsLst>
            <a:gs pos="28000">
              <a:schemeClr val="accent2">
                <a:alpha val="90000"/>
                <a:hueOff val="0"/>
                <a:satOff val="0"/>
                <a:lumOff val="0"/>
                <a:alphaOff val="0"/>
                <a:tint val="18000"/>
                <a:satMod val="120000"/>
                <a:lumMod val="88000"/>
              </a:schemeClr>
            </a:gs>
            <a:gs pos="100000">
              <a:schemeClr val="accent2">
                <a:alpha val="9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latin typeface="Calibri" pitchFamily="34" charset="0"/>
            </a:rPr>
            <a:t>I bambini lavorano ai progetti in piccoli gruppi con un insegnanti di sezione e l’</a:t>
          </a:r>
          <a:r>
            <a:rPr lang="it-IT" sz="1600" kern="1200" dirty="0" err="1" smtClean="0">
              <a:latin typeface="Calibri" pitchFamily="34" charset="0"/>
            </a:rPr>
            <a:t>atelierista</a:t>
          </a:r>
          <a:r>
            <a:rPr lang="it-IT" sz="1600" kern="1200" dirty="0" smtClean="0">
              <a:latin typeface="Calibri" pitchFamily="34" charset="0"/>
            </a:rPr>
            <a:t> mentre un secondo insegnante osserva, sostiene coordina le attività degli altri bambini, che, di solito, lavorano a gruppi nella sezione. </a:t>
          </a:r>
          <a:endParaRPr lang="it-IT" sz="1600" kern="1200" dirty="0"/>
        </a:p>
      </dsp:txBody>
      <dsp:txXfrm>
        <a:off x="49352" y="49352"/>
        <a:ext cx="4608480" cy="1586283"/>
      </dsp:txXfrm>
    </dsp:sp>
    <dsp:sp modelId="{DEC69824-1FAB-48D6-9754-123EDB14D6D5}">
      <dsp:nvSpPr>
        <dsp:cNvPr id="0" name=""/>
        <dsp:cNvSpPr/>
      </dsp:nvSpPr>
      <dsp:spPr>
        <a:xfrm>
          <a:off x="567062" y="1965818"/>
          <a:ext cx="6426714" cy="1684987"/>
        </a:xfrm>
        <a:prstGeom prst="roundRect">
          <a:avLst>
            <a:gd name="adj" fmla="val 10000"/>
          </a:avLst>
        </a:prstGeom>
        <a:gradFill rotWithShape="0">
          <a:gsLst>
            <a:gs pos="28000">
              <a:schemeClr val="accent2">
                <a:alpha val="90000"/>
                <a:hueOff val="0"/>
                <a:satOff val="0"/>
                <a:lumOff val="0"/>
                <a:alphaOff val="-20000"/>
                <a:tint val="18000"/>
                <a:satMod val="120000"/>
                <a:lumMod val="88000"/>
              </a:schemeClr>
            </a:gs>
            <a:gs pos="100000">
              <a:schemeClr val="accent2">
                <a:alpha val="90000"/>
                <a:hueOff val="0"/>
                <a:satOff val="0"/>
                <a:lumOff val="0"/>
                <a:alphaOff val="-2000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latin typeface="Calibri" pitchFamily="34" charset="0"/>
            </a:rPr>
            <a:t>Nel corso della giornata insegnante ed </a:t>
          </a:r>
          <a:r>
            <a:rPr lang="it-IT" sz="1600" kern="1200" dirty="0" err="1" smtClean="0">
              <a:latin typeface="Calibri" pitchFamily="34" charset="0"/>
            </a:rPr>
            <a:t>atelierista</a:t>
          </a:r>
          <a:r>
            <a:rPr lang="it-IT" sz="1600" kern="1200" dirty="0" smtClean="0">
              <a:latin typeface="Calibri" pitchFamily="34" charset="0"/>
            </a:rPr>
            <a:t> si scambiano idee su quanto stanno osservando, decidono insieme se e come intervenire e come sostenere la motivazione e l’apprendimento dei bambini. </a:t>
          </a:r>
          <a:endParaRPr lang="it-IT" sz="1600" kern="1200" dirty="0"/>
        </a:p>
      </dsp:txBody>
      <dsp:txXfrm>
        <a:off x="616414" y="2015170"/>
        <a:ext cx="4665705" cy="1586283"/>
      </dsp:txXfrm>
    </dsp:sp>
    <dsp:sp modelId="{535F335F-1B1E-427A-BDB4-5959E000D83F}">
      <dsp:nvSpPr>
        <dsp:cNvPr id="0" name=""/>
        <dsp:cNvSpPr/>
      </dsp:nvSpPr>
      <dsp:spPr>
        <a:xfrm>
          <a:off x="1134125" y="3931636"/>
          <a:ext cx="6426714" cy="1684987"/>
        </a:xfrm>
        <a:prstGeom prst="roundRect">
          <a:avLst>
            <a:gd name="adj" fmla="val 10000"/>
          </a:avLst>
        </a:prstGeom>
        <a:gradFill rotWithShape="0">
          <a:gsLst>
            <a:gs pos="28000">
              <a:schemeClr val="accent2">
                <a:alpha val="90000"/>
                <a:hueOff val="0"/>
                <a:satOff val="0"/>
                <a:lumOff val="0"/>
                <a:alphaOff val="-40000"/>
                <a:tint val="18000"/>
                <a:satMod val="120000"/>
                <a:lumMod val="88000"/>
              </a:schemeClr>
            </a:gs>
            <a:gs pos="100000">
              <a:schemeClr val="accent2">
                <a:alpha val="90000"/>
                <a:hueOff val="0"/>
                <a:satOff val="0"/>
                <a:lumOff val="0"/>
                <a:alphaOff val="-4000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it-IT" sz="1600" kern="1200" dirty="0" smtClean="0">
              <a:latin typeface="Calibri" pitchFamily="34" charset="0"/>
            </a:rPr>
            <a:t>Questo </a:t>
          </a:r>
          <a:r>
            <a:rPr lang="it-IT" sz="1600" kern="1200" smtClean="0">
              <a:latin typeface="Calibri" pitchFamily="34" charset="0"/>
            </a:rPr>
            <a:t>scambio </a:t>
          </a:r>
          <a:r>
            <a:rPr lang="it-IT" sz="1600" kern="1200" smtClean="0">
              <a:latin typeface="Calibri" pitchFamily="34" charset="0"/>
            </a:rPr>
            <a:t>giornaliero </a:t>
          </a:r>
          <a:r>
            <a:rPr lang="it-IT" sz="1600" kern="1200" dirty="0" smtClean="0">
              <a:latin typeface="Calibri" pitchFamily="34" charset="0"/>
            </a:rPr>
            <a:t>di vedute è fondamentale per costruire e aggiustare il percorso di ricerca e per definire quali attività documentare e in che modo.</a:t>
          </a:r>
          <a:endParaRPr lang="it-IT" sz="1600" kern="1200" dirty="0"/>
        </a:p>
      </dsp:txBody>
      <dsp:txXfrm>
        <a:off x="1183477" y="3980988"/>
        <a:ext cx="4665705" cy="1586283"/>
      </dsp:txXfrm>
    </dsp:sp>
    <dsp:sp modelId="{B5C03E9C-084F-4217-9BF2-019CEA15A527}">
      <dsp:nvSpPr>
        <dsp:cNvPr id="0" name=""/>
        <dsp:cNvSpPr/>
      </dsp:nvSpPr>
      <dsp:spPr>
        <a:xfrm>
          <a:off x="5331472" y="1277781"/>
          <a:ext cx="1095241" cy="1095241"/>
        </a:xfrm>
        <a:prstGeom prst="downArrow">
          <a:avLst>
            <a:gd name="adj1" fmla="val 55000"/>
            <a:gd name="adj2" fmla="val 45000"/>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it-IT" sz="3600" kern="1200"/>
        </a:p>
      </dsp:txBody>
      <dsp:txXfrm>
        <a:off x="5577901" y="1277781"/>
        <a:ext cx="602383" cy="824169"/>
      </dsp:txXfrm>
    </dsp:sp>
    <dsp:sp modelId="{A2E1E07E-357C-48BA-B833-0EED63E883C0}">
      <dsp:nvSpPr>
        <dsp:cNvPr id="0" name=""/>
        <dsp:cNvSpPr/>
      </dsp:nvSpPr>
      <dsp:spPr>
        <a:xfrm>
          <a:off x="5898535" y="3232367"/>
          <a:ext cx="1095241" cy="1095241"/>
        </a:xfrm>
        <a:prstGeom prst="downArrow">
          <a:avLst>
            <a:gd name="adj1" fmla="val 55000"/>
            <a:gd name="adj2" fmla="val 45000"/>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it-IT" sz="3600" kern="1200"/>
        </a:p>
      </dsp:txBody>
      <dsp:txXfrm>
        <a:off x="6144964" y="3232367"/>
        <a:ext cx="602383" cy="824169"/>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765163-397D-44D2-B4F0-8588990AF6B4}">
      <dsp:nvSpPr>
        <dsp:cNvPr id="0" name=""/>
        <dsp:cNvSpPr/>
      </dsp:nvSpPr>
      <dsp:spPr>
        <a:xfrm>
          <a:off x="0" y="36003"/>
          <a:ext cx="4968552" cy="4968552"/>
        </a:xfrm>
        <a:prstGeom prst="pie">
          <a:avLst>
            <a:gd name="adj1" fmla="val 5400000"/>
            <a:gd name="adj2" fmla="val 16200000"/>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C5DF27B5-866F-4EA8-A6D3-ADC7DCDC43C7}">
      <dsp:nvSpPr>
        <dsp:cNvPr id="0" name=""/>
        <dsp:cNvSpPr/>
      </dsp:nvSpPr>
      <dsp:spPr>
        <a:xfrm>
          <a:off x="2484276" y="36003"/>
          <a:ext cx="5796643" cy="4968552"/>
        </a:xfrm>
        <a:prstGeom prst="rect">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kern="1200" dirty="0" smtClean="0">
              <a:solidFill>
                <a:srgbClr val="7030A0"/>
              </a:solidFill>
              <a:effectLst>
                <a:outerShdw blurRad="38100" dist="38100" dir="2700000" algn="tl">
                  <a:srgbClr val="000000">
                    <a:alpha val="43137"/>
                  </a:srgbClr>
                </a:outerShdw>
              </a:effectLst>
              <a:latin typeface="Calibri" pitchFamily="34" charset="0"/>
            </a:rPr>
            <a:t>GRUPPO DI APPRENDIMENTO</a:t>
          </a:r>
          <a:endParaRPr lang="it-IT" sz="2400" kern="1200" dirty="0">
            <a:solidFill>
              <a:srgbClr val="7030A0"/>
            </a:solidFill>
            <a:effectLst>
              <a:outerShdw blurRad="38100" dist="38100" dir="2700000" algn="tl">
                <a:srgbClr val="000000">
                  <a:alpha val="43137"/>
                </a:srgbClr>
              </a:outerShdw>
            </a:effectLst>
            <a:latin typeface="Calibri" pitchFamily="34" charset="0"/>
          </a:endParaRPr>
        </a:p>
      </dsp:txBody>
      <dsp:txXfrm>
        <a:off x="2484276" y="36003"/>
        <a:ext cx="2898321" cy="2360062"/>
      </dsp:txXfrm>
    </dsp:sp>
    <dsp:sp modelId="{6EDFB737-FD91-4F23-936E-3FCFBFF91EC8}">
      <dsp:nvSpPr>
        <dsp:cNvPr id="0" name=""/>
        <dsp:cNvSpPr/>
      </dsp:nvSpPr>
      <dsp:spPr>
        <a:xfrm>
          <a:off x="1304244" y="2396065"/>
          <a:ext cx="2360062" cy="2360062"/>
        </a:xfrm>
        <a:prstGeom prst="pie">
          <a:avLst>
            <a:gd name="adj1" fmla="val 5400000"/>
            <a:gd name="adj2" fmla="val 16200000"/>
          </a:avLst>
        </a:prstGeom>
        <a:gradFill rotWithShape="0">
          <a:gsLst>
            <a:gs pos="28000">
              <a:schemeClr val="accent2">
                <a:shade val="80000"/>
                <a:hueOff val="-112504"/>
                <a:satOff val="1077"/>
                <a:lumOff val="23121"/>
                <a:alphaOff val="0"/>
                <a:tint val="18000"/>
                <a:satMod val="120000"/>
                <a:lumMod val="88000"/>
              </a:schemeClr>
            </a:gs>
            <a:gs pos="100000">
              <a:schemeClr val="accent2">
                <a:shade val="80000"/>
                <a:hueOff val="-112504"/>
                <a:satOff val="1077"/>
                <a:lumOff val="23121"/>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5DA4A09-3C9A-4FBF-91B8-0801BA588982}">
      <dsp:nvSpPr>
        <dsp:cNvPr id="0" name=""/>
        <dsp:cNvSpPr/>
      </dsp:nvSpPr>
      <dsp:spPr>
        <a:xfrm>
          <a:off x="2484276" y="2396065"/>
          <a:ext cx="5796643" cy="2360062"/>
        </a:xfrm>
        <a:prstGeom prst="rect">
          <a:avLst/>
        </a:prstGeom>
        <a:solidFill>
          <a:schemeClr val="lt1">
            <a:alpha val="90000"/>
            <a:hueOff val="0"/>
            <a:satOff val="0"/>
            <a:lumOff val="0"/>
            <a:alphaOff val="0"/>
          </a:schemeClr>
        </a:solidFill>
        <a:ln w="9525" cap="flat" cmpd="sng" algn="ctr">
          <a:solidFill>
            <a:schemeClr val="accent2">
              <a:shade val="80000"/>
              <a:hueOff val="-112504"/>
              <a:satOff val="1077"/>
              <a:lumOff val="23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it-IT" sz="2400" kern="1200" dirty="0" smtClean="0">
              <a:solidFill>
                <a:srgbClr val="7030A0"/>
              </a:solidFill>
              <a:effectLst>
                <a:outerShdw blurRad="38100" dist="38100" dir="2700000" algn="tl">
                  <a:srgbClr val="000000">
                    <a:alpha val="43137"/>
                  </a:srgbClr>
                </a:outerShdw>
              </a:effectLst>
              <a:latin typeface="Calibri" pitchFamily="34" charset="0"/>
            </a:rPr>
            <a:t>LAVORARE IN GRUPPO</a:t>
          </a:r>
          <a:endParaRPr lang="it-IT" sz="2400" kern="1200" dirty="0">
            <a:solidFill>
              <a:srgbClr val="7030A0"/>
            </a:solidFill>
            <a:effectLst>
              <a:outerShdw blurRad="38100" dist="38100" dir="2700000" algn="tl">
                <a:srgbClr val="000000">
                  <a:alpha val="43137"/>
                </a:srgbClr>
              </a:outerShdw>
            </a:effectLst>
            <a:latin typeface="Calibri" pitchFamily="34" charset="0"/>
          </a:endParaRPr>
        </a:p>
      </dsp:txBody>
      <dsp:txXfrm>
        <a:off x="2484276" y="2396065"/>
        <a:ext cx="2898321" cy="2360062"/>
      </dsp:txXfrm>
    </dsp:sp>
    <dsp:sp modelId="{97D22748-75BB-4E4F-9742-AE9DB2F72704}">
      <dsp:nvSpPr>
        <dsp:cNvPr id="0" name=""/>
        <dsp:cNvSpPr/>
      </dsp:nvSpPr>
      <dsp:spPr>
        <a:xfrm>
          <a:off x="5382598" y="36003"/>
          <a:ext cx="2898321" cy="2360062"/>
        </a:xfrm>
        <a:prstGeom prst="rect">
          <a:avLst/>
        </a:prstGeom>
        <a:noFill/>
        <a:ln w="9525"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alibri" pitchFamily="34" charset="0"/>
            </a:rPr>
            <a:t>Insieme di persone emotivamente, intellettualmente  esteticamente legate</a:t>
          </a:r>
          <a:endParaRPr lang="it-IT" sz="1800" kern="1200" dirty="0">
            <a:latin typeface="Calibri" pitchFamily="34" charset="0"/>
          </a:endParaRPr>
        </a:p>
        <a:p>
          <a:pPr marL="171450" lvl="1" indent="-171450" algn="l" defTabSz="800100">
            <a:lnSpc>
              <a:spcPct val="90000"/>
            </a:lnSpc>
            <a:spcBef>
              <a:spcPct val="0"/>
            </a:spcBef>
            <a:spcAft>
              <a:spcPct val="15000"/>
            </a:spcAft>
            <a:buChar char="••"/>
          </a:pPr>
          <a:r>
            <a:rPr lang="it-IT" sz="1800" kern="1200" dirty="0" smtClean="0">
              <a:latin typeface="Calibri" pitchFamily="34" charset="0"/>
            </a:rPr>
            <a:t>soluzione di problemi, realizzare prodotti e costruzione prodotti</a:t>
          </a:r>
          <a:endParaRPr lang="it-IT" sz="1800" kern="1200" dirty="0">
            <a:latin typeface="Calibri" pitchFamily="34" charset="0"/>
          </a:endParaRPr>
        </a:p>
      </dsp:txBody>
      <dsp:txXfrm>
        <a:off x="5382598" y="36003"/>
        <a:ext cx="2898321" cy="2360062"/>
      </dsp:txXfrm>
    </dsp:sp>
    <dsp:sp modelId="{F543053A-6574-4364-84EB-A54B21AF9BF0}">
      <dsp:nvSpPr>
        <dsp:cNvPr id="0" name=""/>
        <dsp:cNvSpPr/>
      </dsp:nvSpPr>
      <dsp:spPr>
        <a:xfrm>
          <a:off x="5382598" y="2396065"/>
          <a:ext cx="2898321" cy="2360062"/>
        </a:xfrm>
        <a:prstGeom prst="rect">
          <a:avLst/>
        </a:prstGeom>
        <a:noFill/>
        <a:ln w="15875" cap="flat" cmpd="sng" algn="ctr">
          <a:noFill/>
          <a:prstDash val="solid"/>
        </a:ln>
        <a:effectLst/>
        <a:sp3d/>
      </dsp:spPr>
      <dsp:style>
        <a:lnRef idx="2">
          <a:schemeClr val="accent2"/>
        </a:lnRef>
        <a:fillRef idx="1">
          <a:schemeClr val="lt1"/>
        </a:fillRef>
        <a:effectRef idx="0">
          <a:schemeClr val="accent2"/>
        </a:effectRef>
        <a:fontRef idx="minor">
          <a:schemeClr val="dk1"/>
        </a:fontRef>
      </dsp:style>
      <ds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it-IT" sz="1800" kern="1200" dirty="0" smtClean="0">
              <a:latin typeface="Calibri" pitchFamily="34" charset="0"/>
            </a:rPr>
            <a:t>Apprezzamento ed apprendimento del valore e della qualità</a:t>
          </a:r>
          <a:endParaRPr lang="it-IT" sz="1800" kern="1200" dirty="0">
            <a:latin typeface="Calibri" pitchFamily="34" charset="0"/>
          </a:endParaRPr>
        </a:p>
        <a:p>
          <a:pPr marL="171450" lvl="1" indent="-171450" algn="l" defTabSz="800100">
            <a:lnSpc>
              <a:spcPct val="90000"/>
            </a:lnSpc>
            <a:spcBef>
              <a:spcPct val="0"/>
            </a:spcBef>
            <a:spcAft>
              <a:spcPct val="15000"/>
            </a:spcAft>
            <a:buChar char="••"/>
          </a:pPr>
          <a:r>
            <a:rPr lang="it-IT" sz="1800" kern="1200" dirty="0" smtClean="0">
              <a:latin typeface="Calibri" pitchFamily="34" charset="0"/>
            </a:rPr>
            <a:t>Conoscenza delle dinamiche e della complessità</a:t>
          </a:r>
          <a:endParaRPr lang="it-IT" sz="1800" kern="1200" dirty="0">
            <a:latin typeface="Calibri" pitchFamily="34" charset="0"/>
          </a:endParaRPr>
        </a:p>
      </dsp:txBody>
      <dsp:txXfrm>
        <a:off x="5382598" y="2396065"/>
        <a:ext cx="2898321" cy="23600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17CE6D-FDF2-4E71-B8E2-4BCD3CE8B4EE}">
      <dsp:nvSpPr>
        <dsp:cNvPr id="0" name=""/>
        <dsp:cNvSpPr/>
      </dsp:nvSpPr>
      <dsp:spPr>
        <a:xfrm>
          <a:off x="-6102340" y="-934303"/>
          <a:ext cx="7269205" cy="7269205"/>
        </a:xfrm>
        <a:prstGeom prst="blockArc">
          <a:avLst>
            <a:gd name="adj1" fmla="val 18900000"/>
            <a:gd name="adj2" fmla="val 2700000"/>
            <a:gd name="adj3" fmla="val 297"/>
          </a:avLst>
        </a:pr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2842CD0-0200-4852-A876-45A8AA652DEC}">
      <dsp:nvSpPr>
        <dsp:cNvPr id="0" name=""/>
        <dsp:cNvSpPr/>
      </dsp:nvSpPr>
      <dsp:spPr>
        <a:xfrm>
          <a:off x="378852" y="245511"/>
          <a:ext cx="7973985" cy="490806"/>
        </a:xfrm>
        <a:prstGeom prst="rect">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Età, interessi, genere, dimensione, tempo passato insieme, amicizie e scelta di materiali</a:t>
          </a:r>
          <a:endParaRPr lang="it-IT" sz="1400" kern="1200" dirty="0">
            <a:latin typeface="Calibri" pitchFamily="34" charset="0"/>
          </a:endParaRPr>
        </a:p>
      </dsp:txBody>
      <dsp:txXfrm>
        <a:off x="378852" y="245511"/>
        <a:ext cx="7973985" cy="490806"/>
      </dsp:txXfrm>
    </dsp:sp>
    <dsp:sp modelId="{3F974864-9D6E-44A3-9BEB-6F3B89F4DBEA}">
      <dsp:nvSpPr>
        <dsp:cNvPr id="0" name=""/>
        <dsp:cNvSpPr/>
      </dsp:nvSpPr>
      <dsp:spPr>
        <a:xfrm>
          <a:off x="72097" y="184160"/>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3C9F6BEE-E60B-4118-B814-DC7A24669350}">
      <dsp:nvSpPr>
        <dsp:cNvPr id="0" name=""/>
        <dsp:cNvSpPr/>
      </dsp:nvSpPr>
      <dsp:spPr>
        <a:xfrm>
          <a:off x="823321" y="982152"/>
          <a:ext cx="7529516" cy="490806"/>
        </a:xfrm>
        <a:prstGeom prst="rect">
          <a:avLst/>
        </a:prstGeom>
        <a:gradFill rotWithShape="0">
          <a:gsLst>
            <a:gs pos="28000">
              <a:schemeClr val="accent2">
                <a:shade val="80000"/>
                <a:hueOff val="-18751"/>
                <a:satOff val="179"/>
                <a:lumOff val="3853"/>
                <a:alphaOff val="0"/>
                <a:tint val="18000"/>
                <a:satMod val="120000"/>
                <a:lumMod val="88000"/>
              </a:schemeClr>
            </a:gs>
            <a:gs pos="100000">
              <a:schemeClr val="accent2">
                <a:shade val="80000"/>
                <a:hueOff val="-18751"/>
                <a:satOff val="179"/>
                <a:lumOff val="3853"/>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L’approccio all’apprendimento di un individuo è influenzato dagli altri componenti</a:t>
          </a:r>
          <a:endParaRPr lang="it-IT" sz="1400" kern="1200" dirty="0">
            <a:latin typeface="Calibri" pitchFamily="34" charset="0"/>
          </a:endParaRPr>
        </a:p>
      </dsp:txBody>
      <dsp:txXfrm>
        <a:off x="823321" y="982152"/>
        <a:ext cx="7529516" cy="490806"/>
      </dsp:txXfrm>
    </dsp:sp>
    <dsp:sp modelId="{5AA61AF7-6BAF-4F29-8593-9BA64580FFE2}">
      <dsp:nvSpPr>
        <dsp:cNvPr id="0" name=""/>
        <dsp:cNvSpPr/>
      </dsp:nvSpPr>
      <dsp:spPr>
        <a:xfrm>
          <a:off x="516567" y="920802"/>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18751"/>
              <a:satOff val="179"/>
              <a:lumOff val="3853"/>
              <a:alphaOff val="0"/>
            </a:schemeClr>
          </a:solidFill>
          <a:prstDash val="solid"/>
        </a:ln>
        <a:effectLst/>
      </dsp:spPr>
      <dsp:style>
        <a:lnRef idx="1">
          <a:scrgbClr r="0" g="0" b="0"/>
        </a:lnRef>
        <a:fillRef idx="2">
          <a:scrgbClr r="0" g="0" b="0"/>
        </a:fillRef>
        <a:effectRef idx="0">
          <a:scrgbClr r="0" g="0" b="0"/>
        </a:effectRef>
        <a:fontRef idx="minor"/>
      </dsp:style>
    </dsp:sp>
    <dsp:sp modelId="{6774D670-C28A-43B4-A3E1-7FCE0112E4F0}">
      <dsp:nvSpPr>
        <dsp:cNvPr id="0" name=""/>
        <dsp:cNvSpPr/>
      </dsp:nvSpPr>
      <dsp:spPr>
        <a:xfrm>
          <a:off x="1066888" y="1718254"/>
          <a:ext cx="7285949" cy="490806"/>
        </a:xfrm>
        <a:prstGeom prst="rect">
          <a:avLst/>
        </a:prstGeom>
        <a:gradFill rotWithShape="0">
          <a:gsLst>
            <a:gs pos="28000">
              <a:schemeClr val="accent2">
                <a:shade val="80000"/>
                <a:hueOff val="-37501"/>
                <a:satOff val="359"/>
                <a:lumOff val="7707"/>
                <a:alphaOff val="0"/>
                <a:tint val="18000"/>
                <a:satMod val="120000"/>
                <a:lumMod val="88000"/>
              </a:schemeClr>
            </a:gs>
            <a:gs pos="100000">
              <a:schemeClr val="accent2">
                <a:shade val="80000"/>
                <a:hueOff val="-37501"/>
                <a:satOff val="359"/>
                <a:lumOff val="770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I gruppi concordano su un insieme di regole quando si esplora collettivamente sulle idee secondo giustizia e collaborazione</a:t>
          </a:r>
          <a:endParaRPr lang="it-IT" sz="1400" kern="1200" dirty="0">
            <a:latin typeface="Calibri" pitchFamily="34" charset="0"/>
          </a:endParaRPr>
        </a:p>
      </dsp:txBody>
      <dsp:txXfrm>
        <a:off x="1066888" y="1718254"/>
        <a:ext cx="7285949" cy="490806"/>
      </dsp:txXfrm>
    </dsp:sp>
    <dsp:sp modelId="{E4EC6787-23EC-497C-9FE4-D974385325F3}">
      <dsp:nvSpPr>
        <dsp:cNvPr id="0" name=""/>
        <dsp:cNvSpPr/>
      </dsp:nvSpPr>
      <dsp:spPr>
        <a:xfrm>
          <a:off x="760134" y="1656903"/>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37501"/>
              <a:satOff val="359"/>
              <a:lumOff val="7707"/>
              <a:alphaOff val="0"/>
            </a:schemeClr>
          </a:solidFill>
          <a:prstDash val="solid"/>
        </a:ln>
        <a:effectLst/>
      </dsp:spPr>
      <dsp:style>
        <a:lnRef idx="1">
          <a:scrgbClr r="0" g="0" b="0"/>
        </a:lnRef>
        <a:fillRef idx="2">
          <a:scrgbClr r="0" g="0" b="0"/>
        </a:fillRef>
        <a:effectRef idx="0">
          <a:scrgbClr r="0" g="0" b="0"/>
        </a:effectRef>
        <a:fontRef idx="minor"/>
      </dsp:style>
    </dsp:sp>
    <dsp:sp modelId="{34ABC003-5520-4F74-880B-36D43E59276C}">
      <dsp:nvSpPr>
        <dsp:cNvPr id="0" name=""/>
        <dsp:cNvSpPr/>
      </dsp:nvSpPr>
      <dsp:spPr>
        <a:xfrm>
          <a:off x="1144656" y="2454896"/>
          <a:ext cx="7208181" cy="490806"/>
        </a:xfrm>
        <a:prstGeom prst="rect">
          <a:avLst/>
        </a:prstGeom>
        <a:gradFill rotWithShape="0">
          <a:gsLst>
            <a:gs pos="28000">
              <a:schemeClr val="accent2">
                <a:shade val="80000"/>
                <a:hueOff val="-56252"/>
                <a:satOff val="538"/>
                <a:lumOff val="11560"/>
                <a:alphaOff val="0"/>
                <a:tint val="18000"/>
                <a:satMod val="120000"/>
                <a:lumMod val="88000"/>
              </a:schemeClr>
            </a:gs>
            <a:gs pos="100000">
              <a:schemeClr val="accent2">
                <a:shade val="80000"/>
                <a:hueOff val="-56252"/>
                <a:satOff val="538"/>
                <a:lumOff val="1156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I gruppi scelgono le idee secondo l’estetica della conoscenza come struttura che connette</a:t>
          </a:r>
          <a:endParaRPr lang="it-IT" sz="1400" kern="1200" dirty="0">
            <a:latin typeface="Calibri" pitchFamily="34" charset="0"/>
          </a:endParaRPr>
        </a:p>
      </dsp:txBody>
      <dsp:txXfrm>
        <a:off x="1144656" y="2454896"/>
        <a:ext cx="7208181" cy="490806"/>
      </dsp:txXfrm>
    </dsp:sp>
    <dsp:sp modelId="{4633BF59-C241-44C5-A3F3-C2E41B9EB2B0}">
      <dsp:nvSpPr>
        <dsp:cNvPr id="0" name=""/>
        <dsp:cNvSpPr/>
      </dsp:nvSpPr>
      <dsp:spPr>
        <a:xfrm>
          <a:off x="837902" y="2393545"/>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56252"/>
              <a:satOff val="538"/>
              <a:lumOff val="11560"/>
              <a:alphaOff val="0"/>
            </a:schemeClr>
          </a:solidFill>
          <a:prstDash val="solid"/>
        </a:ln>
        <a:effectLst/>
      </dsp:spPr>
      <dsp:style>
        <a:lnRef idx="1">
          <a:scrgbClr r="0" g="0" b="0"/>
        </a:lnRef>
        <a:fillRef idx="2">
          <a:scrgbClr r="0" g="0" b="0"/>
        </a:fillRef>
        <a:effectRef idx="0">
          <a:scrgbClr r="0" g="0" b="0"/>
        </a:effectRef>
        <a:fontRef idx="minor"/>
      </dsp:style>
    </dsp:sp>
    <dsp:sp modelId="{C558C253-DFBE-4D4E-947B-E1AE1B818B9B}">
      <dsp:nvSpPr>
        <dsp:cNvPr id="0" name=""/>
        <dsp:cNvSpPr/>
      </dsp:nvSpPr>
      <dsp:spPr>
        <a:xfrm>
          <a:off x="1066888" y="3191537"/>
          <a:ext cx="7285949" cy="490806"/>
        </a:xfrm>
        <a:prstGeom prst="rect">
          <a:avLst/>
        </a:prstGeom>
        <a:gradFill rotWithShape="0">
          <a:gsLst>
            <a:gs pos="28000">
              <a:schemeClr val="accent2">
                <a:shade val="80000"/>
                <a:hueOff val="-75002"/>
                <a:satOff val="718"/>
                <a:lumOff val="15414"/>
                <a:alphaOff val="0"/>
                <a:tint val="18000"/>
                <a:satMod val="120000"/>
                <a:lumMod val="88000"/>
              </a:schemeClr>
            </a:gs>
            <a:gs pos="100000">
              <a:schemeClr val="accent2">
                <a:shade val="80000"/>
                <a:hueOff val="-75002"/>
                <a:satOff val="718"/>
                <a:lumOff val="1541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I gruppi sono caratterizzati da stili vaganti ma di natura ritmica (TENSIONE COGNITIVA)</a:t>
          </a:r>
        </a:p>
      </dsp:txBody>
      <dsp:txXfrm>
        <a:off x="1066888" y="3191537"/>
        <a:ext cx="7285949" cy="490806"/>
      </dsp:txXfrm>
    </dsp:sp>
    <dsp:sp modelId="{FE68CF96-161E-43AB-9F2A-ED37E41BBB6B}">
      <dsp:nvSpPr>
        <dsp:cNvPr id="0" name=""/>
        <dsp:cNvSpPr/>
      </dsp:nvSpPr>
      <dsp:spPr>
        <a:xfrm>
          <a:off x="760134" y="3130187"/>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75002"/>
              <a:satOff val="718"/>
              <a:lumOff val="15414"/>
              <a:alphaOff val="0"/>
            </a:schemeClr>
          </a:solidFill>
          <a:prstDash val="solid"/>
        </a:ln>
        <a:effectLst/>
      </dsp:spPr>
      <dsp:style>
        <a:lnRef idx="1">
          <a:scrgbClr r="0" g="0" b="0"/>
        </a:lnRef>
        <a:fillRef idx="2">
          <a:scrgbClr r="0" g="0" b="0"/>
        </a:fillRef>
        <a:effectRef idx="0">
          <a:scrgbClr r="0" g="0" b="0"/>
        </a:effectRef>
        <a:fontRef idx="minor"/>
      </dsp:style>
    </dsp:sp>
    <dsp:sp modelId="{B66BD832-E7BA-474F-9F8A-83F1E47C6306}">
      <dsp:nvSpPr>
        <dsp:cNvPr id="0" name=""/>
        <dsp:cNvSpPr/>
      </dsp:nvSpPr>
      <dsp:spPr>
        <a:xfrm>
          <a:off x="823321" y="3927639"/>
          <a:ext cx="7529516" cy="490806"/>
        </a:xfrm>
        <a:prstGeom prst="rect">
          <a:avLst/>
        </a:prstGeom>
        <a:gradFill rotWithShape="0">
          <a:gsLst>
            <a:gs pos="28000">
              <a:schemeClr val="accent2">
                <a:shade val="80000"/>
                <a:hueOff val="-93753"/>
                <a:satOff val="897"/>
                <a:lumOff val="19267"/>
                <a:alphaOff val="0"/>
                <a:tint val="18000"/>
                <a:satMod val="120000"/>
                <a:lumMod val="88000"/>
              </a:schemeClr>
            </a:gs>
            <a:gs pos="100000">
              <a:schemeClr val="accent2">
                <a:shade val="80000"/>
                <a:hueOff val="-93753"/>
                <a:satOff val="897"/>
                <a:lumOff val="1926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I gruppi possono creare un uditorio competente e trarne beneficio</a:t>
          </a:r>
          <a:endParaRPr lang="it-IT" sz="1400" kern="1200" dirty="0">
            <a:latin typeface="Calibri" pitchFamily="34" charset="0"/>
          </a:endParaRPr>
        </a:p>
      </dsp:txBody>
      <dsp:txXfrm>
        <a:off x="823321" y="3927639"/>
        <a:ext cx="7529516" cy="490806"/>
      </dsp:txXfrm>
    </dsp:sp>
    <dsp:sp modelId="{EACFA813-2EE6-410B-99F9-63EFF6329647}">
      <dsp:nvSpPr>
        <dsp:cNvPr id="0" name=""/>
        <dsp:cNvSpPr/>
      </dsp:nvSpPr>
      <dsp:spPr>
        <a:xfrm>
          <a:off x="516567" y="3866288"/>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93753"/>
              <a:satOff val="897"/>
              <a:lumOff val="19267"/>
              <a:alphaOff val="0"/>
            </a:schemeClr>
          </a:solidFill>
          <a:prstDash val="solid"/>
        </a:ln>
        <a:effectLst/>
      </dsp:spPr>
      <dsp:style>
        <a:lnRef idx="1">
          <a:scrgbClr r="0" g="0" b="0"/>
        </a:lnRef>
        <a:fillRef idx="2">
          <a:scrgbClr r="0" g="0" b="0"/>
        </a:fillRef>
        <a:effectRef idx="0">
          <a:scrgbClr r="0" g="0" b="0"/>
        </a:effectRef>
        <a:fontRef idx="minor"/>
      </dsp:style>
    </dsp:sp>
    <dsp:sp modelId="{9FE52212-0D8C-45B5-99DE-153B35A880CA}">
      <dsp:nvSpPr>
        <dsp:cNvPr id="0" name=""/>
        <dsp:cNvSpPr/>
      </dsp:nvSpPr>
      <dsp:spPr>
        <a:xfrm>
          <a:off x="378852" y="4664281"/>
          <a:ext cx="7973985" cy="490806"/>
        </a:xfrm>
        <a:prstGeom prst="rect">
          <a:avLst/>
        </a:prstGeom>
        <a:gradFill rotWithShape="0">
          <a:gsLst>
            <a:gs pos="28000">
              <a:schemeClr val="accent2">
                <a:shade val="80000"/>
                <a:hueOff val="-112504"/>
                <a:satOff val="1077"/>
                <a:lumOff val="23121"/>
                <a:alphaOff val="0"/>
                <a:tint val="18000"/>
                <a:satMod val="120000"/>
                <a:lumMod val="88000"/>
              </a:schemeClr>
            </a:gs>
            <a:gs pos="100000">
              <a:schemeClr val="accent2">
                <a:shade val="80000"/>
                <a:hueOff val="-112504"/>
                <a:satOff val="1077"/>
                <a:lumOff val="23121"/>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9578" tIns="35560" rIns="35560" bIns="35560" numCol="1" spcCol="1270" anchor="ctr" anchorCtr="0">
          <a:noAutofit/>
        </a:bodyPr>
        <a:lstStyle/>
        <a:p>
          <a:pPr lvl="0" algn="l" defTabSz="622300">
            <a:lnSpc>
              <a:spcPct val="90000"/>
            </a:lnSpc>
            <a:spcBef>
              <a:spcPct val="0"/>
            </a:spcBef>
            <a:spcAft>
              <a:spcPct val="35000"/>
            </a:spcAft>
          </a:pPr>
          <a:r>
            <a:rPr lang="it-IT" sz="1400" kern="1200" dirty="0" smtClean="0">
              <a:latin typeface="Calibri" pitchFamily="34" charset="0"/>
            </a:rPr>
            <a:t>Appartenere a qualcosa di più ampio, documentazione all’apprendimento, trasferimento di conoscenze</a:t>
          </a:r>
          <a:endParaRPr lang="it-IT" sz="1400" kern="1200" dirty="0">
            <a:latin typeface="Calibri" pitchFamily="34" charset="0"/>
          </a:endParaRPr>
        </a:p>
      </dsp:txBody>
      <dsp:txXfrm>
        <a:off x="378852" y="4664281"/>
        <a:ext cx="7973985" cy="490806"/>
      </dsp:txXfrm>
    </dsp:sp>
    <dsp:sp modelId="{665B3BC4-0566-4302-92EE-B981D6B8D934}">
      <dsp:nvSpPr>
        <dsp:cNvPr id="0" name=""/>
        <dsp:cNvSpPr/>
      </dsp:nvSpPr>
      <dsp:spPr>
        <a:xfrm>
          <a:off x="72097" y="4602930"/>
          <a:ext cx="613508" cy="613508"/>
        </a:xfrm>
        <a:prstGeom prst="ellipse">
          <a:avLst/>
        </a:prstGeom>
        <a:gradFill rotWithShape="0">
          <a:gsLst>
            <a:gs pos="28000">
              <a:schemeClr val="lt1">
                <a:hueOff val="0"/>
                <a:satOff val="0"/>
                <a:lumOff val="0"/>
                <a:alphaOff val="0"/>
                <a:tint val="18000"/>
                <a:satMod val="120000"/>
                <a:lumMod val="88000"/>
              </a:schemeClr>
            </a:gs>
            <a:gs pos="100000">
              <a:schemeClr val="lt1">
                <a:hueOff val="0"/>
                <a:satOff val="0"/>
                <a:lumOff val="0"/>
                <a:alphaOff val="0"/>
                <a:tint val="40000"/>
                <a:satMod val="100000"/>
                <a:lumMod val="78000"/>
              </a:schemeClr>
            </a:gs>
          </a:gsLst>
          <a:lin ang="5400000" scaled="0"/>
        </a:gradFill>
        <a:ln w="9525" cap="flat" cmpd="sng" algn="ctr">
          <a:solidFill>
            <a:schemeClr val="accent2">
              <a:shade val="80000"/>
              <a:hueOff val="-112504"/>
              <a:satOff val="1077"/>
              <a:lumOff val="23121"/>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6ACBDD-B0E8-4DFD-BDF4-E8DA9C092313}">
      <dsp:nvSpPr>
        <dsp:cNvPr id="0" name=""/>
        <dsp:cNvSpPr/>
      </dsp:nvSpPr>
      <dsp:spPr>
        <a:xfrm>
          <a:off x="5527978" y="3054896"/>
          <a:ext cx="2647437" cy="1985659"/>
        </a:xfrm>
        <a:prstGeom prst="roundRect">
          <a:avLst>
            <a:gd name="adj" fmla="val 10000"/>
          </a:avLst>
        </a:prstGeom>
        <a:solidFill>
          <a:schemeClr val="lt1">
            <a:alpha val="90000"/>
            <a:hueOff val="0"/>
            <a:satOff val="0"/>
            <a:lumOff val="0"/>
            <a:alphaOff val="0"/>
          </a:schemeClr>
        </a:solidFill>
        <a:ln w="9525" cap="flat" cmpd="sng" algn="ctr">
          <a:solidFill>
            <a:schemeClr val="accent2">
              <a:shade val="50000"/>
              <a:hueOff val="-141277"/>
              <a:satOff val="18"/>
              <a:lumOff val="3978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alibri" pitchFamily="34" charset="0"/>
            </a:rPr>
            <a:t>I componenti sono coinvolti nelle dimensioni emotive, estetiche e cognitive dell’apprendimento</a:t>
          </a:r>
          <a:endParaRPr lang="it-IT" sz="1400" kern="1200" dirty="0">
            <a:latin typeface="Calibri" pitchFamily="34" charset="0"/>
          </a:endParaRPr>
        </a:p>
      </dsp:txBody>
      <dsp:txXfrm>
        <a:off x="6365827" y="3594929"/>
        <a:ext cx="1765970" cy="1402008"/>
      </dsp:txXfrm>
    </dsp:sp>
    <dsp:sp modelId="{99AD551C-441C-41A7-8247-6ED907D922EF}">
      <dsp:nvSpPr>
        <dsp:cNvPr id="0" name=""/>
        <dsp:cNvSpPr/>
      </dsp:nvSpPr>
      <dsp:spPr>
        <a:xfrm>
          <a:off x="439870" y="3038725"/>
          <a:ext cx="2647437" cy="2157908"/>
        </a:xfrm>
        <a:prstGeom prst="roundRect">
          <a:avLst>
            <a:gd name="adj" fmla="val 10000"/>
          </a:avLst>
        </a:prstGeom>
        <a:solidFill>
          <a:schemeClr val="lt1">
            <a:alpha val="90000"/>
            <a:hueOff val="0"/>
            <a:satOff val="0"/>
            <a:lumOff val="0"/>
            <a:alphaOff val="0"/>
          </a:schemeClr>
        </a:solidFill>
        <a:ln w="9525" cap="flat" cmpd="sng" algn="ctr">
          <a:solidFill>
            <a:schemeClr val="accent2">
              <a:shade val="50000"/>
              <a:hueOff val="-70638"/>
              <a:satOff val="9"/>
              <a:lumOff val="1989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alibri" pitchFamily="34" charset="0"/>
            </a:rPr>
            <a:t>Il focus dell’apprendimento crea un corpo collettivo di conoscenze</a:t>
          </a:r>
          <a:endParaRPr lang="it-IT" sz="1400" kern="1200" dirty="0">
            <a:latin typeface="Calibri" pitchFamily="34" charset="0"/>
          </a:endParaRPr>
        </a:p>
        <a:p>
          <a:pPr marL="114300" lvl="1" indent="-114300" algn="l" defTabSz="622300">
            <a:lnSpc>
              <a:spcPct val="90000"/>
            </a:lnSpc>
            <a:spcBef>
              <a:spcPct val="0"/>
            </a:spcBef>
            <a:spcAft>
              <a:spcPct val="15000"/>
            </a:spcAft>
            <a:buChar char="••"/>
          </a:pPr>
          <a:r>
            <a:rPr lang="it-IT" sz="1400" kern="1200" dirty="0" smtClean="0">
              <a:latin typeface="Calibri" pitchFamily="34" charset="0"/>
            </a:rPr>
            <a:t>Natura sociale della conoscenza </a:t>
          </a:r>
          <a:endParaRPr lang="it-IT" sz="1400" kern="1200" dirty="0">
            <a:latin typeface="Calibri" pitchFamily="34" charset="0"/>
          </a:endParaRPr>
        </a:p>
      </dsp:txBody>
      <dsp:txXfrm>
        <a:off x="487272" y="3625604"/>
        <a:ext cx="1758402" cy="1523627"/>
      </dsp:txXfrm>
    </dsp:sp>
    <dsp:sp modelId="{9608CC01-8203-4657-825F-DB81B24F2519}">
      <dsp:nvSpPr>
        <dsp:cNvPr id="0" name=""/>
        <dsp:cNvSpPr/>
      </dsp:nvSpPr>
      <dsp:spPr>
        <a:xfrm>
          <a:off x="5456577" y="-54031"/>
          <a:ext cx="2647437" cy="1714939"/>
        </a:xfrm>
        <a:prstGeom prst="roundRect">
          <a:avLst>
            <a:gd name="adj" fmla="val 10000"/>
          </a:avLst>
        </a:prstGeom>
        <a:solidFill>
          <a:schemeClr val="lt1">
            <a:alpha val="90000"/>
            <a:hueOff val="0"/>
            <a:satOff val="0"/>
            <a:lumOff val="0"/>
            <a:alphaOff val="0"/>
          </a:schemeClr>
        </a:solidFill>
        <a:ln w="9525" cap="flat" cmpd="sng" algn="ctr">
          <a:solidFill>
            <a:schemeClr val="accent2">
              <a:shade val="50000"/>
              <a:hueOff val="-70638"/>
              <a:satOff val="9"/>
              <a:lumOff val="1989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alibri" pitchFamily="34" charset="0"/>
            </a:rPr>
            <a:t>Rende visibile l’apprendimento</a:t>
          </a:r>
          <a:endParaRPr lang="it-IT" sz="1400" kern="1200" dirty="0">
            <a:latin typeface="Calibri" pitchFamily="34" charset="0"/>
          </a:endParaRPr>
        </a:p>
        <a:p>
          <a:pPr marL="114300" lvl="1" indent="-114300" algn="l" defTabSz="622300">
            <a:lnSpc>
              <a:spcPct val="90000"/>
            </a:lnSpc>
            <a:spcBef>
              <a:spcPct val="0"/>
            </a:spcBef>
            <a:spcAft>
              <a:spcPct val="15000"/>
            </a:spcAft>
            <a:buChar char="••"/>
          </a:pPr>
          <a:r>
            <a:rPr lang="it-IT" sz="1400" kern="1200" dirty="0" smtClean="0">
              <a:latin typeface="Calibri" pitchFamily="34" charset="0"/>
            </a:rPr>
            <a:t>Da forma all’apprendimento in corso</a:t>
          </a:r>
          <a:endParaRPr lang="it-IT" sz="1400" kern="1200" dirty="0">
            <a:latin typeface="Calibri" pitchFamily="34" charset="0"/>
          </a:endParaRPr>
        </a:p>
      </dsp:txBody>
      <dsp:txXfrm>
        <a:off x="6288480" y="-16359"/>
        <a:ext cx="1777862" cy="1210860"/>
      </dsp:txXfrm>
    </dsp:sp>
    <dsp:sp modelId="{E40A3938-9068-4C4E-82A7-29E121740347}">
      <dsp:nvSpPr>
        <dsp:cNvPr id="0" name=""/>
        <dsp:cNvSpPr/>
      </dsp:nvSpPr>
      <dsp:spPr>
        <a:xfrm>
          <a:off x="514925" y="-54031"/>
          <a:ext cx="2647437" cy="1714939"/>
        </a:xfrm>
        <a:prstGeom prst="roundRect">
          <a:avLst>
            <a:gd name="adj" fmla="val 10000"/>
          </a:avLst>
        </a:prstGeom>
        <a:solidFill>
          <a:schemeClr val="lt1">
            <a:alpha val="90000"/>
            <a:hueOff val="0"/>
            <a:satOff val="0"/>
            <a:lumOff val="0"/>
            <a:alphaOff val="0"/>
          </a:schemeClr>
        </a:solidFill>
        <a:ln w="9525" cap="flat" cmpd="sng" algn="ctr">
          <a:solidFill>
            <a:schemeClr val="accent2">
              <a:shade val="5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t" anchorCtr="0">
          <a:noAutofit/>
        </a:bodyPr>
        <a:lstStyle/>
        <a:p>
          <a:pPr marL="114300" lvl="1" indent="-114300" algn="l" defTabSz="622300">
            <a:lnSpc>
              <a:spcPct val="90000"/>
            </a:lnSpc>
            <a:spcBef>
              <a:spcPct val="0"/>
            </a:spcBef>
            <a:spcAft>
              <a:spcPct val="15000"/>
            </a:spcAft>
            <a:buChar char="••"/>
          </a:pPr>
          <a:r>
            <a:rPr lang="it-IT" sz="1400" kern="1200" dirty="0" smtClean="0">
              <a:latin typeface="Calibri" pitchFamily="34" charset="0"/>
            </a:rPr>
            <a:t>Coinvolti nella ricerca </a:t>
          </a:r>
          <a:endParaRPr lang="it-IT" sz="1400" kern="1200" dirty="0">
            <a:latin typeface="Calibri" pitchFamily="34" charset="0"/>
          </a:endParaRPr>
        </a:p>
        <a:p>
          <a:pPr marL="114300" lvl="1" indent="-114300" algn="l" defTabSz="622300">
            <a:lnSpc>
              <a:spcPct val="90000"/>
            </a:lnSpc>
            <a:spcBef>
              <a:spcPct val="0"/>
            </a:spcBef>
            <a:spcAft>
              <a:spcPct val="15000"/>
            </a:spcAft>
            <a:buChar char="••"/>
          </a:pPr>
          <a:r>
            <a:rPr lang="it-IT" sz="1400" kern="1200" dirty="0" smtClean="0">
              <a:latin typeface="Calibri" pitchFamily="34" charset="0"/>
            </a:rPr>
            <a:t>Contributo a sviluppare l’insegnamento e l’apprendimento</a:t>
          </a:r>
          <a:endParaRPr lang="it-IT" sz="1400" kern="1200" dirty="0">
            <a:latin typeface="Calibri" pitchFamily="34" charset="0"/>
          </a:endParaRPr>
        </a:p>
        <a:p>
          <a:pPr marL="171450" lvl="1" indent="-171450" algn="l" defTabSz="800100">
            <a:lnSpc>
              <a:spcPct val="90000"/>
            </a:lnSpc>
            <a:spcBef>
              <a:spcPct val="0"/>
            </a:spcBef>
            <a:spcAft>
              <a:spcPct val="15000"/>
            </a:spcAft>
            <a:buChar char="••"/>
          </a:pPr>
          <a:endParaRPr lang="it-IT" sz="1800" kern="1200" dirty="0">
            <a:latin typeface="Calibri" pitchFamily="34" charset="0"/>
          </a:endParaRPr>
        </a:p>
      </dsp:txBody>
      <dsp:txXfrm>
        <a:off x="552597" y="-16359"/>
        <a:ext cx="1777862" cy="1210860"/>
      </dsp:txXfrm>
    </dsp:sp>
    <dsp:sp modelId="{2DD7117F-735E-45F4-A987-0AC488D08612}">
      <dsp:nvSpPr>
        <dsp:cNvPr id="0" name=""/>
        <dsp:cNvSpPr/>
      </dsp:nvSpPr>
      <dsp:spPr>
        <a:xfrm>
          <a:off x="1838348" y="362184"/>
          <a:ext cx="2320527" cy="2320527"/>
        </a:xfrm>
        <a:prstGeom prst="pieWedge">
          <a:avLst/>
        </a:prstGeom>
        <a:gradFill rotWithShape="0">
          <a:gsLst>
            <a:gs pos="28000">
              <a:schemeClr val="accent2">
                <a:shade val="50000"/>
                <a:hueOff val="0"/>
                <a:satOff val="0"/>
                <a:lumOff val="0"/>
                <a:alphaOff val="0"/>
                <a:tint val="18000"/>
                <a:satMod val="120000"/>
                <a:lumMod val="88000"/>
              </a:schemeClr>
            </a:gs>
            <a:gs pos="100000">
              <a:schemeClr val="accent2">
                <a:shade val="5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ADULTI e BAMBINI</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2518015" y="1041851"/>
        <a:ext cx="1640860" cy="1640860"/>
      </dsp:txXfrm>
    </dsp:sp>
    <dsp:sp modelId="{9E644038-6550-47AB-8955-C7E004BBD9AD}">
      <dsp:nvSpPr>
        <dsp:cNvPr id="0" name=""/>
        <dsp:cNvSpPr/>
      </dsp:nvSpPr>
      <dsp:spPr>
        <a:xfrm rot="5400000">
          <a:off x="4266059" y="362184"/>
          <a:ext cx="2320527" cy="2320527"/>
        </a:xfrm>
        <a:prstGeom prst="pieWedge">
          <a:avLst/>
        </a:prstGeom>
        <a:gradFill rotWithShape="0">
          <a:gsLst>
            <a:gs pos="28000">
              <a:schemeClr val="accent2">
                <a:shade val="50000"/>
                <a:hueOff val="-78106"/>
                <a:satOff val="-457"/>
                <a:lumOff val="21876"/>
                <a:alphaOff val="0"/>
                <a:tint val="18000"/>
                <a:satMod val="120000"/>
                <a:lumMod val="88000"/>
              </a:schemeClr>
            </a:gs>
            <a:gs pos="100000">
              <a:schemeClr val="accent2">
                <a:shade val="50000"/>
                <a:hueOff val="-78106"/>
                <a:satOff val="-457"/>
                <a:lumOff val="21876"/>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DOCUMENTAZIONE</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rot="-5400000">
        <a:off x="4266059" y="1041851"/>
        <a:ext cx="1640860" cy="1640860"/>
      </dsp:txXfrm>
    </dsp:sp>
    <dsp:sp modelId="{8E5A6DD2-DD3D-47AD-9A72-A2577F9666DC}">
      <dsp:nvSpPr>
        <dsp:cNvPr id="0" name=""/>
        <dsp:cNvSpPr/>
      </dsp:nvSpPr>
      <dsp:spPr>
        <a:xfrm rot="10800000">
          <a:off x="4266059" y="2789895"/>
          <a:ext cx="2320527" cy="2320527"/>
        </a:xfrm>
        <a:prstGeom prst="pieWedge">
          <a:avLst/>
        </a:prstGeom>
        <a:gradFill rotWithShape="0">
          <a:gsLst>
            <a:gs pos="28000">
              <a:schemeClr val="accent2">
                <a:shade val="50000"/>
                <a:hueOff val="-156213"/>
                <a:satOff val="-913"/>
                <a:lumOff val="43752"/>
                <a:alphaOff val="0"/>
                <a:tint val="18000"/>
                <a:satMod val="120000"/>
                <a:lumMod val="88000"/>
              </a:schemeClr>
            </a:gs>
            <a:gs pos="100000">
              <a:schemeClr val="accent2">
                <a:shade val="50000"/>
                <a:hueOff val="-156213"/>
                <a:satOff val="-913"/>
                <a:lumOff val="4375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it-IT" sz="1400" b="0" kern="1200" dirty="0" smtClean="0">
              <a:solidFill>
                <a:srgbClr val="7030A0"/>
              </a:solidFill>
              <a:effectLst>
                <a:outerShdw blurRad="38100" dist="38100" dir="2700000" algn="tl">
                  <a:srgbClr val="000000">
                    <a:alpha val="43137"/>
                  </a:srgbClr>
                </a:outerShdw>
              </a:effectLst>
              <a:latin typeface="Calibri" pitchFamily="34" charset="0"/>
            </a:rPr>
            <a:t>COINVOLGIMENTO</a:t>
          </a:r>
          <a:endParaRPr lang="it-IT" sz="1400" b="0" kern="1200" dirty="0">
            <a:solidFill>
              <a:srgbClr val="7030A0"/>
            </a:solidFill>
            <a:effectLst>
              <a:outerShdw blurRad="38100" dist="38100" dir="2700000" algn="tl">
                <a:srgbClr val="000000">
                  <a:alpha val="43137"/>
                </a:srgbClr>
              </a:outerShdw>
            </a:effectLst>
            <a:latin typeface="Calibri" pitchFamily="34" charset="0"/>
          </a:endParaRPr>
        </a:p>
      </dsp:txBody>
      <dsp:txXfrm rot="10800000">
        <a:off x="4266059" y="2789895"/>
        <a:ext cx="1640860" cy="1640860"/>
      </dsp:txXfrm>
    </dsp:sp>
    <dsp:sp modelId="{08CF9486-B8F6-4515-B203-582E28FB6FCB}">
      <dsp:nvSpPr>
        <dsp:cNvPr id="0" name=""/>
        <dsp:cNvSpPr/>
      </dsp:nvSpPr>
      <dsp:spPr>
        <a:xfrm rot="16200000">
          <a:off x="1838348" y="2789895"/>
          <a:ext cx="2320527" cy="2320527"/>
        </a:xfrm>
        <a:prstGeom prst="pieWedge">
          <a:avLst/>
        </a:prstGeom>
        <a:gradFill rotWithShape="0">
          <a:gsLst>
            <a:gs pos="28000">
              <a:schemeClr val="accent2">
                <a:shade val="50000"/>
                <a:hueOff val="-78106"/>
                <a:satOff val="-457"/>
                <a:lumOff val="21876"/>
                <a:alphaOff val="0"/>
                <a:tint val="18000"/>
                <a:satMod val="120000"/>
                <a:lumMod val="88000"/>
              </a:schemeClr>
            </a:gs>
            <a:gs pos="100000">
              <a:schemeClr val="accent2">
                <a:shade val="50000"/>
                <a:hueOff val="-78106"/>
                <a:satOff val="-457"/>
                <a:lumOff val="21876"/>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CONOSCENZE</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rot="5400000">
        <a:off x="2518015" y="2789895"/>
        <a:ext cx="1640860" cy="1640860"/>
      </dsp:txXfrm>
    </dsp:sp>
    <dsp:sp modelId="{5689FD4A-294F-4ABF-A799-1D5D1D9D41DA}">
      <dsp:nvSpPr>
        <dsp:cNvPr id="0" name=""/>
        <dsp:cNvSpPr/>
      </dsp:nvSpPr>
      <dsp:spPr>
        <a:xfrm>
          <a:off x="3811868" y="2253977"/>
          <a:ext cx="801198" cy="696694"/>
        </a:xfrm>
        <a:prstGeom prst="circularArrow">
          <a:avLst/>
        </a:prstGeom>
        <a:gradFill rotWithShape="0">
          <a:gsLst>
            <a:gs pos="28000">
              <a:schemeClr val="accent2">
                <a:tint val="55000"/>
                <a:hueOff val="0"/>
                <a:satOff val="0"/>
                <a:lumOff val="0"/>
                <a:alphaOff val="0"/>
                <a:tint val="18000"/>
                <a:satMod val="120000"/>
                <a:lumMod val="88000"/>
              </a:schemeClr>
            </a:gs>
            <a:gs pos="100000">
              <a:schemeClr val="accent2">
                <a:tint val="55000"/>
                <a:hueOff val="0"/>
                <a:satOff val="0"/>
                <a:lumOff val="0"/>
                <a:alphaOff val="0"/>
                <a:tint val="40000"/>
                <a:satMod val="100000"/>
                <a:lumMod val="78000"/>
              </a:schemeClr>
            </a:gs>
          </a:gsLst>
          <a:lin ang="5400000" scaled="0"/>
        </a:gradFill>
        <a:ln w="9525" cap="flat" cmpd="sng" algn="ctr">
          <a:solidFill>
            <a:schemeClr val="lt1">
              <a:hueOff val="0"/>
              <a:satOff val="0"/>
              <a:lumOff val="0"/>
              <a:alphaOff val="0"/>
            </a:schemeClr>
          </a:solidFill>
          <a:prstDash val="solid"/>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 modelId="{744CFCFE-8BE7-4E59-8B87-D3E743CAD808}">
      <dsp:nvSpPr>
        <dsp:cNvPr id="0" name=""/>
        <dsp:cNvSpPr/>
      </dsp:nvSpPr>
      <dsp:spPr>
        <a:xfrm rot="10800000">
          <a:off x="3811868" y="2521936"/>
          <a:ext cx="801198" cy="696694"/>
        </a:xfrm>
        <a:prstGeom prst="circularArrow">
          <a:avLst/>
        </a:prstGeom>
        <a:gradFill rotWithShape="0">
          <a:gsLst>
            <a:gs pos="28000">
              <a:schemeClr val="accent2">
                <a:tint val="55000"/>
                <a:hueOff val="0"/>
                <a:satOff val="0"/>
                <a:lumOff val="0"/>
                <a:alphaOff val="0"/>
                <a:tint val="18000"/>
                <a:satMod val="120000"/>
                <a:lumMod val="88000"/>
              </a:schemeClr>
            </a:gs>
            <a:gs pos="100000">
              <a:schemeClr val="accent2">
                <a:tint val="55000"/>
                <a:hueOff val="0"/>
                <a:satOff val="0"/>
                <a:lumOff val="0"/>
                <a:alphaOff val="0"/>
                <a:tint val="40000"/>
                <a:satMod val="100000"/>
                <a:lumMod val="78000"/>
              </a:schemeClr>
            </a:gs>
          </a:gsLst>
          <a:lin ang="5400000" scaled="0"/>
        </a:gradFill>
        <a:ln w="9525" cap="flat" cmpd="sng" algn="ctr">
          <a:solidFill>
            <a:schemeClr val="lt1">
              <a:hueOff val="0"/>
              <a:satOff val="0"/>
              <a:lumOff val="0"/>
              <a:alphaOff val="0"/>
            </a:schemeClr>
          </a:solidFill>
          <a:prstDash val="solid"/>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1">
          <a:scrgbClr r="0" g="0" b="0"/>
        </a:lnRef>
        <a:fillRef idx="2">
          <a:scrgbClr r="0" g="0" b="0"/>
        </a:fillRef>
        <a:effectRef idx="1">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EFA78-2D81-432B-B4BC-01F3D9E63F76}">
      <dsp:nvSpPr>
        <dsp:cNvPr id="0" name=""/>
        <dsp:cNvSpPr/>
      </dsp:nvSpPr>
      <dsp:spPr>
        <a:xfrm>
          <a:off x="5195" y="864095"/>
          <a:ext cx="1668418" cy="3110568"/>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it-IT" sz="1200" kern="1200" dirty="0" smtClean="0">
              <a:latin typeface="Calibri" pitchFamily="34" charset="0"/>
            </a:rPr>
            <a:t>Gli inseganti documentano le parole le attività dei bambini attraverso una molteplicità di strumenti: annotazioni, fotografie, video e veloci schizzi e registrazione audio riascoltata alla fine della giornata e trascritta parzialmente o per intero.</a:t>
          </a:r>
          <a:endParaRPr lang="it-IT" sz="1200" kern="1200" dirty="0">
            <a:latin typeface="Calibri" pitchFamily="34" charset="0"/>
          </a:endParaRPr>
        </a:p>
      </dsp:txBody>
      <dsp:txXfrm>
        <a:off x="54061" y="912961"/>
        <a:ext cx="1570686" cy="2346286"/>
      </dsp:txXfrm>
    </dsp:sp>
    <dsp:sp modelId="{5E09C815-A48D-4410-96F2-E30FFB69B1C1}">
      <dsp:nvSpPr>
        <dsp:cNvPr id="0" name=""/>
        <dsp:cNvSpPr/>
      </dsp:nvSpPr>
      <dsp:spPr>
        <a:xfrm rot="1962590">
          <a:off x="711772" y="2969883"/>
          <a:ext cx="1991767" cy="1991767"/>
        </a:xfrm>
        <a:prstGeom prst="leftCircularArrow">
          <a:avLst>
            <a:gd name="adj1" fmla="val 2632"/>
            <a:gd name="adj2" fmla="val 319982"/>
            <a:gd name="adj3" fmla="val 1017457"/>
            <a:gd name="adj4" fmla="val 7946453"/>
            <a:gd name="adj5" fmla="val 3071"/>
          </a:avLst>
        </a:prstGeom>
        <a:gradFill rotWithShape="0">
          <a:gsLst>
            <a:gs pos="28000">
              <a:schemeClr val="accent2">
                <a:shade val="90000"/>
                <a:hueOff val="0"/>
                <a:satOff val="0"/>
                <a:lumOff val="0"/>
                <a:alphaOff val="0"/>
                <a:tint val="18000"/>
                <a:satMod val="120000"/>
                <a:lumMod val="88000"/>
              </a:schemeClr>
            </a:gs>
            <a:gs pos="100000">
              <a:schemeClr val="accent2">
                <a:shade val="9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F3C501DE-2409-408C-B554-C7DA27C1701B}">
      <dsp:nvSpPr>
        <dsp:cNvPr id="0" name=""/>
        <dsp:cNvSpPr/>
      </dsp:nvSpPr>
      <dsp:spPr>
        <a:xfrm>
          <a:off x="264645" y="3381742"/>
          <a:ext cx="1622755" cy="828700"/>
        </a:xfrm>
        <a:prstGeom prst="roundRect">
          <a:avLst>
            <a:gd name="adj" fmla="val 10000"/>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STRUMENTI</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288917" y="3406014"/>
        <a:ext cx="1574211" cy="780156"/>
      </dsp:txXfrm>
    </dsp:sp>
    <dsp:sp modelId="{BB76CD11-B9CE-4EDF-A2CA-C20AEA84CC6E}">
      <dsp:nvSpPr>
        <dsp:cNvPr id="0" name=""/>
        <dsp:cNvSpPr/>
      </dsp:nvSpPr>
      <dsp:spPr>
        <a:xfrm>
          <a:off x="2072158" y="880656"/>
          <a:ext cx="1837812" cy="3653589"/>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37501"/>
              <a:satOff val="359"/>
              <a:lumOff val="770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it-IT" sz="1200" kern="1200" dirty="0" smtClean="0">
              <a:latin typeface="Calibri" pitchFamily="34" charset="0"/>
            </a:rPr>
            <a:t>Gli insegnanti leggono insieme le trascrizioni più volte per capire ed interpretare quanto è accaduto, esaminano le fotografie per cogliere altre ipotesi e nuovi percorsi di ricerca.</a:t>
          </a:r>
          <a:endParaRPr lang="it-IT" sz="1200" kern="1200" dirty="0">
            <a:latin typeface="Calibri" pitchFamily="34" charset="0"/>
          </a:endParaRPr>
        </a:p>
        <a:p>
          <a:pPr marL="114300" lvl="1" indent="-114300" algn="l" defTabSz="533400">
            <a:lnSpc>
              <a:spcPct val="90000"/>
            </a:lnSpc>
            <a:spcBef>
              <a:spcPct val="0"/>
            </a:spcBef>
            <a:spcAft>
              <a:spcPct val="15000"/>
            </a:spcAft>
            <a:buChar char="••"/>
          </a:pPr>
          <a:r>
            <a:rPr lang="it-IT" sz="1200" kern="1200" dirty="0" smtClean="0">
              <a:latin typeface="Calibri" pitchFamily="34" charset="0"/>
            </a:rPr>
            <a:t>Elaborazione di ipotesi di lavoro che indirizzeranno l’esperienza della giornata successiva</a:t>
          </a:r>
          <a:endParaRPr lang="it-IT" sz="1200" kern="1200" dirty="0">
            <a:latin typeface="Calibri" pitchFamily="34" charset="0"/>
          </a:endParaRPr>
        </a:p>
      </dsp:txBody>
      <dsp:txXfrm>
        <a:off x="2125986" y="1717396"/>
        <a:ext cx="1730156" cy="2763021"/>
      </dsp:txXfrm>
    </dsp:sp>
    <dsp:sp modelId="{6A82738B-E0D8-4DB7-AEB5-C55F357DF4B3}">
      <dsp:nvSpPr>
        <dsp:cNvPr id="0" name=""/>
        <dsp:cNvSpPr/>
      </dsp:nvSpPr>
      <dsp:spPr>
        <a:xfrm rot="20183818">
          <a:off x="3067905" y="127450"/>
          <a:ext cx="2059691" cy="2030632"/>
        </a:xfrm>
        <a:prstGeom prst="circularArrow">
          <a:avLst>
            <a:gd name="adj1" fmla="val 2513"/>
            <a:gd name="adj2" fmla="val 304666"/>
            <a:gd name="adj3" fmla="val 20505622"/>
            <a:gd name="adj4" fmla="val 13561309"/>
            <a:gd name="adj5" fmla="val 2932"/>
          </a:avLst>
        </a:prstGeom>
        <a:gradFill rotWithShape="0">
          <a:gsLst>
            <a:gs pos="28000">
              <a:schemeClr val="accent2">
                <a:shade val="90000"/>
                <a:hueOff val="-56266"/>
                <a:satOff val="-1255"/>
                <a:lumOff val="10136"/>
                <a:alphaOff val="0"/>
                <a:tint val="18000"/>
                <a:satMod val="120000"/>
                <a:lumMod val="88000"/>
              </a:schemeClr>
            </a:gs>
            <a:gs pos="100000">
              <a:schemeClr val="accent2">
                <a:shade val="90000"/>
                <a:hueOff val="-56266"/>
                <a:satOff val="-1255"/>
                <a:lumOff val="10136"/>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2204420F-70E4-46AF-9462-88933BC76C69}">
      <dsp:nvSpPr>
        <dsp:cNvPr id="0" name=""/>
        <dsp:cNvSpPr/>
      </dsp:nvSpPr>
      <dsp:spPr>
        <a:xfrm>
          <a:off x="2560341" y="671531"/>
          <a:ext cx="1630274" cy="845107"/>
        </a:xfrm>
        <a:prstGeom prst="roundRect">
          <a:avLst>
            <a:gd name="adj" fmla="val 10000"/>
          </a:avLst>
        </a:prstGeom>
        <a:gradFill rotWithShape="0">
          <a:gsLst>
            <a:gs pos="28000">
              <a:schemeClr val="accent2">
                <a:shade val="80000"/>
                <a:hueOff val="-37501"/>
                <a:satOff val="359"/>
                <a:lumOff val="7707"/>
                <a:alphaOff val="0"/>
                <a:tint val="18000"/>
                <a:satMod val="120000"/>
                <a:lumMod val="88000"/>
              </a:schemeClr>
            </a:gs>
            <a:gs pos="100000">
              <a:schemeClr val="accent2">
                <a:shade val="80000"/>
                <a:hueOff val="-37501"/>
                <a:satOff val="359"/>
                <a:lumOff val="7707"/>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RICOGNIZIONE</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2585093" y="696283"/>
        <a:ext cx="1580770" cy="795603"/>
      </dsp:txXfrm>
    </dsp:sp>
    <dsp:sp modelId="{546DA419-615B-4F30-8400-DBF87A4FBFF6}">
      <dsp:nvSpPr>
        <dsp:cNvPr id="0" name=""/>
        <dsp:cNvSpPr/>
      </dsp:nvSpPr>
      <dsp:spPr>
        <a:xfrm>
          <a:off x="4362585" y="770548"/>
          <a:ext cx="1668418" cy="2757847"/>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75002"/>
              <a:satOff val="718"/>
              <a:lumOff val="1541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it-IT" sz="1200" kern="1200" dirty="0" smtClean="0">
              <a:latin typeface="Calibri" pitchFamily="34" charset="0"/>
            </a:rPr>
            <a:t>La ricerca continua: i docenti rileggono più volte le loro ipotesi e interpretazioni, mentre si sviluppano i progetti dei bambini. </a:t>
          </a:r>
          <a:endParaRPr lang="it-IT" sz="1200" kern="1200" dirty="0">
            <a:latin typeface="Calibri" pitchFamily="34" charset="0"/>
          </a:endParaRPr>
        </a:p>
        <a:p>
          <a:pPr marL="114300" lvl="1" indent="-114300" algn="l" defTabSz="533400">
            <a:lnSpc>
              <a:spcPct val="90000"/>
            </a:lnSpc>
            <a:spcBef>
              <a:spcPct val="0"/>
            </a:spcBef>
            <a:spcAft>
              <a:spcPct val="15000"/>
            </a:spcAft>
            <a:buChar char="••"/>
          </a:pPr>
          <a:r>
            <a:rPr lang="it-IT" sz="1200" kern="1200" dirty="0" smtClean="0">
              <a:latin typeface="Calibri" pitchFamily="34" charset="0"/>
            </a:rPr>
            <a:t>Ricognizione, riorganizzazione e ricostruzione del percorso per evidenziare le tappe salienti</a:t>
          </a:r>
          <a:endParaRPr lang="it-IT" sz="1200" kern="1200" dirty="0">
            <a:latin typeface="Calibri" pitchFamily="34" charset="0"/>
          </a:endParaRPr>
        </a:p>
      </dsp:txBody>
      <dsp:txXfrm>
        <a:off x="4411451" y="819414"/>
        <a:ext cx="1570686" cy="2069148"/>
      </dsp:txXfrm>
    </dsp:sp>
    <dsp:sp modelId="{ECA6AC9E-2ABC-4562-87C2-A68A039FCE15}">
      <dsp:nvSpPr>
        <dsp:cNvPr id="0" name=""/>
        <dsp:cNvSpPr/>
      </dsp:nvSpPr>
      <dsp:spPr>
        <a:xfrm rot="2698544">
          <a:off x="4869068" y="2466597"/>
          <a:ext cx="2457907" cy="2457907"/>
        </a:xfrm>
        <a:prstGeom prst="leftCircularArrow">
          <a:avLst>
            <a:gd name="adj1" fmla="val 2133"/>
            <a:gd name="adj2" fmla="val 256324"/>
            <a:gd name="adj3" fmla="val 717042"/>
            <a:gd name="adj4" fmla="val 7709696"/>
            <a:gd name="adj5" fmla="val 2488"/>
          </a:avLst>
        </a:prstGeom>
        <a:gradFill rotWithShape="0">
          <a:gsLst>
            <a:gs pos="28000">
              <a:schemeClr val="accent2">
                <a:shade val="90000"/>
                <a:hueOff val="-112533"/>
                <a:satOff val="-2510"/>
                <a:lumOff val="20272"/>
                <a:alphaOff val="0"/>
                <a:tint val="18000"/>
                <a:satMod val="120000"/>
                <a:lumMod val="88000"/>
              </a:schemeClr>
            </a:gs>
            <a:gs pos="100000">
              <a:schemeClr val="accent2">
                <a:shade val="90000"/>
                <a:hueOff val="-112533"/>
                <a:satOff val="-2510"/>
                <a:lumOff val="20272"/>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dsp:spPr>
      <dsp:style>
        <a:lnRef idx="0">
          <a:scrgbClr r="0" g="0" b="0"/>
        </a:lnRef>
        <a:fillRef idx="2">
          <a:scrgbClr r="0" g="0" b="0"/>
        </a:fillRef>
        <a:effectRef idx="1">
          <a:scrgbClr r="0" g="0" b="0"/>
        </a:effectRef>
        <a:fontRef idx="minor">
          <a:schemeClr val="dk1"/>
        </a:fontRef>
      </dsp:style>
    </dsp:sp>
    <dsp:sp modelId="{51243C1E-8E97-4DA9-9613-BCDE44BA7AAA}">
      <dsp:nvSpPr>
        <dsp:cNvPr id="0" name=""/>
        <dsp:cNvSpPr/>
      </dsp:nvSpPr>
      <dsp:spPr>
        <a:xfrm>
          <a:off x="4569358" y="3528390"/>
          <a:ext cx="1682818" cy="919959"/>
        </a:xfrm>
        <a:prstGeom prst="roundRect">
          <a:avLst>
            <a:gd name="adj" fmla="val 10000"/>
          </a:avLst>
        </a:prstGeom>
        <a:gradFill rotWithShape="0">
          <a:gsLst>
            <a:gs pos="28000">
              <a:schemeClr val="accent2">
                <a:shade val="80000"/>
                <a:hueOff val="-75002"/>
                <a:satOff val="718"/>
                <a:lumOff val="15414"/>
                <a:alphaOff val="0"/>
                <a:tint val="18000"/>
                <a:satMod val="120000"/>
                <a:lumMod val="88000"/>
              </a:schemeClr>
            </a:gs>
            <a:gs pos="100000">
              <a:schemeClr val="accent2">
                <a:shade val="80000"/>
                <a:hueOff val="-75002"/>
                <a:satOff val="718"/>
                <a:lumOff val="15414"/>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RICERCA</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4596303" y="3555335"/>
        <a:ext cx="1628928" cy="866069"/>
      </dsp:txXfrm>
    </dsp:sp>
    <dsp:sp modelId="{08C4F307-4284-476D-843C-7F94A74715C5}">
      <dsp:nvSpPr>
        <dsp:cNvPr id="0" name=""/>
        <dsp:cNvSpPr/>
      </dsp:nvSpPr>
      <dsp:spPr>
        <a:xfrm>
          <a:off x="6624569" y="839621"/>
          <a:ext cx="2077881" cy="3696881"/>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112504"/>
              <a:satOff val="1077"/>
              <a:lumOff val="23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3825" tIns="123825" rIns="123825" bIns="123825" numCol="1" spcCol="1270" anchor="t" anchorCtr="0">
          <a:noAutofit/>
        </a:bodyPr>
        <a:lstStyle/>
        <a:p>
          <a:pPr marL="114300" lvl="1" indent="-114300" algn="l" defTabSz="533400">
            <a:lnSpc>
              <a:spcPct val="90000"/>
            </a:lnSpc>
            <a:spcBef>
              <a:spcPct val="0"/>
            </a:spcBef>
            <a:spcAft>
              <a:spcPct val="15000"/>
            </a:spcAft>
            <a:buChar char="••"/>
          </a:pPr>
          <a:r>
            <a:rPr lang="it-IT" sz="1200" kern="1200" dirty="0" smtClean="0">
              <a:latin typeface="Calibri" pitchFamily="34" charset="0"/>
            </a:rPr>
            <a:t>Gli elementi raccolti sono comunicati quotidianamente agli altri insegnanti e, con modalità diverse, ai bambini e genitori</a:t>
          </a:r>
          <a:endParaRPr lang="it-IT" sz="1200" kern="1200" dirty="0">
            <a:latin typeface="Calibri" pitchFamily="34" charset="0"/>
          </a:endParaRPr>
        </a:p>
        <a:p>
          <a:pPr marL="114300" lvl="1" indent="-114300" algn="l" defTabSz="533400">
            <a:lnSpc>
              <a:spcPct val="90000"/>
            </a:lnSpc>
            <a:spcBef>
              <a:spcPct val="0"/>
            </a:spcBef>
            <a:spcAft>
              <a:spcPct val="15000"/>
            </a:spcAft>
            <a:buChar char="••"/>
          </a:pPr>
          <a:r>
            <a:rPr lang="it-IT" sz="1200" kern="1200" dirty="0" smtClean="0">
              <a:latin typeface="Calibri" pitchFamily="34" charset="0"/>
            </a:rPr>
            <a:t>Linguaggi multiformi per dare visibilità alla ricerca: trascrizioni delle conversazioni dei bambini, diapositive, fotografie, pannelli a parete nella sezione e nella scuola per testimoniare il lavoro svolto</a:t>
          </a:r>
          <a:endParaRPr lang="it-IT" sz="1200" kern="1200" dirty="0">
            <a:latin typeface="Calibri" pitchFamily="34" charset="0"/>
          </a:endParaRPr>
        </a:p>
      </dsp:txBody>
      <dsp:txXfrm>
        <a:off x="6685428" y="1692669"/>
        <a:ext cx="1956163" cy="2782974"/>
      </dsp:txXfrm>
    </dsp:sp>
    <dsp:sp modelId="{09C83952-72D2-4162-8A6C-52C278581A7C}">
      <dsp:nvSpPr>
        <dsp:cNvPr id="0" name=""/>
        <dsp:cNvSpPr/>
      </dsp:nvSpPr>
      <dsp:spPr>
        <a:xfrm>
          <a:off x="7019443" y="673710"/>
          <a:ext cx="1638327" cy="928575"/>
        </a:xfrm>
        <a:prstGeom prst="roundRect">
          <a:avLst>
            <a:gd name="adj" fmla="val 10000"/>
          </a:avLst>
        </a:prstGeom>
        <a:gradFill rotWithShape="0">
          <a:gsLst>
            <a:gs pos="28000">
              <a:schemeClr val="accent2">
                <a:shade val="80000"/>
                <a:hueOff val="-112504"/>
                <a:satOff val="1077"/>
                <a:lumOff val="23121"/>
                <a:alphaOff val="0"/>
                <a:tint val="18000"/>
                <a:satMod val="120000"/>
                <a:lumMod val="88000"/>
              </a:schemeClr>
            </a:gs>
            <a:gs pos="100000">
              <a:schemeClr val="accent2">
                <a:shade val="80000"/>
                <a:hueOff val="-112504"/>
                <a:satOff val="1077"/>
                <a:lumOff val="23121"/>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it-IT" sz="1400" kern="1200" dirty="0" smtClean="0">
              <a:solidFill>
                <a:srgbClr val="7030A0"/>
              </a:solidFill>
              <a:effectLst>
                <a:outerShdw blurRad="38100" dist="38100" dir="2700000" algn="tl">
                  <a:srgbClr val="000000">
                    <a:alpha val="43137"/>
                  </a:srgbClr>
                </a:outerShdw>
              </a:effectLst>
              <a:latin typeface="Calibri" pitchFamily="34" charset="0"/>
            </a:rPr>
            <a:t>COMUNICAZIONE</a:t>
          </a:r>
          <a:endParaRPr lang="it-IT" sz="1400" kern="1200" dirty="0">
            <a:solidFill>
              <a:srgbClr val="7030A0"/>
            </a:solidFill>
            <a:effectLst>
              <a:outerShdw blurRad="38100" dist="38100" dir="2700000" algn="tl">
                <a:srgbClr val="000000">
                  <a:alpha val="43137"/>
                </a:srgbClr>
              </a:outerShdw>
            </a:effectLst>
            <a:latin typeface="Calibri" pitchFamily="34" charset="0"/>
          </a:endParaRPr>
        </a:p>
      </dsp:txBody>
      <dsp:txXfrm>
        <a:off x="7046640" y="700907"/>
        <a:ext cx="1583933" cy="874181"/>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8EDE41-17C7-48EF-AB39-E1B93EE62F15}">
      <dsp:nvSpPr>
        <dsp:cNvPr id="0" name=""/>
        <dsp:cNvSpPr/>
      </dsp:nvSpPr>
      <dsp:spPr>
        <a:xfrm>
          <a:off x="0" y="4769972"/>
          <a:ext cx="8352928" cy="1565611"/>
        </a:xfrm>
        <a:prstGeom prst="rect">
          <a:avLst/>
        </a:prstGeom>
        <a:gradFill rotWithShape="0">
          <a:gsLst>
            <a:gs pos="28000">
              <a:schemeClr val="accent2">
                <a:shade val="50000"/>
                <a:hueOff val="0"/>
                <a:satOff val="0"/>
                <a:lumOff val="0"/>
                <a:alphaOff val="0"/>
                <a:tint val="18000"/>
                <a:satMod val="120000"/>
                <a:lumMod val="88000"/>
              </a:schemeClr>
            </a:gs>
            <a:gs pos="100000">
              <a:schemeClr val="accent2">
                <a:shade val="5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it-IT" sz="2200" kern="1200" dirty="0" smtClean="0">
              <a:solidFill>
                <a:srgbClr val="7030A0"/>
              </a:solidFill>
              <a:effectLst>
                <a:outerShdw blurRad="38100" dist="38100" dir="2700000" algn="tl">
                  <a:srgbClr val="000000">
                    <a:alpha val="43137"/>
                  </a:srgbClr>
                </a:outerShdw>
              </a:effectLst>
              <a:latin typeface="Calibri" pitchFamily="34" charset="0"/>
            </a:rPr>
            <a:t>VALUTAZIONE e AUTOVALUTAZIONE</a:t>
          </a:r>
          <a:endParaRPr lang="it-IT" sz="2200" kern="1200" dirty="0">
            <a:solidFill>
              <a:srgbClr val="7030A0"/>
            </a:solidFill>
            <a:effectLst>
              <a:outerShdw blurRad="38100" dist="38100" dir="2700000" algn="tl">
                <a:srgbClr val="000000">
                  <a:alpha val="43137"/>
                </a:srgbClr>
              </a:outerShdw>
            </a:effectLst>
            <a:latin typeface="Calibri" pitchFamily="34" charset="0"/>
          </a:endParaRPr>
        </a:p>
      </dsp:txBody>
      <dsp:txXfrm>
        <a:off x="0" y="4769972"/>
        <a:ext cx="8352928" cy="845430"/>
      </dsp:txXfrm>
    </dsp:sp>
    <dsp:sp modelId="{E9DE0B39-4FBC-4F65-A8F7-3F31C8017949}">
      <dsp:nvSpPr>
        <dsp:cNvPr id="0" name=""/>
        <dsp:cNvSpPr/>
      </dsp:nvSpPr>
      <dsp:spPr>
        <a:xfrm>
          <a:off x="0" y="5584090"/>
          <a:ext cx="4176464" cy="720181"/>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latin typeface="Calibri" pitchFamily="34" charset="0"/>
            </a:rPr>
            <a:t>Sguardo valorizzante ai processi di apprendimento ed al contesto: riflessione informale e in corso per modificare, arricchire il proprio pensiero</a:t>
          </a:r>
          <a:endParaRPr lang="it-IT" sz="1200" kern="1200" dirty="0">
            <a:latin typeface="Calibri" pitchFamily="34" charset="0"/>
          </a:endParaRPr>
        </a:p>
      </dsp:txBody>
      <dsp:txXfrm>
        <a:off x="0" y="5584090"/>
        <a:ext cx="4176464" cy="720181"/>
      </dsp:txXfrm>
    </dsp:sp>
    <dsp:sp modelId="{A811896F-A2F7-47B5-BCB1-18DE9FF481AD}">
      <dsp:nvSpPr>
        <dsp:cNvPr id="0" name=""/>
        <dsp:cNvSpPr/>
      </dsp:nvSpPr>
      <dsp:spPr>
        <a:xfrm>
          <a:off x="4176464" y="5584090"/>
          <a:ext cx="4176464" cy="720181"/>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latin typeface="Calibri" pitchFamily="34" charset="0"/>
            </a:rPr>
            <a:t>Rendere espliciti, visibili, discutibili gli elementi valoriali</a:t>
          </a:r>
          <a:endParaRPr lang="it-IT" sz="1200" kern="1200" dirty="0">
            <a:latin typeface="Calibri" pitchFamily="34" charset="0"/>
          </a:endParaRPr>
        </a:p>
      </dsp:txBody>
      <dsp:txXfrm>
        <a:off x="4176464" y="5584090"/>
        <a:ext cx="4176464" cy="720181"/>
      </dsp:txXfrm>
    </dsp:sp>
    <dsp:sp modelId="{F3AF3913-5FD7-4486-AE57-BEEA97CF5C38}">
      <dsp:nvSpPr>
        <dsp:cNvPr id="0" name=""/>
        <dsp:cNvSpPr/>
      </dsp:nvSpPr>
      <dsp:spPr>
        <a:xfrm rot="10800000">
          <a:off x="0" y="2385546"/>
          <a:ext cx="8352928" cy="2407910"/>
        </a:xfrm>
        <a:prstGeom prst="upArrowCallout">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it-IT" sz="2200" kern="1200" dirty="0" smtClean="0">
              <a:solidFill>
                <a:srgbClr val="7030A0"/>
              </a:solidFill>
              <a:effectLst>
                <a:outerShdw blurRad="38100" dist="38100" dir="2700000" algn="tl">
                  <a:srgbClr val="000000">
                    <a:alpha val="43137"/>
                  </a:srgbClr>
                </a:outerShdw>
              </a:effectLst>
              <a:latin typeface="Calibri" pitchFamily="34" charset="0"/>
            </a:rPr>
            <a:t>DOCUMENTARE IL DOCUMENTATORE</a:t>
          </a:r>
          <a:endParaRPr lang="it-IT" sz="2200" kern="1200" dirty="0">
            <a:solidFill>
              <a:srgbClr val="7030A0"/>
            </a:solidFill>
            <a:effectLst>
              <a:outerShdw blurRad="38100" dist="38100" dir="2700000" algn="tl">
                <a:srgbClr val="000000">
                  <a:alpha val="43137"/>
                </a:srgbClr>
              </a:outerShdw>
            </a:effectLst>
            <a:latin typeface="Calibri" pitchFamily="34" charset="0"/>
          </a:endParaRPr>
        </a:p>
      </dsp:txBody>
      <dsp:txXfrm rot="-10800000">
        <a:off x="0" y="2385546"/>
        <a:ext cx="8352928" cy="845176"/>
      </dsp:txXfrm>
    </dsp:sp>
    <dsp:sp modelId="{BA632B3E-66E4-444F-991E-F80D8779B6DE}">
      <dsp:nvSpPr>
        <dsp:cNvPr id="0" name=""/>
        <dsp:cNvSpPr/>
      </dsp:nvSpPr>
      <dsp:spPr>
        <a:xfrm>
          <a:off x="0" y="3230722"/>
          <a:ext cx="4176464" cy="719965"/>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solidFill>
                <a:schemeClr val="tx1"/>
              </a:solidFill>
              <a:effectLst/>
              <a:latin typeface="Calibri" pitchFamily="34" charset="0"/>
            </a:rPr>
            <a:t>Aumenta la consapevolezza da parte degli inseganti delle loro proposte</a:t>
          </a:r>
          <a:endParaRPr lang="it-IT" sz="1200" kern="1200" dirty="0">
            <a:solidFill>
              <a:schemeClr val="tx1"/>
            </a:solidFill>
            <a:effectLst/>
            <a:latin typeface="Calibri" pitchFamily="34" charset="0"/>
          </a:endParaRPr>
        </a:p>
      </dsp:txBody>
      <dsp:txXfrm>
        <a:off x="0" y="3230722"/>
        <a:ext cx="4176464" cy="719965"/>
      </dsp:txXfrm>
    </dsp:sp>
    <dsp:sp modelId="{13764311-9703-4362-8223-0CD4D66167BA}">
      <dsp:nvSpPr>
        <dsp:cNvPr id="0" name=""/>
        <dsp:cNvSpPr/>
      </dsp:nvSpPr>
      <dsp:spPr>
        <a:xfrm>
          <a:off x="4176464" y="3230722"/>
          <a:ext cx="4176464" cy="719965"/>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solidFill>
                <a:schemeClr val="tx1"/>
              </a:solidFill>
              <a:effectLst/>
              <a:latin typeface="Calibri" pitchFamily="34" charset="0"/>
            </a:rPr>
            <a:t>Risorsa per la professionalità, attraverso il confronto e dialogo</a:t>
          </a:r>
          <a:endParaRPr lang="it-IT" sz="1200" kern="1200" dirty="0">
            <a:solidFill>
              <a:schemeClr val="tx1"/>
            </a:solidFill>
            <a:effectLst/>
            <a:latin typeface="Calibri" pitchFamily="34" charset="0"/>
          </a:endParaRPr>
        </a:p>
      </dsp:txBody>
      <dsp:txXfrm>
        <a:off x="4176464" y="3230722"/>
        <a:ext cx="4176464" cy="719965"/>
      </dsp:txXfrm>
    </dsp:sp>
    <dsp:sp modelId="{292CAD40-7DF1-48D3-A09B-47A5237DC65B}">
      <dsp:nvSpPr>
        <dsp:cNvPr id="0" name=""/>
        <dsp:cNvSpPr/>
      </dsp:nvSpPr>
      <dsp:spPr>
        <a:xfrm rot="10800000">
          <a:off x="0" y="1120"/>
          <a:ext cx="8352928" cy="2407910"/>
        </a:xfrm>
        <a:prstGeom prst="upArrowCallout">
          <a:avLst/>
        </a:prstGeom>
        <a:gradFill rotWithShape="0">
          <a:gsLst>
            <a:gs pos="28000">
              <a:schemeClr val="accent2">
                <a:shade val="50000"/>
                <a:hueOff val="-104142"/>
                <a:satOff val="-609"/>
                <a:lumOff val="29168"/>
                <a:alphaOff val="0"/>
                <a:tint val="18000"/>
                <a:satMod val="120000"/>
                <a:lumMod val="88000"/>
              </a:schemeClr>
            </a:gs>
            <a:gs pos="100000">
              <a:schemeClr val="accent2">
                <a:shade val="50000"/>
                <a:hueOff val="-104142"/>
                <a:satOff val="-609"/>
                <a:lumOff val="29168"/>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6464" tIns="156464" rIns="156464" bIns="156464" numCol="1" spcCol="1270" anchor="ctr" anchorCtr="0">
          <a:noAutofit/>
        </a:bodyPr>
        <a:lstStyle/>
        <a:p>
          <a:pPr lvl="0" algn="ctr" defTabSz="977900">
            <a:lnSpc>
              <a:spcPct val="90000"/>
            </a:lnSpc>
            <a:spcBef>
              <a:spcPct val="0"/>
            </a:spcBef>
            <a:spcAft>
              <a:spcPct val="35000"/>
            </a:spcAft>
          </a:pPr>
          <a:r>
            <a:rPr lang="it-IT" sz="2200" kern="1200" dirty="0" smtClean="0">
              <a:solidFill>
                <a:srgbClr val="7030A0"/>
              </a:solidFill>
              <a:effectLst>
                <a:outerShdw blurRad="38100" dist="38100" dir="2700000" algn="tl">
                  <a:srgbClr val="000000">
                    <a:alpha val="43137"/>
                  </a:srgbClr>
                </a:outerShdw>
              </a:effectLst>
              <a:latin typeface="Calibri" pitchFamily="34" charset="0"/>
            </a:rPr>
            <a:t>DOCUMENTAZIONE</a:t>
          </a:r>
          <a:endParaRPr lang="it-IT" sz="2200" kern="1200" dirty="0">
            <a:solidFill>
              <a:srgbClr val="7030A0"/>
            </a:solidFill>
            <a:effectLst>
              <a:outerShdw blurRad="38100" dist="38100" dir="2700000" algn="tl">
                <a:srgbClr val="000000">
                  <a:alpha val="43137"/>
                </a:srgbClr>
              </a:outerShdw>
            </a:effectLst>
            <a:latin typeface="Calibri" pitchFamily="34" charset="0"/>
          </a:endParaRPr>
        </a:p>
      </dsp:txBody>
      <dsp:txXfrm rot="-10800000">
        <a:off x="0" y="1120"/>
        <a:ext cx="8352928" cy="845176"/>
      </dsp:txXfrm>
    </dsp:sp>
    <dsp:sp modelId="{E411006B-2967-4438-8138-A313AFAF55BC}">
      <dsp:nvSpPr>
        <dsp:cNvPr id="0" name=""/>
        <dsp:cNvSpPr/>
      </dsp:nvSpPr>
      <dsp:spPr>
        <a:xfrm>
          <a:off x="4078" y="846296"/>
          <a:ext cx="2781590" cy="719965"/>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latin typeface="Calibri" pitchFamily="34" charset="0"/>
            </a:rPr>
            <a:t>Dare visibilità e promuovere l’apprendimento: i bambini danno senso alle loro esperienze</a:t>
          </a:r>
        </a:p>
      </dsp:txBody>
      <dsp:txXfrm>
        <a:off x="4078" y="846296"/>
        <a:ext cx="2781590" cy="719965"/>
      </dsp:txXfrm>
    </dsp:sp>
    <dsp:sp modelId="{AD7FABB2-8E5F-4EAD-91ED-4C19006CA627}">
      <dsp:nvSpPr>
        <dsp:cNvPr id="0" name=""/>
        <dsp:cNvSpPr/>
      </dsp:nvSpPr>
      <dsp:spPr>
        <a:xfrm>
          <a:off x="2785668" y="846296"/>
          <a:ext cx="2781590" cy="719965"/>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latin typeface="Calibri" pitchFamily="34" charset="0"/>
            </a:rPr>
            <a:t>Comunicare cosa si è appreso e diversi approcci di lettura (narrazione)</a:t>
          </a:r>
        </a:p>
      </dsp:txBody>
      <dsp:txXfrm>
        <a:off x="2785668" y="846296"/>
        <a:ext cx="2781590" cy="719965"/>
      </dsp:txXfrm>
    </dsp:sp>
    <dsp:sp modelId="{4C9DBE16-973F-4B10-A024-FF5B22784FC7}">
      <dsp:nvSpPr>
        <dsp:cNvPr id="0" name=""/>
        <dsp:cNvSpPr/>
      </dsp:nvSpPr>
      <dsp:spPr>
        <a:xfrm>
          <a:off x="5567259" y="846296"/>
          <a:ext cx="2781590" cy="719965"/>
        </a:xfrm>
        <a:prstGeom prst="rect">
          <a:avLst/>
        </a:prstGeom>
        <a:solidFill>
          <a:schemeClr val="lt1"/>
        </a:solidFill>
        <a:ln w="15875" cap="flat" cmpd="sng" algn="ctr">
          <a:solidFill>
            <a:schemeClr val="accent2">
              <a:shade val="75000"/>
              <a:satMod val="125000"/>
              <a:lumMod val="75000"/>
            </a:schemeClr>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85344" tIns="15240" rIns="85344" bIns="15240" numCol="1" spcCol="1270" anchor="ctr" anchorCtr="0">
          <a:noAutofit/>
        </a:bodyPr>
        <a:lstStyle/>
        <a:p>
          <a:pPr lvl="0" algn="ctr" defTabSz="533400">
            <a:lnSpc>
              <a:spcPct val="90000"/>
            </a:lnSpc>
            <a:spcBef>
              <a:spcPct val="0"/>
            </a:spcBef>
            <a:spcAft>
              <a:spcPct val="35000"/>
            </a:spcAft>
          </a:pPr>
          <a:r>
            <a:rPr lang="it-IT" sz="1200" kern="1200" dirty="0" smtClean="0">
              <a:latin typeface="Calibri" pitchFamily="34" charset="0"/>
            </a:rPr>
            <a:t>Strumento di dialogo scambio e confronto: leggibilità e </a:t>
          </a:r>
          <a:r>
            <a:rPr lang="it-IT" sz="1200" kern="1200" dirty="0" err="1" smtClean="0">
              <a:latin typeface="Calibri" pitchFamily="34" charset="0"/>
            </a:rPr>
            <a:t>condivisibilità</a:t>
          </a:r>
          <a:endParaRPr lang="it-IT" sz="1200" kern="1200" dirty="0">
            <a:latin typeface="Calibri" pitchFamily="34" charset="0"/>
          </a:endParaRPr>
        </a:p>
      </dsp:txBody>
      <dsp:txXfrm>
        <a:off x="5567259" y="846296"/>
        <a:ext cx="2781590" cy="71996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DD0C08-8E1E-4879-B6DD-DDB5F21706D3}">
      <dsp:nvSpPr>
        <dsp:cNvPr id="0" name=""/>
        <dsp:cNvSpPr/>
      </dsp:nvSpPr>
      <dsp:spPr>
        <a:xfrm>
          <a:off x="432008" y="1714"/>
          <a:ext cx="2249652" cy="1124826"/>
        </a:xfrm>
        <a:prstGeom prst="roundRect">
          <a:avLst>
            <a:gd name="adj" fmla="val 10000"/>
          </a:avLst>
        </a:prstGeom>
        <a:gradFill rotWithShape="0">
          <a:gsLst>
            <a:gs pos="28000">
              <a:schemeClr val="accent2">
                <a:shade val="80000"/>
                <a:hueOff val="0"/>
                <a:satOff val="0"/>
                <a:lumOff val="0"/>
                <a:alphaOff val="0"/>
                <a:tint val="18000"/>
                <a:satMod val="120000"/>
                <a:lumMod val="88000"/>
              </a:schemeClr>
            </a:gs>
            <a:gs pos="100000">
              <a:schemeClr val="accent2">
                <a:shade val="80000"/>
                <a:hueOff val="0"/>
                <a:satOff val="0"/>
                <a:lumOff val="0"/>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smtClean="0">
              <a:solidFill>
                <a:srgbClr val="7030A0"/>
              </a:solidFill>
              <a:effectLst>
                <a:outerShdw blurRad="38100" dist="38100" dir="2700000" algn="tl">
                  <a:srgbClr val="000000">
                    <a:alpha val="43137"/>
                  </a:srgbClr>
                </a:outerShdw>
              </a:effectLst>
              <a:latin typeface="Calibri" pitchFamily="34" charset="0"/>
            </a:rPr>
            <a:t>PARTECIPAZIONE</a:t>
          </a:r>
          <a:endParaRPr lang="it-IT" sz="1800" kern="1200" dirty="0">
            <a:solidFill>
              <a:srgbClr val="7030A0"/>
            </a:solidFill>
            <a:effectLst>
              <a:outerShdw blurRad="38100" dist="38100" dir="2700000" algn="tl">
                <a:srgbClr val="000000">
                  <a:alpha val="43137"/>
                </a:srgbClr>
              </a:outerShdw>
            </a:effectLst>
            <a:latin typeface="Calibri" pitchFamily="34" charset="0"/>
          </a:endParaRPr>
        </a:p>
      </dsp:txBody>
      <dsp:txXfrm>
        <a:off x="464953" y="34659"/>
        <a:ext cx="2183762" cy="1058936"/>
      </dsp:txXfrm>
    </dsp:sp>
    <dsp:sp modelId="{F00EEFAD-C2C0-4269-8BC6-CD4EA1C474A6}">
      <dsp:nvSpPr>
        <dsp:cNvPr id="0" name=""/>
        <dsp:cNvSpPr/>
      </dsp:nvSpPr>
      <dsp:spPr>
        <a:xfrm>
          <a:off x="656973" y="1126540"/>
          <a:ext cx="567159" cy="843619"/>
        </a:xfrm>
        <a:custGeom>
          <a:avLst/>
          <a:gdLst/>
          <a:ahLst/>
          <a:cxnLst/>
          <a:rect l="0" t="0" r="0" b="0"/>
          <a:pathLst>
            <a:path>
              <a:moveTo>
                <a:pt x="0" y="0"/>
              </a:moveTo>
              <a:lnTo>
                <a:pt x="0" y="843619"/>
              </a:lnTo>
              <a:lnTo>
                <a:pt x="567159" y="843619"/>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92B578-0D93-4A4F-9A81-DD8AEA45774B}">
      <dsp:nvSpPr>
        <dsp:cNvPr id="0" name=""/>
        <dsp:cNvSpPr/>
      </dsp:nvSpPr>
      <dsp:spPr>
        <a:xfrm>
          <a:off x="1224133" y="1407747"/>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kern="1200" dirty="0" smtClean="0">
              <a:latin typeface="Calibri" pitchFamily="34" charset="0"/>
            </a:rPr>
            <a:t>Essere parte, essenza, essenza e sostanza di un identità comune</a:t>
          </a:r>
        </a:p>
      </dsp:txBody>
      <dsp:txXfrm>
        <a:off x="1257078" y="1440692"/>
        <a:ext cx="1733831" cy="1058936"/>
      </dsp:txXfrm>
    </dsp:sp>
    <dsp:sp modelId="{BEBF2B22-21F3-4854-9CD7-C814932E467A}">
      <dsp:nvSpPr>
        <dsp:cNvPr id="0" name=""/>
        <dsp:cNvSpPr/>
      </dsp:nvSpPr>
      <dsp:spPr>
        <a:xfrm>
          <a:off x="656973" y="1126540"/>
          <a:ext cx="567159" cy="2249652"/>
        </a:xfrm>
        <a:custGeom>
          <a:avLst/>
          <a:gdLst/>
          <a:ahLst/>
          <a:cxnLst/>
          <a:rect l="0" t="0" r="0" b="0"/>
          <a:pathLst>
            <a:path>
              <a:moveTo>
                <a:pt x="0" y="0"/>
              </a:moveTo>
              <a:lnTo>
                <a:pt x="0" y="2249652"/>
              </a:lnTo>
              <a:lnTo>
                <a:pt x="567159" y="2249652"/>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C6D6AD-26AC-4D69-80E6-BEC38D856BDE}">
      <dsp:nvSpPr>
        <dsp:cNvPr id="0" name=""/>
        <dsp:cNvSpPr/>
      </dsp:nvSpPr>
      <dsp:spPr>
        <a:xfrm>
          <a:off x="1224133" y="2813779"/>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22501"/>
              <a:satOff val="215"/>
              <a:lumOff val="462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kern="1200" dirty="0" smtClean="0">
              <a:latin typeface="Calibri" pitchFamily="34" charset="0"/>
            </a:rPr>
            <a:t>Cultura in continua evoluzione ed ogni soggetto è portatore di un sapere parziale. </a:t>
          </a:r>
        </a:p>
      </dsp:txBody>
      <dsp:txXfrm>
        <a:off x="1257078" y="2846724"/>
        <a:ext cx="1733831" cy="1058936"/>
      </dsp:txXfrm>
    </dsp:sp>
    <dsp:sp modelId="{D132601A-2D7B-4098-B804-7C13EE279E56}">
      <dsp:nvSpPr>
        <dsp:cNvPr id="0" name=""/>
        <dsp:cNvSpPr/>
      </dsp:nvSpPr>
      <dsp:spPr>
        <a:xfrm>
          <a:off x="656973" y="1126540"/>
          <a:ext cx="567159" cy="3655684"/>
        </a:xfrm>
        <a:custGeom>
          <a:avLst/>
          <a:gdLst/>
          <a:ahLst/>
          <a:cxnLst/>
          <a:rect l="0" t="0" r="0" b="0"/>
          <a:pathLst>
            <a:path>
              <a:moveTo>
                <a:pt x="0" y="0"/>
              </a:moveTo>
              <a:lnTo>
                <a:pt x="0" y="3655684"/>
              </a:lnTo>
              <a:lnTo>
                <a:pt x="567159" y="3655684"/>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78188C-305F-4DF6-90B3-F531DEB75B35}">
      <dsp:nvSpPr>
        <dsp:cNvPr id="0" name=""/>
        <dsp:cNvSpPr/>
      </dsp:nvSpPr>
      <dsp:spPr>
        <a:xfrm>
          <a:off x="1224133" y="4219812"/>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45001"/>
              <a:satOff val="431"/>
              <a:lumOff val="924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b="0" i="0" kern="1200" dirty="0" smtClean="0">
              <a:latin typeface="Calibri" pitchFamily="34" charset="0"/>
            </a:rPr>
            <a:t>Coinvolge nel triangolo educativo bambini, educatori, genitori, è orientato stile aperto e democratico di lavoro. </a:t>
          </a:r>
          <a:endParaRPr lang="it-IT" sz="1200" kern="1200" dirty="0" smtClean="0">
            <a:latin typeface="Calibri" pitchFamily="34" charset="0"/>
          </a:endParaRPr>
        </a:p>
      </dsp:txBody>
      <dsp:txXfrm>
        <a:off x="1257078" y="4252757"/>
        <a:ext cx="1733831" cy="1058936"/>
      </dsp:txXfrm>
    </dsp:sp>
    <dsp:sp modelId="{53FD89AA-F9BA-42CC-86DD-6020AEC96B48}">
      <dsp:nvSpPr>
        <dsp:cNvPr id="0" name=""/>
        <dsp:cNvSpPr/>
      </dsp:nvSpPr>
      <dsp:spPr>
        <a:xfrm>
          <a:off x="4205642" y="1714"/>
          <a:ext cx="2249652" cy="1124826"/>
        </a:xfrm>
        <a:prstGeom prst="roundRect">
          <a:avLst>
            <a:gd name="adj" fmla="val 10000"/>
          </a:avLst>
        </a:prstGeom>
        <a:gradFill rotWithShape="0">
          <a:gsLst>
            <a:gs pos="28000">
              <a:schemeClr val="accent2">
                <a:shade val="80000"/>
                <a:hueOff val="-112504"/>
                <a:satOff val="1077"/>
                <a:lumOff val="23121"/>
                <a:alphaOff val="0"/>
                <a:tint val="18000"/>
                <a:satMod val="120000"/>
                <a:lumMod val="88000"/>
              </a:schemeClr>
            </a:gs>
            <a:gs pos="100000">
              <a:schemeClr val="accent2">
                <a:shade val="80000"/>
                <a:hueOff val="-112504"/>
                <a:satOff val="1077"/>
                <a:lumOff val="23121"/>
                <a:alphaOff val="0"/>
                <a:tint val="40000"/>
                <a:satMod val="100000"/>
                <a:lumMod val="78000"/>
              </a:schemeClr>
            </a:gs>
          </a:gsLst>
          <a:lin ang="5400000" scaled="0"/>
        </a:gradFill>
        <a:ln>
          <a:noFill/>
        </a:ln>
        <a:effectLst>
          <a:outerShdw blurRad="63500" dist="50800" dir="5400000" sx="98000" sy="98000" rotWithShape="0">
            <a:srgbClr val="000000">
              <a:alpha val="20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it-IT" sz="1800" kern="1200" dirty="0" smtClean="0">
              <a:solidFill>
                <a:srgbClr val="7030A0"/>
              </a:solidFill>
              <a:effectLst>
                <a:outerShdw blurRad="38100" dist="38100" dir="2700000" algn="tl">
                  <a:srgbClr val="000000">
                    <a:alpha val="43137"/>
                  </a:srgbClr>
                </a:outerShdw>
              </a:effectLst>
              <a:latin typeface="Calibri" pitchFamily="34" charset="0"/>
            </a:rPr>
            <a:t>SCUOLA</a:t>
          </a:r>
          <a:endParaRPr lang="it-IT" sz="1800" kern="1200" dirty="0">
            <a:solidFill>
              <a:srgbClr val="7030A0"/>
            </a:solidFill>
            <a:effectLst>
              <a:outerShdw blurRad="38100" dist="38100" dir="2700000" algn="tl">
                <a:srgbClr val="000000">
                  <a:alpha val="43137"/>
                </a:srgbClr>
              </a:outerShdw>
            </a:effectLst>
            <a:latin typeface="Calibri" pitchFamily="34" charset="0"/>
          </a:endParaRPr>
        </a:p>
      </dsp:txBody>
      <dsp:txXfrm>
        <a:off x="4238587" y="34659"/>
        <a:ext cx="2183762" cy="1058936"/>
      </dsp:txXfrm>
    </dsp:sp>
    <dsp:sp modelId="{4C61A4FA-8E64-425B-8B50-7C04CDB127AF}">
      <dsp:nvSpPr>
        <dsp:cNvPr id="0" name=""/>
        <dsp:cNvSpPr/>
      </dsp:nvSpPr>
      <dsp:spPr>
        <a:xfrm>
          <a:off x="4430607" y="1126540"/>
          <a:ext cx="538422" cy="843619"/>
        </a:xfrm>
        <a:custGeom>
          <a:avLst/>
          <a:gdLst/>
          <a:ahLst/>
          <a:cxnLst/>
          <a:rect l="0" t="0" r="0" b="0"/>
          <a:pathLst>
            <a:path>
              <a:moveTo>
                <a:pt x="0" y="0"/>
              </a:moveTo>
              <a:lnTo>
                <a:pt x="0" y="843619"/>
              </a:lnTo>
              <a:lnTo>
                <a:pt x="538422" y="843619"/>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9D9C7-32F0-48E1-9482-EB80AE3118EA}">
      <dsp:nvSpPr>
        <dsp:cNvPr id="0" name=""/>
        <dsp:cNvSpPr/>
      </dsp:nvSpPr>
      <dsp:spPr>
        <a:xfrm>
          <a:off x="4969030" y="1407747"/>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67502"/>
              <a:satOff val="646"/>
              <a:lumOff val="1387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b="0" i="0" kern="1200" dirty="0" smtClean="0">
              <a:latin typeface="Calibri" pitchFamily="34" charset="0"/>
            </a:rPr>
            <a:t>I genitori partecipano al progetto educativo, dell’interpretazione delle esperienze, della lettura dei processi di apprendimento</a:t>
          </a:r>
          <a:r>
            <a:rPr lang="it-IT" sz="1100" b="0" i="0" kern="1200" dirty="0" smtClean="0"/>
            <a:t>.</a:t>
          </a:r>
          <a:endParaRPr lang="it-IT" sz="1100" kern="1200" dirty="0">
            <a:latin typeface="Calibri" pitchFamily="34" charset="0"/>
          </a:endParaRPr>
        </a:p>
      </dsp:txBody>
      <dsp:txXfrm>
        <a:off x="5001975" y="1440692"/>
        <a:ext cx="1733831" cy="1058936"/>
      </dsp:txXfrm>
    </dsp:sp>
    <dsp:sp modelId="{9293267F-D6CB-4E0F-B7B9-841422C2216E}">
      <dsp:nvSpPr>
        <dsp:cNvPr id="0" name=""/>
        <dsp:cNvSpPr/>
      </dsp:nvSpPr>
      <dsp:spPr>
        <a:xfrm>
          <a:off x="4430607" y="1126540"/>
          <a:ext cx="538422" cy="2249652"/>
        </a:xfrm>
        <a:custGeom>
          <a:avLst/>
          <a:gdLst/>
          <a:ahLst/>
          <a:cxnLst/>
          <a:rect l="0" t="0" r="0" b="0"/>
          <a:pathLst>
            <a:path>
              <a:moveTo>
                <a:pt x="0" y="0"/>
              </a:moveTo>
              <a:lnTo>
                <a:pt x="0" y="2249652"/>
              </a:lnTo>
              <a:lnTo>
                <a:pt x="538422" y="2249652"/>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769A6EB-77E4-4A16-B494-4033117441F9}">
      <dsp:nvSpPr>
        <dsp:cNvPr id="0" name=""/>
        <dsp:cNvSpPr/>
      </dsp:nvSpPr>
      <dsp:spPr>
        <a:xfrm>
          <a:off x="4969030" y="2813779"/>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90003"/>
              <a:satOff val="862"/>
              <a:lumOff val="1849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kern="1200" dirty="0" smtClean="0">
              <a:solidFill>
                <a:srgbClr val="7030A0"/>
              </a:solidFill>
              <a:effectLst>
                <a:outerShdw blurRad="38100" dist="38100" dir="2700000" algn="tl">
                  <a:srgbClr val="000000">
                    <a:alpha val="43137"/>
                  </a:srgbClr>
                </a:outerShdw>
              </a:effectLst>
              <a:latin typeface="Calibri" pitchFamily="34" charset="0"/>
            </a:rPr>
            <a:t>APERTA</a:t>
          </a:r>
          <a:r>
            <a:rPr lang="it-IT" sz="1200" kern="1200" dirty="0" smtClean="0">
              <a:latin typeface="Calibri" pitchFamily="34" charset="0"/>
            </a:rPr>
            <a:t> alle opinioni di tutti: ognuno partecipa e porta il suo contributo per costruire </a:t>
          </a:r>
          <a:r>
            <a:rPr lang="it-IT" sz="1200" kern="1200" dirty="0" err="1" smtClean="0">
              <a:latin typeface="Calibri" pitchFamily="34" charset="0"/>
            </a:rPr>
            <a:t>saperi</a:t>
          </a:r>
          <a:r>
            <a:rPr lang="it-IT" sz="1200" kern="1200" dirty="0" smtClean="0">
              <a:latin typeface="Calibri" pitchFamily="34" charset="0"/>
            </a:rPr>
            <a:t> pubblici</a:t>
          </a:r>
        </a:p>
      </dsp:txBody>
      <dsp:txXfrm>
        <a:off x="5001975" y="2846724"/>
        <a:ext cx="1733831" cy="1058936"/>
      </dsp:txXfrm>
    </dsp:sp>
    <dsp:sp modelId="{A7846468-6C5B-4751-9449-AE6F240833E2}">
      <dsp:nvSpPr>
        <dsp:cNvPr id="0" name=""/>
        <dsp:cNvSpPr/>
      </dsp:nvSpPr>
      <dsp:spPr>
        <a:xfrm>
          <a:off x="4430607" y="1126540"/>
          <a:ext cx="538422" cy="3655684"/>
        </a:xfrm>
        <a:custGeom>
          <a:avLst/>
          <a:gdLst/>
          <a:ahLst/>
          <a:cxnLst/>
          <a:rect l="0" t="0" r="0" b="0"/>
          <a:pathLst>
            <a:path>
              <a:moveTo>
                <a:pt x="0" y="0"/>
              </a:moveTo>
              <a:lnTo>
                <a:pt x="0" y="3655684"/>
              </a:lnTo>
              <a:lnTo>
                <a:pt x="538422" y="3655684"/>
              </a:lnTo>
            </a:path>
          </a:pathLst>
        </a:custGeom>
        <a:noFill/>
        <a:ln w="15875" cap="flat" cmpd="sng" algn="ctr">
          <a:solidFill>
            <a:schemeClr val="accent2">
              <a:tint val="99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5648DF7-8E7D-44E5-9C11-1FC3425E85BA}">
      <dsp:nvSpPr>
        <dsp:cNvPr id="0" name=""/>
        <dsp:cNvSpPr/>
      </dsp:nvSpPr>
      <dsp:spPr>
        <a:xfrm>
          <a:off x="4969030" y="4219812"/>
          <a:ext cx="1799721" cy="1124826"/>
        </a:xfrm>
        <a:prstGeom prst="roundRect">
          <a:avLst>
            <a:gd name="adj" fmla="val 10000"/>
          </a:avLst>
        </a:prstGeom>
        <a:solidFill>
          <a:schemeClr val="lt1">
            <a:alpha val="90000"/>
            <a:hueOff val="0"/>
            <a:satOff val="0"/>
            <a:lumOff val="0"/>
            <a:alphaOff val="0"/>
          </a:schemeClr>
        </a:solidFill>
        <a:ln w="9525" cap="flat" cmpd="sng" algn="ctr">
          <a:solidFill>
            <a:schemeClr val="accent2">
              <a:shade val="80000"/>
              <a:hueOff val="-112504"/>
              <a:satOff val="1077"/>
              <a:lumOff val="23121"/>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2860" tIns="15240" rIns="22860" bIns="15240" numCol="1" spcCol="1270" anchor="ctr" anchorCtr="0">
          <a:noAutofit/>
        </a:bodyPr>
        <a:lstStyle/>
        <a:p>
          <a:pPr lvl="0" algn="l" defTabSz="533400">
            <a:lnSpc>
              <a:spcPct val="90000"/>
            </a:lnSpc>
            <a:spcBef>
              <a:spcPct val="0"/>
            </a:spcBef>
            <a:spcAft>
              <a:spcPct val="35000"/>
            </a:spcAft>
          </a:pPr>
          <a:r>
            <a:rPr lang="it-IT" sz="1200" kern="1200" dirty="0" smtClean="0">
              <a:solidFill>
                <a:srgbClr val="7030A0"/>
              </a:solidFill>
              <a:effectLst>
                <a:outerShdw blurRad="38100" dist="38100" dir="2700000" algn="tl">
                  <a:srgbClr val="000000">
                    <a:alpha val="43137"/>
                  </a:srgbClr>
                </a:outerShdw>
              </a:effectLst>
              <a:latin typeface="Calibri" pitchFamily="34" charset="0"/>
            </a:rPr>
            <a:t>TRASPARENTE</a:t>
          </a:r>
          <a:r>
            <a:rPr lang="it-IT" sz="1200" kern="1200" dirty="0" smtClean="0">
              <a:latin typeface="Calibri" pitchFamily="34" charset="0"/>
            </a:rPr>
            <a:t>: le conoscenze dei bambini hanno visibilità pubblica</a:t>
          </a:r>
        </a:p>
      </dsp:txBody>
      <dsp:txXfrm>
        <a:off x="5001975" y="4252757"/>
        <a:ext cx="1733831" cy="1058936"/>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3744F-50A7-4761-89FF-7FF8902A8D5F}">
      <dsp:nvSpPr>
        <dsp:cNvPr id="0" name=""/>
        <dsp:cNvSpPr/>
      </dsp:nvSpPr>
      <dsp:spPr>
        <a:xfrm>
          <a:off x="0" y="1506"/>
          <a:ext cx="8280920" cy="0"/>
        </a:xfrm>
        <a:prstGeom prst="line">
          <a:avLst/>
        </a:prstGeom>
        <a:solidFill>
          <a:schemeClr val="accent2">
            <a:shade val="80000"/>
            <a:hueOff val="0"/>
            <a:satOff val="0"/>
            <a:lumOff val="0"/>
            <a:alphaOff val="0"/>
          </a:schemeClr>
        </a:solidFill>
        <a:ln w="15875"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70F47D-48EC-43E7-8E0D-871BBBA8C58A}">
      <dsp:nvSpPr>
        <dsp:cNvPr id="0" name=""/>
        <dsp:cNvSpPr/>
      </dsp:nvSpPr>
      <dsp:spPr>
        <a:xfrm>
          <a:off x="0" y="1506"/>
          <a:ext cx="1656184" cy="2046312"/>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it-IT" sz="1800" kern="1200" dirty="0" smtClean="0">
              <a:solidFill>
                <a:srgbClr val="7030A0"/>
              </a:solidFill>
              <a:effectLst>
                <a:outerShdw blurRad="38100" dist="38100" dir="2700000" algn="tl">
                  <a:srgbClr val="000000">
                    <a:alpha val="43137"/>
                  </a:srgbClr>
                </a:outerShdw>
              </a:effectLst>
              <a:latin typeface="Calibri" pitchFamily="34" charset="0"/>
            </a:rPr>
            <a:t>COS’E’?</a:t>
          </a:r>
          <a:endParaRPr lang="it-IT" sz="1800" kern="1200" dirty="0">
            <a:solidFill>
              <a:srgbClr val="7030A0"/>
            </a:solidFill>
            <a:effectLst>
              <a:outerShdw blurRad="38100" dist="38100" dir="2700000" algn="tl">
                <a:srgbClr val="000000">
                  <a:alpha val="43137"/>
                </a:srgbClr>
              </a:outerShdw>
            </a:effectLst>
            <a:latin typeface="Calibri" pitchFamily="34" charset="0"/>
          </a:endParaRPr>
        </a:p>
      </dsp:txBody>
      <dsp:txXfrm>
        <a:off x="0" y="1506"/>
        <a:ext cx="1656184" cy="2046312"/>
      </dsp:txXfrm>
    </dsp:sp>
    <dsp:sp modelId="{44ECB7B2-F695-4677-8B37-B4CA56231BCC}">
      <dsp:nvSpPr>
        <dsp:cNvPr id="0" name=""/>
        <dsp:cNvSpPr/>
      </dsp:nvSpPr>
      <dsp:spPr>
        <a:xfrm>
          <a:off x="1780397" y="72727"/>
          <a:ext cx="6500522" cy="14244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Azioni che coinvolgono l’organizzazione e l’ambiente fisico concretizzandosi nella pratica quotidiana in relazioni e comunicazioni.</a:t>
          </a:r>
          <a:endParaRPr lang="it-IT" sz="1400" kern="1200" dirty="0">
            <a:latin typeface="Calibri" pitchFamily="34" charset="0"/>
          </a:endParaRPr>
        </a:p>
      </dsp:txBody>
      <dsp:txXfrm>
        <a:off x="1780397" y="72727"/>
        <a:ext cx="6500522" cy="1424431"/>
      </dsp:txXfrm>
    </dsp:sp>
    <dsp:sp modelId="{ACC0E326-426D-4D5E-90B2-EA01FE8A26A6}">
      <dsp:nvSpPr>
        <dsp:cNvPr id="0" name=""/>
        <dsp:cNvSpPr/>
      </dsp:nvSpPr>
      <dsp:spPr>
        <a:xfrm>
          <a:off x="1656183" y="901867"/>
          <a:ext cx="662473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E4D77AD-B4DB-4A3B-A98E-6BA3B9B70E12}">
      <dsp:nvSpPr>
        <dsp:cNvPr id="0" name=""/>
        <dsp:cNvSpPr/>
      </dsp:nvSpPr>
      <dsp:spPr>
        <a:xfrm>
          <a:off x="1780397" y="969848"/>
          <a:ext cx="6500522" cy="8162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Organismo eletto in ciascun nido e scuola dell’infanzia, composto dall’intero personale: DEMOCRATICO.</a:t>
          </a:r>
        </a:p>
        <a:p>
          <a:pPr lvl="0" algn="l" defTabSz="622300">
            <a:lnSpc>
              <a:spcPct val="90000"/>
            </a:lnSpc>
            <a:spcBef>
              <a:spcPct val="0"/>
            </a:spcBef>
            <a:spcAft>
              <a:spcPct val="35000"/>
            </a:spcAft>
          </a:pPr>
          <a:r>
            <a:rPr lang="it-IT" sz="1400" kern="1200" dirty="0" smtClean="0">
              <a:latin typeface="Calibri" pitchFamily="34" charset="0"/>
            </a:rPr>
            <a:t>Eletto ogni 3 anni in modo tale che tutti i genitori possano prendervene parte.</a:t>
          </a:r>
          <a:endParaRPr lang="it-IT" sz="1400" kern="1200" dirty="0">
            <a:latin typeface="Calibri" pitchFamily="34" charset="0"/>
          </a:endParaRPr>
        </a:p>
      </dsp:txBody>
      <dsp:txXfrm>
        <a:off x="1780397" y="969848"/>
        <a:ext cx="6500522" cy="816270"/>
      </dsp:txXfrm>
    </dsp:sp>
    <dsp:sp modelId="{2F64585A-86E1-44E5-814A-6862AEDB5699}">
      <dsp:nvSpPr>
        <dsp:cNvPr id="0" name=""/>
        <dsp:cNvSpPr/>
      </dsp:nvSpPr>
      <dsp:spPr>
        <a:xfrm>
          <a:off x="1656183" y="2016224"/>
          <a:ext cx="662473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D753A29-6E37-45BB-B03D-98424A20697D}">
      <dsp:nvSpPr>
        <dsp:cNvPr id="0" name=""/>
        <dsp:cNvSpPr/>
      </dsp:nvSpPr>
      <dsp:spPr>
        <a:xfrm>
          <a:off x="0" y="2016220"/>
          <a:ext cx="8280920" cy="0"/>
        </a:xfrm>
        <a:prstGeom prst="line">
          <a:avLst/>
        </a:prstGeom>
        <a:solidFill>
          <a:schemeClr val="accent2">
            <a:shade val="80000"/>
            <a:hueOff val="-112504"/>
            <a:satOff val="1077"/>
            <a:lumOff val="23121"/>
            <a:alphaOff val="0"/>
          </a:schemeClr>
        </a:solidFill>
        <a:ln w="15875" cap="flat" cmpd="sng" algn="ctr">
          <a:solidFill>
            <a:schemeClr val="accent2">
              <a:shade val="80000"/>
              <a:hueOff val="-112504"/>
              <a:satOff val="1077"/>
              <a:lumOff val="2312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7EF971-74A7-4F6F-8B83-CB8F42E0A795}">
      <dsp:nvSpPr>
        <dsp:cNvPr id="0" name=""/>
        <dsp:cNvSpPr/>
      </dsp:nvSpPr>
      <dsp:spPr>
        <a:xfrm>
          <a:off x="0" y="2016224"/>
          <a:ext cx="1654566" cy="2727197"/>
        </a:xfrm>
        <a:prstGeom prst="rect">
          <a:avLst/>
        </a:prstGeom>
        <a:gradFill rotWithShape="1">
          <a:gsLst>
            <a:gs pos="28000">
              <a:schemeClr val="accent2">
                <a:tint val="18000"/>
                <a:satMod val="120000"/>
                <a:lumMod val="88000"/>
              </a:schemeClr>
            </a:gs>
            <a:gs pos="100000">
              <a:schemeClr val="accent2">
                <a:tint val="40000"/>
                <a:satMod val="100000"/>
                <a:lumMod val="78000"/>
              </a:schemeClr>
            </a:gs>
          </a:gsLst>
          <a:lin ang="5400000" scaled="0"/>
        </a:gradFill>
        <a:ln w="9525" cap="flat" cmpd="sng" algn="ctr">
          <a:solidFill>
            <a:schemeClr val="accent2"/>
          </a:solidFill>
          <a:prstDash val="solid"/>
        </a:ln>
        <a:effectLst>
          <a:outerShdw blurRad="63500" dist="50800" dir="5400000" sx="98000" sy="98000" rotWithShape="0">
            <a:srgbClr val="000000">
              <a:alpha val="20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it-IT" sz="1800" kern="1200" dirty="0" smtClean="0">
              <a:solidFill>
                <a:srgbClr val="7030A0"/>
              </a:solidFill>
              <a:effectLst>
                <a:outerShdw blurRad="38100" dist="38100" dir="2700000" algn="tl">
                  <a:srgbClr val="000000">
                    <a:alpha val="43137"/>
                  </a:srgbClr>
                </a:outerShdw>
              </a:effectLst>
              <a:latin typeface="Calibri" pitchFamily="34" charset="0"/>
            </a:rPr>
            <a:t>FUNZIONI</a:t>
          </a:r>
          <a:endParaRPr lang="it-IT" sz="1800" kern="1200" dirty="0">
            <a:solidFill>
              <a:srgbClr val="7030A0"/>
            </a:solidFill>
            <a:effectLst>
              <a:outerShdw blurRad="38100" dist="38100" dir="2700000" algn="tl">
                <a:srgbClr val="000000">
                  <a:alpha val="43137"/>
                </a:srgbClr>
              </a:outerShdw>
            </a:effectLst>
            <a:latin typeface="Calibri" pitchFamily="34" charset="0"/>
          </a:endParaRPr>
        </a:p>
      </dsp:txBody>
      <dsp:txXfrm>
        <a:off x="0" y="2016224"/>
        <a:ext cx="1654566" cy="2727197"/>
      </dsp:txXfrm>
    </dsp:sp>
    <dsp:sp modelId="{2D9E909A-F7EF-4D6B-A538-0C30ABD4D035}">
      <dsp:nvSpPr>
        <dsp:cNvPr id="0" name=""/>
        <dsp:cNvSpPr/>
      </dsp:nvSpPr>
      <dsp:spPr>
        <a:xfrm>
          <a:off x="1726510" y="2232245"/>
          <a:ext cx="6494174" cy="14723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Promuove la partecipazione, gestione sociale e corresponsabilità delle famiglie che frequentano servizi relativi  a questioni educative.</a:t>
          </a:r>
        </a:p>
        <a:p>
          <a:pPr lvl="0" algn="l" defTabSz="622300">
            <a:lnSpc>
              <a:spcPct val="90000"/>
            </a:lnSpc>
            <a:spcBef>
              <a:spcPct val="0"/>
            </a:spcBef>
            <a:spcAft>
              <a:spcPct val="35000"/>
            </a:spcAft>
          </a:pPr>
          <a:r>
            <a:rPr lang="it-IT" sz="1400" kern="1200" dirty="0" smtClean="0">
              <a:latin typeface="Calibri" pitchFamily="34" charset="0"/>
            </a:rPr>
            <a:t>Organizza specifici comitati di lavoro per promuovere iniziative, elaborare obiettivi pedagogici-didattici, valutare e riflettere, proporre arredi e materiali, mantenere strette relazioni con agenzie, promuovere incontri tra istituzioni educative diverse.</a:t>
          </a:r>
          <a:endParaRPr lang="it-IT" sz="1400" kern="1200" dirty="0">
            <a:latin typeface="Calibri" pitchFamily="34" charset="0"/>
          </a:endParaRPr>
        </a:p>
      </dsp:txBody>
      <dsp:txXfrm>
        <a:off x="1726510" y="2232245"/>
        <a:ext cx="6494174" cy="1472391"/>
      </dsp:txXfrm>
    </dsp:sp>
    <dsp:sp modelId="{FE873E1C-A8FD-424D-B7B5-4E6DDA80FDB2}">
      <dsp:nvSpPr>
        <dsp:cNvPr id="0" name=""/>
        <dsp:cNvSpPr/>
      </dsp:nvSpPr>
      <dsp:spPr>
        <a:xfrm>
          <a:off x="1654566" y="3608024"/>
          <a:ext cx="661826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BC6DD32-9C4C-46D9-8D43-AC8CEB1E8089}">
      <dsp:nvSpPr>
        <dsp:cNvPr id="0" name=""/>
        <dsp:cNvSpPr/>
      </dsp:nvSpPr>
      <dsp:spPr>
        <a:xfrm>
          <a:off x="1778659" y="3886845"/>
          <a:ext cx="6494174" cy="7597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lvl="0" algn="l" defTabSz="622300">
            <a:lnSpc>
              <a:spcPct val="90000"/>
            </a:lnSpc>
            <a:spcBef>
              <a:spcPct val="0"/>
            </a:spcBef>
            <a:spcAft>
              <a:spcPct val="35000"/>
            </a:spcAft>
          </a:pPr>
          <a:r>
            <a:rPr lang="it-IT" sz="1400" kern="1200" dirty="0" smtClean="0">
              <a:latin typeface="Calibri" pitchFamily="34" charset="0"/>
            </a:rPr>
            <a:t>Traduce le istanze che emergono nelle pratiche dialogiche della partecipazione per farle diventare proposta culturale e politica: esercizio della cittadinanza</a:t>
          </a:r>
        </a:p>
        <a:p>
          <a:pPr lvl="0" algn="l" defTabSz="622300">
            <a:lnSpc>
              <a:spcPct val="90000"/>
            </a:lnSpc>
            <a:spcBef>
              <a:spcPct val="0"/>
            </a:spcBef>
            <a:spcAft>
              <a:spcPct val="35000"/>
            </a:spcAft>
          </a:pPr>
          <a:r>
            <a:rPr lang="it-IT" sz="1400" kern="1200" dirty="0" smtClean="0">
              <a:latin typeface="Calibri" pitchFamily="34" charset="0"/>
            </a:rPr>
            <a:t> </a:t>
          </a:r>
          <a:endParaRPr lang="it-IT" sz="1400" kern="1200" dirty="0">
            <a:latin typeface="Calibri" pitchFamily="34" charset="0"/>
          </a:endParaRPr>
        </a:p>
      </dsp:txBody>
      <dsp:txXfrm>
        <a:off x="1778659" y="3886845"/>
        <a:ext cx="6494174" cy="759754"/>
      </dsp:txXfrm>
    </dsp:sp>
    <dsp:sp modelId="{4D727873-4B95-4B2B-AC84-75B738F524DE}">
      <dsp:nvSpPr>
        <dsp:cNvPr id="0" name=""/>
        <dsp:cNvSpPr/>
      </dsp:nvSpPr>
      <dsp:spPr>
        <a:xfrm>
          <a:off x="1654566" y="4752528"/>
          <a:ext cx="6618266" cy="0"/>
        </a:xfrm>
        <a:prstGeom prst="lin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rings+Icon">
  <dgm:title val="Anelli interconnessi"/>
  <dgm:desc val="Mostra idee o concetti sovrapposti o interconnessi. Le prime sette righe di testo di livello 1 corrispondono a un cerchio. Il testo non utilizzato non viene visualizzato, ma rimane disponibile se si cambia layout.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6.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0.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16.xml><?xml version="1.0" encoding="utf-8"?>
<dgm:layoutDef xmlns:dgm="http://schemas.openxmlformats.org/drawingml/2006/diagram" xmlns:a="http://schemas.openxmlformats.org/drawingml/2006/main" uniqueId="urn:microsoft.com/office/officeart/2005/8/layout/hProcess4">
  <dgm:title val=""/>
  <dgm:desc val=""/>
  <dgm:catLst>
    <dgm:cat type="process"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composite"/>
    <dgm:shape xmlns:r="http://schemas.openxmlformats.org/officeDocument/2006/relationships" r:blip="">
      <dgm:adjLst/>
    </dgm:shape>
    <dgm:presOf/>
    <dgm:constrLst>
      <dgm:constr type="w" for="ch" forName="tSp" refType="w"/>
      <dgm:constr type="h" for="ch" forName="tSp" refType="h" fact="0.15"/>
      <dgm:constr type="l" for="ch" forName="tSp"/>
      <dgm:constr type="t" for="ch" forName="tSp"/>
      <dgm:constr type="w" for="ch" forName="bSp" refType="w"/>
      <dgm:constr type="h" for="ch" forName="bSp" refType="h" fact="0.15"/>
      <dgm:constr type="l" for="ch" forName="bSp"/>
      <dgm:constr type="t" for="ch" forName="bSp" refType="h" fact="0.85"/>
      <dgm:constr type="w" for="ch" forName="process" refType="w"/>
      <dgm:constr type="h" for="ch" forName="process" refType="h" fact="0.7"/>
      <dgm:constr type="l" for="ch" forName="process"/>
      <dgm:constr type="t" for="ch" forName="process" refType="h" fact="0.15"/>
    </dgm:constrLst>
    <dgm:ruleLst/>
    <dgm:layoutNode name="tSp">
      <dgm:alg type="sp"/>
      <dgm:shape xmlns:r="http://schemas.openxmlformats.org/officeDocument/2006/relationships" r:blip="">
        <dgm:adjLst/>
      </dgm:shape>
      <dgm:presOf/>
      <dgm:constrLst/>
      <dgm:ruleLst/>
    </dgm:layoutNode>
    <dgm:layoutNode name="bSp">
      <dgm:alg type="sp"/>
      <dgm:shape xmlns:r="http://schemas.openxmlformats.org/officeDocument/2006/relationships" r:blip="">
        <dgm:adjLst/>
      </dgm:shape>
      <dgm:presOf/>
      <dgm:constrLst/>
      <dgm:ruleLst/>
    </dgm:layoutNode>
    <dgm:layoutNode name="process">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composite1" refType="w"/>
        <dgm:constr type="w" for="ch" forName="composite2" refType="w" refFor="ch" refForName="composite1" op="equ"/>
        <dgm:constr type="h" for="ch" forName="composite1" refType="h"/>
        <dgm:constr type="h" for="ch" forName="composite2" refType="h" refFor="ch" refForName="composite1" op="equ"/>
        <dgm:constr type="primFontSz" for="des" forName="parentNode1" val="65"/>
        <dgm:constr type="primFontSz" for="des" forName="parentNode2" refType="primFontSz" refFor="des" refForName="parentNode1" op="equ"/>
        <dgm:constr type="secFontSz" for="des" forName="childNode1tx" val="65"/>
        <dgm:constr type="secFontSz" for="des" forName="childNode2tx" refType="secFontSz" refFor="des" refForName="childNode1tx" op="equ"/>
        <dgm:constr type="w" for="des" ptType="sibTrans" refType="w" refFor="ch" refForName="composite1" op="equ" fact="0.05"/>
      </dgm:constrLst>
      <dgm:ruleLst/>
      <dgm:forEach name="Name4" axis="ch" ptType="node" step="2">
        <dgm:layoutNode name="composite1">
          <dgm:alg type="composite">
            <dgm:param type="ar" val="0.943"/>
          </dgm:alg>
          <dgm:shape xmlns:r="http://schemas.openxmlformats.org/officeDocument/2006/relationships" r:blip="">
            <dgm:adjLst/>
          </dgm:shape>
          <dgm:presOf/>
          <dgm:choose name="Name5">
            <dgm:if name="Name6" func="var" arg="dir" op="equ" val="norm">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dgm:constr type="w" for="ch" forName="childNode1tx" refType="w" fact="0.9"/>
                <dgm:constr type="h" for="ch" forName="childNode1tx" refType="h" fact="0.55"/>
                <dgm:constr type="t" for="ch" forName="childNode1tx" refType="h" fact="0.15"/>
                <dgm:constr type="l" for="ch" forName="childNode1tx"/>
                <dgm:constr type="w" for="ch" forName="parentNode1" refType="w" fact="0.8"/>
                <dgm:constr type="h" for="ch" forName="parentNode1" refType="h" fact="0.3"/>
                <dgm:constr type="t" for="ch" forName="parentNode1" refType="h" fact="0.7"/>
                <dgm:constr type="l" for="ch" forName="parentNode1" refType="w" fact="0.2"/>
                <dgm:constr type="w" for="ch" forName="connSite1" refType="w" fact="0.01"/>
                <dgm:constr type="h" for="ch" forName="connSite1" refType="h" fact="0.01"/>
                <dgm:constr type="t" for="ch" forName="connSite1"/>
                <dgm:constr type="l" for="ch" forName="connSite1" refType="w" fact="0.35"/>
              </dgm:constrLst>
            </dgm:if>
            <dgm:else name="Name7">
              <dgm:constrLst>
                <dgm:constr type="h" refType="w" fact="1.06"/>
                <dgm:constr type="w" for="ch" forName="dummyNode1" refType="w"/>
                <dgm:constr type="h" for="ch" forName="dummyNode1" refType="h"/>
                <dgm:constr type="t" for="ch" forName="dummyNode1"/>
                <dgm:constr type="l" for="ch" forName="dummyNode1"/>
                <dgm:constr type="w" for="ch" forName="childNode1" refType="w" fact="0.9"/>
                <dgm:constr type="h" for="ch" forName="childNode1" refType="h" fact="0.7"/>
                <dgm:constr type="t" for="ch" forName="childNode1" refType="h" fact="0.15"/>
                <dgm:constr type="l" for="ch" forName="childNode1" refType="w" fact="0.1"/>
                <dgm:constr type="w" for="ch" forName="childNode1tx" refType="w" fact="0.9"/>
                <dgm:constr type="h" for="ch" forName="childNode1tx" refType="h" fact="0.55"/>
                <dgm:constr type="t" for="ch" forName="childNode1tx" refType="h" fact="0.15"/>
                <dgm:constr type="l" for="ch" forName="childNode1tx" refType="w" fact="0.1"/>
                <dgm:constr type="w" for="ch" forName="parentNode1" refType="w" fact="0.8"/>
                <dgm:constr type="h" for="ch" forName="parentNode1" refType="h" fact="0.3"/>
                <dgm:constr type="t" for="ch" forName="parentNode1" refType="h" fact="0.7"/>
                <dgm:constr type="l" for="ch" forName="parentNode1"/>
                <dgm:constr type="w" for="ch" forName="connSite1" refType="w" fact="0.01"/>
                <dgm:constr type="h" for="ch" forName="connSite1" refType="h" fact="0.01"/>
                <dgm:constr type="t" for="ch" forName="connSite1"/>
                <dgm:constr type="l" for="ch" forName="connSite1" refType="w" fact="0.65"/>
              </dgm:constrLst>
            </dgm:else>
          </dgm:choose>
          <dgm:ruleLst/>
          <dgm:layoutNode name="dummyNode1">
            <dgm:alg type="sp"/>
            <dgm:shape xmlns:r="http://schemas.openxmlformats.org/officeDocument/2006/relationships" type="rect" r:blip="" hideGeom="1">
              <dgm:adjLst/>
            </dgm:shape>
            <dgm:presOf/>
            <dgm:constrLst/>
            <dgm:ruleLst/>
          </dgm:layoutNode>
          <dgm:layoutNode name="childNode1"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1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1" styleLbl="node1">
            <dgm:varLst>
              <dgm:chMax val="1"/>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1" moveWith="childNode1">
            <dgm:alg type="sp"/>
            <dgm:shape xmlns:r="http://schemas.openxmlformats.org/officeDocument/2006/relationships" r:blip="">
              <dgm:adjLst/>
            </dgm:shape>
            <dgm:presOf/>
            <dgm:constrLst/>
            <dgm:ruleLst/>
          </dgm:layoutNode>
        </dgm:layoutNode>
        <dgm:forEach name="Name8" axis="followSib" ptType="sibTrans" cnt="1">
          <dgm:layoutNode name="Name9">
            <dgm:alg type="conn">
              <dgm:param type="connRout" val="curve"/>
              <dgm:param type="srcNode" val="parentNode1"/>
              <dgm:param type="dstNode" val="connSite2"/>
              <dgm:param type="begPts" val="bCtr"/>
              <dgm:param type="endPts" val="bCtr"/>
            </dgm:alg>
            <dgm:shape xmlns:r="http://schemas.openxmlformats.org/officeDocument/2006/relationships" type="conn" r:blip="" zOrderOff="-2">
              <dgm:adjLst/>
            </dgm:shape>
            <dgm:presOf axis="self"/>
            <dgm:choose name="Name10">
              <dgm:if name="Name11" func="var" arg="dir" op="equ" val="norm">
                <dgm:constrLst>
                  <dgm:constr type="h" refType="w" fact="0.35"/>
                  <dgm:constr type="wArH" refType="h"/>
                  <dgm:constr type="hArH" refType="h"/>
                  <dgm:constr type="connDist"/>
                  <dgm:constr type="diam" refType="connDist" fact="-1.15"/>
                  <dgm:constr type="begPad"/>
                  <dgm:constr type="endPad"/>
                </dgm:constrLst>
              </dgm:if>
              <dgm:else name="Name12">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name="Name13" axis="followSib" ptType="node" cnt="1">
          <dgm:layoutNode name="composite2">
            <dgm:alg type="composite">
              <dgm:param type="ar" val="0.943"/>
            </dgm:alg>
            <dgm:shape xmlns:r="http://schemas.openxmlformats.org/officeDocument/2006/relationships" r:blip="">
              <dgm:adjLst/>
            </dgm:shape>
            <dgm:presOf/>
            <dgm:choose name="Name14">
              <dgm:if name="Name15" func="var" arg="dir" op="equ" val="norm">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dgm:constr type="w" for="ch" forName="childNode2tx" refType="w" fact="0.9"/>
                  <dgm:constr type="h" for="ch" forName="childNode2tx" refType="h" fact="0.55"/>
                  <dgm:constr type="t" for="ch" forName="childNode2tx" refType="h" fact="0.3"/>
                  <dgm:constr type="l" for="ch" forName="childNode2tx"/>
                  <dgm:constr type="w" for="ch" forName="parentNode2" refType="w" fact="0.8"/>
                  <dgm:constr type="h" for="ch" forName="parentNode2" refType="h" fact="0.3"/>
                  <dgm:constr type="t" for="ch" forName="parentNode2"/>
                  <dgm:constr type="l" for="ch" forName="parentNode2" refType="w" fact="0.2"/>
                  <dgm:constr type="w" for="ch" forName="connSite2" refType="w" fact="0.01"/>
                  <dgm:constr type="h" for="ch" forName="connSite2" refType="h" fact="0.01"/>
                  <dgm:constr type="t" for="ch" forName="connSite2" refType="h" fact="0.99"/>
                  <dgm:constr type="l" for="ch" forName="connSite2" refType="w" fact="0.25"/>
                </dgm:constrLst>
              </dgm:if>
              <dgm:else name="Name16">
                <dgm:constrLst>
                  <dgm:constr type="h" refType="w" fact="1.06"/>
                  <dgm:constr type="w" for="ch" forName="dummyNode2" refType="w"/>
                  <dgm:constr type="h" for="ch" forName="dummyNode2" refType="h"/>
                  <dgm:constr type="t" for="ch" forName="dummyNode2"/>
                  <dgm:constr type="l" for="ch" forName="dummyNode2"/>
                  <dgm:constr type="w" for="ch" forName="childNode2" refType="w" fact="0.9"/>
                  <dgm:constr type="h" for="ch" forName="childNode2" refType="h" fact="0.7"/>
                  <dgm:constr type="t" for="ch" forName="childNode2" refType="h" fact="0.15"/>
                  <dgm:constr type="l" for="ch" forName="childNode2" refType="w" fact="0.1"/>
                  <dgm:constr type="w" for="ch" forName="childNode2tx" refType="w" fact="0.9"/>
                  <dgm:constr type="h" for="ch" forName="childNode2tx" refType="h" fact="0.55"/>
                  <dgm:constr type="t" for="ch" forName="childNode2tx" refType="h" fact="0.3"/>
                  <dgm:constr type="l" for="ch" forName="childNode2tx" refType="w" fact="0.1"/>
                  <dgm:constr type="w" for="ch" forName="parentNode2" refType="w" fact="0.8"/>
                  <dgm:constr type="h" for="ch" forName="parentNode2" refType="h" fact="0.3"/>
                  <dgm:constr type="t" for="ch" forName="parentNode2"/>
                  <dgm:constr type="l" for="ch" forName="parentNode2"/>
                  <dgm:constr type="w" for="ch" forName="connSite2" refType="w" fact="0.01"/>
                  <dgm:constr type="h" for="ch" forName="connSite2" refType="h" fact="0.01"/>
                  <dgm:constr type="t" for="ch" forName="connSite2" refType="h" fact="0.99"/>
                  <dgm:constr type="l" for="ch" forName="connSite2" refType="w" fact="0.85"/>
                </dgm:constrLst>
              </dgm:else>
            </dgm:choose>
            <dgm:ruleLst/>
            <dgm:layoutNode name="dummyNode2">
              <dgm:alg type="sp"/>
              <dgm:shape xmlns:r="http://schemas.openxmlformats.org/officeDocument/2006/relationships" type="rect" r:blip="" hideGeom="1">
                <dgm:adjLst/>
              </dgm:shape>
              <dgm:presOf/>
              <dgm:constrLst/>
              <dgm:ruleLst/>
            </dgm:layoutNode>
            <dgm:layoutNode name="childNode2" styleLbl="bgAcc1">
              <dgm:varLst>
                <dgm:bulletEnabled val="1"/>
              </dgm:varLst>
              <dgm:alg type="sp"/>
              <dgm:shape xmlns:r="http://schemas.openxmlformats.org/officeDocument/2006/relationships" type="roundRect" r:blip="">
                <dgm:adjLst>
                  <dgm:adj idx="1" val="0.1"/>
                </dgm:adjLst>
              </dgm:shape>
              <dgm:presOf axis="des" ptType="node"/>
              <dgm:constrLst/>
              <dgm:ruleLst/>
            </dgm:layoutNode>
            <dgm:layoutNode name="childNode2tx" styleLbl="bgAcc1">
              <dgm:varLst>
                <dgm:bulletEnabled val="1"/>
              </dgm:varLst>
              <dgm:alg type="tx">
                <dgm:param type="stBulletLvl" val="1"/>
              </dgm:alg>
              <dgm:shape xmlns:r="http://schemas.openxmlformats.org/officeDocument/2006/relationships" type="roundRect" r:blip="" hideGeom="1">
                <dgm:adjLst>
                  <dgm:adj idx="1" val="0.1"/>
                </dgm:adjLst>
              </dgm:shape>
              <dgm:presOf axis="des" ptType="node"/>
              <dgm:constrLst>
                <dgm:constr type="secFontSz" val="65"/>
                <dgm:constr type="primFontSz" refType="secFontSz"/>
                <dgm:constr type="tMarg" refType="secFontSz" fact="0.15"/>
                <dgm:constr type="bMarg" refType="secFontSz" fact="0.15"/>
                <dgm:constr type="lMarg" refType="secFontSz" fact="0.15"/>
                <dgm:constr type="rMarg" refType="secFontSz" fact="0.15"/>
              </dgm:constrLst>
              <dgm:ruleLst>
                <dgm:rule type="secFontSz" val="5" fact="NaN" max="NaN"/>
              </dgm:ruleLst>
            </dgm:layoutNode>
            <dgm:layoutNode name="parentNode2" styleLbl="node1">
              <dgm:varLst>
                <dgm:chMax val="0"/>
                <dgm:bulletEnabled val="1"/>
              </dgm:varLst>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connSite2" moveWith="childNode2">
              <dgm:alg type="sp"/>
              <dgm:shape xmlns:r="http://schemas.openxmlformats.org/officeDocument/2006/relationships" r:blip="">
                <dgm:adjLst/>
              </dgm:shape>
              <dgm:presOf/>
              <dgm:constrLst/>
              <dgm:ruleLst/>
            </dgm:layoutNode>
          </dgm:layoutNode>
          <dgm:forEach name="Name17" axis="followSib" ptType="sibTrans" cnt="1">
            <dgm:layoutNode name="Name18">
              <dgm:alg type="conn">
                <dgm:param type="connRout" val="curve"/>
                <dgm:param type="srcNode" val="parentNode2"/>
                <dgm:param type="dstNode" val="connSite1"/>
                <dgm:param type="begPts" val="tCtr"/>
                <dgm:param type="endPts" val="tCtr"/>
              </dgm:alg>
              <dgm:shape xmlns:r="http://schemas.openxmlformats.org/officeDocument/2006/relationships" type="conn" r:blip="" zOrderOff="-2">
                <dgm:adjLst/>
              </dgm:shape>
              <dgm:presOf axis="self"/>
              <dgm:choose name="Name19">
                <dgm:if name="Name20" func="var" arg="dir" op="equ" val="norm">
                  <dgm:constrLst>
                    <dgm:constr type="h" refType="w" fact="0.35"/>
                    <dgm:constr type="wArH" refType="h"/>
                    <dgm:constr type="hArH" refType="h"/>
                    <dgm:constr type="connDist"/>
                    <dgm:constr type="diam" refType="connDist" fact="1.15"/>
                    <dgm:constr type="begPad"/>
                    <dgm:constr type="endPad"/>
                  </dgm:constrLst>
                </dgm:if>
                <dgm:else name="Name21">
                  <dgm:constrLst>
                    <dgm:constr type="h" refType="w" fact="0.35"/>
                    <dgm:constr type="wArH" refType="h"/>
                    <dgm:constr type="hArH" refType="h"/>
                    <dgm:constr type="connDist"/>
                    <dgm:constr type="diam" refType="connDist" fact="-1.15"/>
                    <dgm:constr type="begPad"/>
                    <dgm:constr type="endPad"/>
                  </dgm:constrLst>
                </dgm:else>
              </dgm:choose>
              <dgm:ruleLst/>
            </dgm:layoutNode>
          </dgm:forEach>
        </dgm:forEach>
      </dgm:forEach>
    </dgm:layoutNode>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1"/>
            <a:ext cx="3077630" cy="511979"/>
          </a:xfrm>
          <a:prstGeom prst="rect">
            <a:avLst/>
          </a:prstGeom>
        </p:spPr>
        <p:txBody>
          <a:bodyPr vert="horz" lIns="94367" tIns="47184" rIns="94367" bIns="47184" rtlCol="0"/>
          <a:lstStyle>
            <a:lvl1pPr algn="l">
              <a:defRPr sz="1200"/>
            </a:lvl1pPr>
          </a:lstStyle>
          <a:p>
            <a:endParaRPr lang="it-IT"/>
          </a:p>
        </p:txBody>
      </p:sp>
      <p:sp>
        <p:nvSpPr>
          <p:cNvPr id="3" name="Segnaposto data 2"/>
          <p:cNvSpPr>
            <a:spLocks noGrp="1"/>
          </p:cNvSpPr>
          <p:nvPr>
            <p:ph type="dt" sz="quarter" idx="1"/>
          </p:nvPr>
        </p:nvSpPr>
        <p:spPr>
          <a:xfrm>
            <a:off x="4023197" y="1"/>
            <a:ext cx="3077630" cy="511979"/>
          </a:xfrm>
          <a:prstGeom prst="rect">
            <a:avLst/>
          </a:prstGeom>
        </p:spPr>
        <p:txBody>
          <a:bodyPr vert="horz" lIns="94367" tIns="47184" rIns="94367" bIns="47184" rtlCol="0"/>
          <a:lstStyle>
            <a:lvl1pPr algn="r">
              <a:defRPr sz="1200"/>
            </a:lvl1pPr>
          </a:lstStyle>
          <a:p>
            <a:fld id="{207485E5-36BE-40E7-9986-C3677D6D1A93}" type="datetimeFigureOut">
              <a:rPr lang="it-IT" smtClean="0"/>
              <a:t>26/11/2012</a:t>
            </a:fld>
            <a:endParaRPr lang="it-IT"/>
          </a:p>
        </p:txBody>
      </p:sp>
      <p:sp>
        <p:nvSpPr>
          <p:cNvPr id="4" name="Segnaposto piè di pagina 3"/>
          <p:cNvSpPr>
            <a:spLocks noGrp="1"/>
          </p:cNvSpPr>
          <p:nvPr>
            <p:ph type="ftr" sz="quarter" idx="2"/>
          </p:nvPr>
        </p:nvSpPr>
        <p:spPr>
          <a:xfrm>
            <a:off x="0" y="9719419"/>
            <a:ext cx="3077630" cy="511979"/>
          </a:xfrm>
          <a:prstGeom prst="rect">
            <a:avLst/>
          </a:prstGeom>
        </p:spPr>
        <p:txBody>
          <a:bodyPr vert="horz" lIns="94367" tIns="47184" rIns="94367" bIns="47184" rtlCol="0" anchor="b"/>
          <a:lstStyle>
            <a:lvl1pPr algn="l">
              <a:defRPr sz="1200"/>
            </a:lvl1pPr>
          </a:lstStyle>
          <a:p>
            <a:endParaRPr lang="it-IT"/>
          </a:p>
        </p:txBody>
      </p:sp>
      <p:sp>
        <p:nvSpPr>
          <p:cNvPr id="5" name="Segnaposto numero diapositiva 4"/>
          <p:cNvSpPr>
            <a:spLocks noGrp="1"/>
          </p:cNvSpPr>
          <p:nvPr>
            <p:ph type="sldNum" sz="quarter" idx="3"/>
          </p:nvPr>
        </p:nvSpPr>
        <p:spPr>
          <a:xfrm>
            <a:off x="4023197" y="9719419"/>
            <a:ext cx="3077630" cy="511979"/>
          </a:xfrm>
          <a:prstGeom prst="rect">
            <a:avLst/>
          </a:prstGeom>
        </p:spPr>
        <p:txBody>
          <a:bodyPr vert="horz" lIns="94367" tIns="47184" rIns="94367" bIns="47184" rtlCol="0" anchor="b"/>
          <a:lstStyle>
            <a:lvl1pPr algn="r">
              <a:defRPr sz="1200"/>
            </a:lvl1pPr>
          </a:lstStyle>
          <a:p>
            <a:fld id="{613F7406-EA2F-4987-81F5-6DE23EE098FF}" type="slidenum">
              <a:rPr lang="it-IT" smtClean="0"/>
              <a:t>‹N›</a:t>
            </a:fld>
            <a:endParaRPr lang="it-IT"/>
          </a:p>
        </p:txBody>
      </p:sp>
    </p:spTree>
    <p:extLst>
      <p:ext uri="{BB962C8B-B14F-4D97-AF65-F5344CB8AC3E}">
        <p14:creationId xmlns:p14="http://schemas.microsoft.com/office/powerpoint/2010/main" val="2310422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1" y="1"/>
            <a:ext cx="3077739" cy="511650"/>
          </a:xfrm>
          <a:prstGeom prst="rect">
            <a:avLst/>
          </a:prstGeom>
        </p:spPr>
        <p:txBody>
          <a:bodyPr vert="horz" lIns="94367" tIns="47184" rIns="94367" bIns="47184" rtlCol="0"/>
          <a:lstStyle>
            <a:lvl1pPr algn="l">
              <a:defRPr sz="1200"/>
            </a:lvl1pPr>
          </a:lstStyle>
          <a:p>
            <a:endParaRPr lang="it-IT"/>
          </a:p>
        </p:txBody>
      </p:sp>
      <p:sp>
        <p:nvSpPr>
          <p:cNvPr id="3" name="Segnaposto data 2"/>
          <p:cNvSpPr>
            <a:spLocks noGrp="1"/>
          </p:cNvSpPr>
          <p:nvPr>
            <p:ph type="dt" idx="1"/>
          </p:nvPr>
        </p:nvSpPr>
        <p:spPr>
          <a:xfrm>
            <a:off x="4023095" y="1"/>
            <a:ext cx="3077739" cy="511650"/>
          </a:xfrm>
          <a:prstGeom prst="rect">
            <a:avLst/>
          </a:prstGeom>
        </p:spPr>
        <p:txBody>
          <a:bodyPr vert="horz" lIns="94367" tIns="47184" rIns="94367" bIns="47184" rtlCol="0"/>
          <a:lstStyle>
            <a:lvl1pPr algn="r">
              <a:defRPr sz="1200"/>
            </a:lvl1pPr>
          </a:lstStyle>
          <a:p>
            <a:fld id="{72680E0D-9B5B-437C-B3D2-A23F37DEBE8E}" type="datetimeFigureOut">
              <a:rPr lang="it-IT" smtClean="0"/>
              <a:t>26/11/2012</a:t>
            </a:fld>
            <a:endParaRPr lang="it-IT"/>
          </a:p>
        </p:txBody>
      </p:sp>
      <p:sp>
        <p:nvSpPr>
          <p:cNvPr id="4" name="Segnaposto immagine diapositiva 3"/>
          <p:cNvSpPr>
            <a:spLocks noGrp="1" noRot="1" noChangeAspect="1"/>
          </p:cNvSpPr>
          <p:nvPr>
            <p:ph type="sldImg" idx="2"/>
          </p:nvPr>
        </p:nvSpPr>
        <p:spPr>
          <a:xfrm>
            <a:off x="992188" y="766763"/>
            <a:ext cx="5118100" cy="3840162"/>
          </a:xfrm>
          <a:prstGeom prst="rect">
            <a:avLst/>
          </a:prstGeom>
          <a:noFill/>
          <a:ln w="12700">
            <a:solidFill>
              <a:prstClr val="black"/>
            </a:solidFill>
          </a:ln>
        </p:spPr>
        <p:txBody>
          <a:bodyPr vert="horz" lIns="94367" tIns="47184" rIns="94367" bIns="47184" rtlCol="0" anchor="ctr"/>
          <a:lstStyle/>
          <a:p>
            <a:endParaRPr lang="it-IT"/>
          </a:p>
        </p:txBody>
      </p:sp>
      <p:sp>
        <p:nvSpPr>
          <p:cNvPr id="5" name="Segnaposto note 4"/>
          <p:cNvSpPr>
            <a:spLocks noGrp="1"/>
          </p:cNvSpPr>
          <p:nvPr>
            <p:ph type="body" sz="quarter" idx="3"/>
          </p:nvPr>
        </p:nvSpPr>
        <p:spPr>
          <a:xfrm>
            <a:off x="710248" y="4860690"/>
            <a:ext cx="5681980" cy="4604860"/>
          </a:xfrm>
          <a:prstGeom prst="rect">
            <a:avLst/>
          </a:prstGeom>
        </p:spPr>
        <p:txBody>
          <a:bodyPr vert="horz" lIns="94367" tIns="47184" rIns="94367" bIns="47184"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1" y="9719599"/>
            <a:ext cx="3077739" cy="511650"/>
          </a:xfrm>
          <a:prstGeom prst="rect">
            <a:avLst/>
          </a:prstGeom>
        </p:spPr>
        <p:txBody>
          <a:bodyPr vert="horz" lIns="94367" tIns="47184" rIns="94367" bIns="47184" rtlCol="0" anchor="b"/>
          <a:lstStyle>
            <a:lvl1pPr algn="l">
              <a:defRPr sz="1200"/>
            </a:lvl1pPr>
          </a:lstStyle>
          <a:p>
            <a:endParaRPr lang="it-IT"/>
          </a:p>
        </p:txBody>
      </p:sp>
      <p:sp>
        <p:nvSpPr>
          <p:cNvPr id="7" name="Segnaposto numero diapositiva 6"/>
          <p:cNvSpPr>
            <a:spLocks noGrp="1"/>
          </p:cNvSpPr>
          <p:nvPr>
            <p:ph type="sldNum" sz="quarter" idx="5"/>
          </p:nvPr>
        </p:nvSpPr>
        <p:spPr>
          <a:xfrm>
            <a:off x="4023095" y="9719599"/>
            <a:ext cx="3077739" cy="511650"/>
          </a:xfrm>
          <a:prstGeom prst="rect">
            <a:avLst/>
          </a:prstGeom>
        </p:spPr>
        <p:txBody>
          <a:bodyPr vert="horz" lIns="94367" tIns="47184" rIns="94367" bIns="47184" rtlCol="0" anchor="b"/>
          <a:lstStyle>
            <a:lvl1pPr algn="r">
              <a:defRPr sz="1200"/>
            </a:lvl1pPr>
          </a:lstStyle>
          <a:p>
            <a:fld id="{E2456DF8-37EA-463D-86AE-94AAB4939ABD}" type="slidenum">
              <a:rPr lang="it-IT" smtClean="0"/>
              <a:t>‹N›</a:t>
            </a:fld>
            <a:endParaRPr lang="it-IT"/>
          </a:p>
        </p:txBody>
      </p:sp>
    </p:spTree>
    <p:extLst>
      <p:ext uri="{BB962C8B-B14F-4D97-AF65-F5344CB8AC3E}">
        <p14:creationId xmlns:p14="http://schemas.microsoft.com/office/powerpoint/2010/main" val="1882849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E2456DF8-37EA-463D-86AE-94AAB4939ABD}" type="slidenum">
              <a:rPr lang="it-IT" smtClean="0"/>
              <a:t>2</a:t>
            </a:fld>
            <a:endParaRPr lang="it-IT"/>
          </a:p>
        </p:txBody>
      </p:sp>
    </p:spTree>
    <p:extLst>
      <p:ext uri="{BB962C8B-B14F-4D97-AF65-F5344CB8AC3E}">
        <p14:creationId xmlns:p14="http://schemas.microsoft.com/office/powerpoint/2010/main" val="965844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E2456DF8-37EA-463D-86AE-94AAB4939ABD}" type="slidenum">
              <a:rPr lang="it-IT" smtClean="0"/>
              <a:t>4</a:t>
            </a:fld>
            <a:endParaRPr lang="it-IT"/>
          </a:p>
        </p:txBody>
      </p:sp>
    </p:spTree>
    <p:extLst>
      <p:ext uri="{BB962C8B-B14F-4D97-AF65-F5344CB8AC3E}">
        <p14:creationId xmlns:p14="http://schemas.microsoft.com/office/powerpoint/2010/main" val="3379926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E2456DF8-37EA-463D-86AE-94AAB4939ABD}" type="slidenum">
              <a:rPr lang="it-IT" smtClean="0"/>
              <a:t>7</a:t>
            </a:fld>
            <a:endParaRPr lang="it-IT"/>
          </a:p>
        </p:txBody>
      </p:sp>
    </p:spTree>
    <p:extLst>
      <p:ext uri="{BB962C8B-B14F-4D97-AF65-F5344CB8AC3E}">
        <p14:creationId xmlns:p14="http://schemas.microsoft.com/office/powerpoint/2010/main" val="2555231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E2456DF8-37EA-463D-86AE-94AAB4939ABD}" type="slidenum">
              <a:rPr lang="it-IT" smtClean="0"/>
              <a:t>15</a:t>
            </a:fld>
            <a:endParaRPr lang="it-IT"/>
          </a:p>
        </p:txBody>
      </p:sp>
    </p:spTree>
    <p:extLst>
      <p:ext uri="{BB962C8B-B14F-4D97-AF65-F5344CB8AC3E}">
        <p14:creationId xmlns:p14="http://schemas.microsoft.com/office/powerpoint/2010/main" val="36113027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4C12A89E-95B4-42B8-8018-2C8BA305F4B2}" type="datetimeFigureOut">
              <a:rPr lang="it-IT" smtClean="0"/>
              <a:t>26/11/2012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2CF83EE-B04C-4859-BB19-0FE80D384EBD}" type="slidenum">
              <a:rPr lang="it-IT" smtClean="0"/>
              <a:t>‹N›</a:t>
            </a:fld>
            <a:endParaRPr lang="it-IT"/>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C12A89E-95B4-42B8-8018-2C8BA305F4B2}" type="datetimeFigureOut">
              <a:rPr lang="it-IT" smtClean="0"/>
              <a:t>26/11/2012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2CF83EE-B04C-4859-BB19-0FE80D384EBD}" type="slidenum">
              <a:rPr lang="it-IT" smtClean="0"/>
              <a:t>‹N›</a:t>
            </a:fld>
            <a:endParaRPr lang="it-IT"/>
          </a:p>
        </p:txBody>
      </p:sp>
      <p:sp>
        <p:nvSpPr>
          <p:cNvPr id="8" name="Title 7"/>
          <p:cNvSpPr>
            <a:spLocks noGrp="1"/>
          </p:cNvSpPr>
          <p:nvPr>
            <p:ph type="title"/>
          </p:nvPr>
        </p:nvSpPr>
        <p:spPr/>
        <p:txBody>
          <a:bodyPr/>
          <a:lstStyle/>
          <a:p>
            <a:r>
              <a:rPr lang="it-IT" smtClean="0"/>
              <a:t>Fare clic per modificare lo stile del titolo</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4C12A89E-95B4-42B8-8018-2C8BA305F4B2}" type="datetimeFigureOut">
              <a:rPr lang="it-IT" smtClean="0"/>
              <a:t>26/11/2012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4C12A89E-95B4-42B8-8018-2C8BA305F4B2}" type="datetimeFigureOut">
              <a:rPr lang="it-IT" smtClean="0"/>
              <a:t>26/11/2012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2CF83EE-B04C-4859-BB19-0FE80D384EBD}" type="slidenum">
              <a:rPr lang="it-IT" smtClean="0"/>
              <a:t>‹N›</a:t>
            </a:fld>
            <a:endParaRPr lang="it-IT"/>
          </a:p>
        </p:txBody>
      </p:sp>
      <p:sp>
        <p:nvSpPr>
          <p:cNvPr id="8" name="Title 7"/>
          <p:cNvSpPr>
            <a:spLocks noGrp="1"/>
          </p:cNvSpPr>
          <p:nvPr>
            <p:ph type="title"/>
          </p:nvPr>
        </p:nvSpPr>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4C12A89E-95B4-42B8-8018-2C8BA305F4B2}" type="datetimeFigureOut">
              <a:rPr lang="it-IT" smtClean="0"/>
              <a:t>26/11/2012</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2CF83EE-B04C-4859-BB19-0FE80D384EBD}" type="slidenum">
              <a:rPr lang="it-IT" smtClean="0"/>
              <a:t>‹N›</a:t>
            </a:fld>
            <a:endParaRPr lang="it-IT"/>
          </a:p>
        </p:txBody>
      </p:sp>
      <p:sp>
        <p:nvSpPr>
          <p:cNvPr id="10" name="Title 9"/>
          <p:cNvSpPr>
            <a:spLocks noGrp="1"/>
          </p:cNvSpPr>
          <p:nvPr>
            <p:ph type="title"/>
          </p:nvPr>
        </p:nvSpPr>
        <p:spPr/>
        <p:txBody>
          <a:body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4C12A89E-95B4-42B8-8018-2C8BA305F4B2}" type="datetimeFigureOut">
              <a:rPr lang="it-IT" smtClean="0"/>
              <a:t>26/11/2012</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2A89E-95B4-42B8-8018-2C8BA305F4B2}" type="datetimeFigureOut">
              <a:rPr lang="it-IT" smtClean="0"/>
              <a:t>26/11/2012</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C12A89E-95B4-42B8-8018-2C8BA305F4B2}" type="datetimeFigureOut">
              <a:rPr lang="it-IT" smtClean="0"/>
              <a:t>26/11/2012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4C12A89E-95B4-42B8-8018-2C8BA305F4B2}" type="datetimeFigureOut">
              <a:rPr lang="it-IT" smtClean="0"/>
              <a:t>26/11/2012</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2CF83EE-B04C-4859-BB19-0FE80D384EBD}" type="slidenum">
              <a:rPr lang="it-IT" smtClean="0"/>
              <a:t>‹N›</a:t>
            </a:fld>
            <a:endParaRPr lang="it-IT"/>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4C12A89E-95B4-42B8-8018-2C8BA305F4B2}" type="datetimeFigureOut">
              <a:rPr lang="it-IT" smtClean="0"/>
              <a:t>26/11/2012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4C12A89E-95B4-42B8-8018-2C8BA305F4B2}" type="datetimeFigureOut">
              <a:rPr lang="it-IT" smtClean="0"/>
              <a:t>26/11/2012</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2CF83EE-B04C-4859-BB19-0FE80D384EBD}" type="slidenum">
              <a:rPr lang="it-IT" smtClean="0"/>
              <a:t>‹N›</a:t>
            </a:fld>
            <a:endParaRPr lang="it-IT"/>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4C12A89E-95B4-42B8-8018-2C8BA305F4B2}" type="datetimeFigureOut">
              <a:rPr lang="it-IT" smtClean="0"/>
              <a:t>26/11/2012</a:t>
            </a:fld>
            <a:endParaRPr lang="it-IT"/>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it-IT"/>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32CF83EE-B04C-4859-BB19-0FE80D384EBD}" type="slidenum">
              <a:rPr lang="it-IT" smtClean="0"/>
              <a:t>‹N›</a:t>
            </a:fld>
            <a:endParaRPr lang="it-IT"/>
          </a:p>
        </p:txBody>
      </p:sp>
    </p:spTree>
  </p:cSld>
  <p:clrMap bg1="lt1" tx1="dk1" bg2="lt2" tx2="dk2" accent1="accent1" accent2="accent2" accent3="accent3" accent4="accent4" accent5="accent5" accent6="accent6" hlink="hlink" folHlink="folHlink"/>
  <p:sldLayoutIdLst>
    <p:sldLayoutId id="2147484445" r:id="rId1"/>
    <p:sldLayoutId id="2147484446" r:id="rId2"/>
    <p:sldLayoutId id="2147484447" r:id="rId3"/>
    <p:sldLayoutId id="2147484448" r:id="rId4"/>
    <p:sldLayoutId id="2147484449" r:id="rId5"/>
    <p:sldLayoutId id="2147484450" r:id="rId6"/>
    <p:sldLayoutId id="2147484451" r:id="rId7"/>
    <p:sldLayoutId id="2147484452" r:id="rId8"/>
    <p:sldLayoutId id="2147484453" r:id="rId9"/>
    <p:sldLayoutId id="2147484454" r:id="rId10"/>
    <p:sldLayoutId id="214748445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7.jp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8.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diagramLayout" Target="../diagrams/layout9.xml"/><Relationship Id="rId7" Type="http://schemas.openxmlformats.org/officeDocument/2006/relationships/image" Target="../media/image9.JP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1.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2.jpg"/><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48.jpg"/></Relationships>
</file>

<file path=ppt/slides/_rels/slide4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jpg"/><Relationship Id="rId1" Type="http://schemas.openxmlformats.org/officeDocument/2006/relationships/slideLayout" Target="../slideLayouts/slideLayout2.xml"/><Relationship Id="rId4" Type="http://schemas.openxmlformats.org/officeDocument/2006/relationships/image" Target="../media/image61.jpg"/></Relationships>
</file>

<file path=ppt/slides/_rels/slide5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5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59.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61.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p:cNvSpPr>
            <a:spLocks noGrp="1"/>
          </p:cNvSpPr>
          <p:nvPr>
            <p:ph type="ctrTitle"/>
          </p:nvPr>
        </p:nvSpPr>
        <p:spPr>
          <a:xfrm>
            <a:off x="539552" y="404664"/>
            <a:ext cx="7851648" cy="3168352"/>
          </a:xfrm>
        </p:spPr>
        <p:txBody>
          <a:bodyPr>
            <a:normAutofit fontScale="90000"/>
          </a:bodyPr>
          <a:lstStyle/>
          <a:p>
            <a:pPr marL="182880" indent="0" algn="ctr">
              <a:buNone/>
            </a:pPr>
            <a:r>
              <a:rPr lang="it-IT" sz="8000" dirty="0" smtClean="0">
                <a:solidFill>
                  <a:schemeClr val="accent2">
                    <a:lumMod val="75000"/>
                  </a:schemeClr>
                </a:solidFill>
                <a:latin typeface="Calibri" pitchFamily="34" charset="0"/>
              </a:rPr>
              <a:t>REGGIO CHILDREN</a:t>
            </a:r>
            <a:r>
              <a:rPr lang="it-IT" dirty="0" smtClean="0">
                <a:solidFill>
                  <a:schemeClr val="accent2">
                    <a:lumMod val="75000"/>
                  </a:schemeClr>
                </a:solidFill>
                <a:latin typeface="Calibri" pitchFamily="34" charset="0"/>
              </a:rPr>
              <a:t>:</a:t>
            </a:r>
            <a:br>
              <a:rPr lang="it-IT" dirty="0" smtClean="0">
                <a:solidFill>
                  <a:schemeClr val="accent2">
                    <a:lumMod val="75000"/>
                  </a:schemeClr>
                </a:solidFill>
                <a:latin typeface="Calibri" pitchFamily="34" charset="0"/>
              </a:rPr>
            </a:br>
            <a:r>
              <a:rPr lang="it-IT" dirty="0" smtClean="0">
                <a:solidFill>
                  <a:schemeClr val="accent2">
                    <a:lumMod val="75000"/>
                  </a:schemeClr>
                </a:solidFill>
                <a:latin typeface="Calibri" pitchFamily="34" charset="0"/>
              </a:rPr>
              <a:t/>
            </a:r>
            <a:br>
              <a:rPr lang="it-IT" dirty="0" smtClean="0">
                <a:solidFill>
                  <a:schemeClr val="accent2">
                    <a:lumMod val="75000"/>
                  </a:schemeClr>
                </a:solidFill>
                <a:latin typeface="Calibri" pitchFamily="34" charset="0"/>
              </a:rPr>
            </a:br>
            <a:r>
              <a:rPr lang="it-IT" sz="4000" dirty="0" smtClean="0">
                <a:solidFill>
                  <a:schemeClr val="accent2">
                    <a:lumMod val="75000"/>
                  </a:schemeClr>
                </a:solidFill>
                <a:effectLst>
                  <a:outerShdw blurRad="50800" dist="38100" dir="2700000" algn="tl" rotWithShape="0">
                    <a:prstClr val="black">
                      <a:alpha val="40000"/>
                    </a:prstClr>
                  </a:outerShdw>
                </a:effectLst>
                <a:latin typeface="Calibri" pitchFamily="34" charset="0"/>
              </a:rPr>
              <a:t>un’esperienza italiana tra ricerca e innovazione</a:t>
            </a:r>
            <a:endParaRPr lang="it-IT" dirty="0">
              <a:solidFill>
                <a:schemeClr val="accent2">
                  <a:lumMod val="75000"/>
                </a:schemeClr>
              </a:solidFill>
              <a:effectLst>
                <a:outerShdw blurRad="50800" dist="38100" dir="2700000" algn="tl" rotWithShape="0">
                  <a:prstClr val="black">
                    <a:alpha val="40000"/>
                  </a:prstClr>
                </a:outerShdw>
              </a:effectLst>
              <a:latin typeface="Calibri" pitchFamily="34"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3861048"/>
            <a:ext cx="6096000" cy="1933575"/>
          </a:xfrm>
          <a:prstGeom prst="rect">
            <a:avLst/>
          </a:prstGeom>
          <a:ln>
            <a:noFill/>
          </a:ln>
          <a:effectLst>
            <a:softEdge rad="112500"/>
          </a:effectLst>
        </p:spPr>
      </p:pic>
    </p:spTree>
    <p:extLst>
      <p:ext uri="{BB962C8B-B14F-4D97-AF65-F5344CB8AC3E}">
        <p14:creationId xmlns:p14="http://schemas.microsoft.com/office/powerpoint/2010/main" val="41694189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04664"/>
            <a:ext cx="7488832" cy="1008112"/>
          </a:xfrm>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marL="0" indent="0" algn="l">
              <a:buNone/>
            </a:pPr>
            <a:r>
              <a:rPr lang="it-IT" dirty="0" smtClean="0">
                <a:solidFill>
                  <a:schemeClr val="accent2">
                    <a:lumMod val="75000"/>
                  </a:schemeClr>
                </a:solidFill>
                <a:latin typeface="Calibri" pitchFamily="34" charset="0"/>
              </a:rPr>
              <a:t>Indice:</a:t>
            </a:r>
            <a:r>
              <a:rPr lang="it-IT"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rPr>
              <a:t/>
            </a:r>
            <a:br>
              <a:rPr lang="it-IT"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rPr>
            </a:br>
            <a:endParaRPr lang="it-IT"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Calibri" pitchFamily="34" charset="0"/>
            </a:endParaRPr>
          </a:p>
        </p:txBody>
      </p:sp>
      <p:sp>
        <p:nvSpPr>
          <p:cNvPr id="4" name="CasellaDiTesto 3"/>
          <p:cNvSpPr txBox="1"/>
          <p:nvPr/>
        </p:nvSpPr>
        <p:spPr>
          <a:xfrm>
            <a:off x="784272" y="1412776"/>
            <a:ext cx="7820176" cy="4678204"/>
          </a:xfrm>
          <a:prstGeom prst="rect">
            <a:avLst/>
          </a:prstGeom>
          <a:noFill/>
        </p:spPr>
        <p:txBody>
          <a:bodyPr wrap="square" rtlCol="0">
            <a:spAutoFit/>
          </a:bodyPr>
          <a:lstStyle/>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La città di Reggio Emilia</a:t>
            </a: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Nidi e Scuole dell’Infanzia</a:t>
            </a: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Centro Internazionale Loris Malaguzzi</a:t>
            </a: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Teorie di riferimento</a:t>
            </a: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Figure professionali</a:t>
            </a: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Scuola dell’infanzia </a:t>
            </a:r>
            <a:r>
              <a:rPr lang="it-IT" sz="3200" i="1" dirty="0" smtClean="0">
                <a:solidFill>
                  <a:schemeClr val="accent2">
                    <a:lumMod val="50000"/>
                  </a:schemeClr>
                </a:solidFill>
                <a:effectLst>
                  <a:outerShdw blurRad="38100" dist="38100" dir="2700000" algn="tl">
                    <a:srgbClr val="000000">
                      <a:alpha val="43137"/>
                    </a:srgbClr>
                  </a:outerShdw>
                </a:effectLst>
                <a:latin typeface="Calibri" pitchFamily="34" charset="0"/>
              </a:rPr>
              <a:t>Robinson </a:t>
            </a:r>
            <a:r>
              <a:rPr lang="it-IT" sz="3200" i="1" dirty="0" err="1" smtClean="0">
                <a:solidFill>
                  <a:schemeClr val="accent2">
                    <a:lumMod val="50000"/>
                  </a:schemeClr>
                </a:solidFill>
                <a:effectLst>
                  <a:outerShdw blurRad="38100" dist="38100" dir="2700000" algn="tl">
                    <a:srgbClr val="000000">
                      <a:alpha val="43137"/>
                    </a:srgbClr>
                  </a:outerShdw>
                </a:effectLst>
                <a:latin typeface="Calibri" pitchFamily="34" charset="0"/>
              </a:rPr>
              <a:t>Crusoe</a:t>
            </a:r>
            <a:endParaRPr lang="it-IT" sz="3200" i="1" dirty="0" smtClean="0">
              <a:solidFill>
                <a:schemeClr val="accent2">
                  <a:lumMod val="50000"/>
                </a:schemeClr>
              </a:solidFill>
              <a:effectLst>
                <a:outerShdw blurRad="38100" dist="38100" dir="2700000" algn="tl">
                  <a:srgbClr val="000000">
                    <a:alpha val="43137"/>
                  </a:srgbClr>
                </a:outerShdw>
              </a:effectLst>
              <a:latin typeface="Calibri" pitchFamily="34" charset="0"/>
            </a:endParaRPr>
          </a:p>
          <a:p>
            <a:pPr marL="514350" indent="-514350">
              <a:spcBef>
                <a:spcPts val="1000"/>
              </a:spcBef>
              <a:buFont typeface="Arial" pitchFamily="34" charset="0"/>
              <a:buChar char="•"/>
            </a:pPr>
            <a:r>
              <a:rPr lang="it-IT" sz="3200" dirty="0" smtClean="0">
                <a:solidFill>
                  <a:schemeClr val="accent2">
                    <a:lumMod val="50000"/>
                  </a:schemeClr>
                </a:solidFill>
                <a:effectLst>
                  <a:outerShdw blurRad="38100" dist="38100" dir="2700000" algn="tl">
                    <a:srgbClr val="000000">
                      <a:alpha val="43137"/>
                    </a:srgbClr>
                  </a:outerShdw>
                </a:effectLst>
                <a:latin typeface="Calibri" pitchFamily="34" charset="0"/>
              </a:rPr>
              <a:t>Rapporto con le famiglie e territorio</a:t>
            </a:r>
            <a:endParaRPr lang="it-IT" sz="2800" dirty="0" smtClean="0">
              <a:solidFill>
                <a:schemeClr val="accent2">
                  <a:lumMod val="50000"/>
                </a:schemeClr>
              </a:solidFill>
              <a:latin typeface="Calibri" pitchFamily="34" charset="0"/>
            </a:endParaRPr>
          </a:p>
          <a:p>
            <a:pPr marL="457200" indent="-457200">
              <a:buFont typeface="Arial" pitchFamily="34" charset="0"/>
              <a:buChar char="•"/>
            </a:pPr>
            <a:endParaRPr lang="it-IT" sz="2400" dirty="0">
              <a:solidFill>
                <a:schemeClr val="accent2">
                  <a:lumMod val="75000"/>
                </a:schemeClr>
              </a:solidFill>
            </a:endParaRPr>
          </a:p>
        </p:txBody>
      </p:sp>
    </p:spTree>
    <p:extLst>
      <p:ext uri="{BB962C8B-B14F-4D97-AF65-F5344CB8AC3E}">
        <p14:creationId xmlns:p14="http://schemas.microsoft.com/office/powerpoint/2010/main" val="713665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up)">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up)">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wipe(up)">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wipe(up)">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wipe(up)">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wipe(up)">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wipe(up)">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332656"/>
            <a:ext cx="8136904" cy="1143000"/>
          </a:xfrm>
        </p:spPr>
        <p:txBody>
          <a:bodyPr/>
          <a:lstStyle/>
          <a:p>
            <a:pPr marL="0" indent="0" algn="ctr">
              <a:buNone/>
            </a:pPr>
            <a:r>
              <a:rPr lang="it-IT" dirty="0" smtClean="0">
                <a:solidFill>
                  <a:srgbClr val="7030A0"/>
                </a:solidFill>
                <a:latin typeface="Calibri" pitchFamily="34" charset="0"/>
              </a:rPr>
              <a:t>LA CITTÀ DI REGGIO EMILIA</a:t>
            </a:r>
            <a:endParaRPr lang="it-IT" dirty="0">
              <a:solidFill>
                <a:srgbClr val="7030A0"/>
              </a:solidFill>
              <a:latin typeface="Calibri" pitchFamily="34" charset="0"/>
            </a:endParaRPr>
          </a:p>
        </p:txBody>
      </p:sp>
      <p:sp>
        <p:nvSpPr>
          <p:cNvPr id="3" name="Segnaposto contenuto 2"/>
          <p:cNvSpPr>
            <a:spLocks noGrp="1"/>
          </p:cNvSpPr>
          <p:nvPr>
            <p:ph sz="quarter" idx="13"/>
          </p:nvPr>
        </p:nvSpPr>
        <p:spPr>
          <a:xfrm>
            <a:off x="539552" y="1484784"/>
            <a:ext cx="8280920" cy="4824536"/>
          </a:xfrm>
        </p:spPr>
        <p:txBody>
          <a:bodyPr/>
          <a:lstStyle/>
          <a:p>
            <a:pPr marL="45720" indent="0" algn="ctr">
              <a:buNone/>
            </a:pPr>
            <a:r>
              <a:rPr lang="it-IT" i="1" dirty="0" smtClean="0">
                <a:solidFill>
                  <a:srgbClr val="7030A0"/>
                </a:solidFill>
                <a:latin typeface="Calibri" pitchFamily="34" charset="0"/>
              </a:rPr>
              <a:t>«Non si può capire la scuola di Reggio                                                          se non si capisce la città di Reggio» </a:t>
            </a:r>
          </a:p>
          <a:p>
            <a:pPr marL="45720" indent="0" algn="ctr">
              <a:buNone/>
            </a:pPr>
            <a:r>
              <a:rPr lang="it-IT" i="1" dirty="0" smtClean="0">
                <a:solidFill>
                  <a:srgbClr val="7030A0"/>
                </a:solidFill>
                <a:latin typeface="Calibri" pitchFamily="34" charset="0"/>
              </a:rPr>
              <a:t>JEROME BRUNER</a:t>
            </a:r>
          </a:p>
          <a:p>
            <a:pPr marL="45720" indent="0" algn="ctr">
              <a:buNone/>
            </a:pPr>
            <a:endParaRPr lang="it-IT" i="1" dirty="0" smtClean="0">
              <a:latin typeface="Calibri" pitchFamily="34" charset="0"/>
            </a:endParaRPr>
          </a:p>
          <a:p>
            <a:pPr>
              <a:buFont typeface="Arial" pitchFamily="34" charset="0"/>
              <a:buChar char="•"/>
            </a:pPr>
            <a:r>
              <a:rPr lang="it-IT" sz="1800" dirty="0" smtClean="0">
                <a:solidFill>
                  <a:srgbClr val="7030A0"/>
                </a:solidFill>
                <a:latin typeface="Calibri" pitchFamily="34" charset="0"/>
              </a:rPr>
              <a:t>Aumento delle nascite</a:t>
            </a:r>
          </a:p>
          <a:p>
            <a:pPr>
              <a:buFont typeface="Arial" pitchFamily="34" charset="0"/>
              <a:buChar char="•"/>
            </a:pPr>
            <a:r>
              <a:rPr lang="it-IT" sz="1800" dirty="0" smtClean="0">
                <a:solidFill>
                  <a:srgbClr val="7030A0"/>
                </a:solidFill>
                <a:latin typeface="Calibri" pitchFamily="34" charset="0"/>
              </a:rPr>
              <a:t>Aumento immigrazione Sud Italia e </a:t>
            </a:r>
            <a:r>
              <a:rPr lang="it-IT" sz="1800" dirty="0">
                <a:solidFill>
                  <a:srgbClr val="7030A0"/>
                </a:solidFill>
                <a:latin typeface="Calibri" pitchFamily="34" charset="0"/>
              </a:rPr>
              <a:t> </a:t>
            </a:r>
            <a:r>
              <a:rPr lang="it-IT" sz="1800" dirty="0" smtClean="0">
                <a:solidFill>
                  <a:srgbClr val="7030A0"/>
                </a:solidFill>
                <a:latin typeface="Calibri" pitchFamily="34" charset="0"/>
              </a:rPr>
              <a:t>                                                                                           resto del mondo: </a:t>
            </a:r>
            <a:r>
              <a:rPr lang="it-IT" sz="1800" i="1" dirty="0" smtClean="0">
                <a:solidFill>
                  <a:srgbClr val="7030A0"/>
                </a:solidFill>
                <a:latin typeface="Calibri" pitchFamily="34" charset="0"/>
              </a:rPr>
              <a:t>Nuova Reggio</a:t>
            </a:r>
          </a:p>
          <a:p>
            <a:pPr>
              <a:buFont typeface="Arial" pitchFamily="34" charset="0"/>
              <a:buChar char="•"/>
            </a:pPr>
            <a:r>
              <a:rPr lang="it-IT" sz="1800" dirty="0" smtClean="0">
                <a:solidFill>
                  <a:srgbClr val="7030A0"/>
                </a:solidFill>
                <a:latin typeface="Calibri" pitchFamily="34" charset="0"/>
              </a:rPr>
              <a:t>Volontà delle mamme di creare istituzioni                                                                                Scolastiche diverse, autogestite ed                                                                                           appoggiate dal governo democratico locale</a:t>
            </a:r>
          </a:p>
          <a:p>
            <a:pPr>
              <a:buFont typeface="Arial" pitchFamily="34" charset="0"/>
              <a:buChar char="•"/>
            </a:pPr>
            <a:endParaRPr lang="it-IT" sz="1800" dirty="0">
              <a:solidFill>
                <a:srgbClr val="7030A0"/>
              </a:solidFill>
              <a:latin typeface="Calibri"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56353" y="3068960"/>
            <a:ext cx="3653754" cy="3018914"/>
          </a:xfrm>
          <a:prstGeom prst="rect">
            <a:avLst/>
          </a:prstGeom>
          <a:noFill/>
          <a:ln>
            <a:noFill/>
          </a:ln>
        </p:spPr>
      </p:pic>
    </p:spTree>
    <p:extLst>
      <p:ext uri="{BB962C8B-B14F-4D97-AF65-F5344CB8AC3E}">
        <p14:creationId xmlns:p14="http://schemas.microsoft.com/office/powerpoint/2010/main" val="3952752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wipe(up)">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wipe(up)">
                                      <p:cBhvr>
                                        <p:cTn id="3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ma 3"/>
          <p:cNvGraphicFramePr/>
          <p:nvPr>
            <p:extLst>
              <p:ext uri="{D42A27DB-BD31-4B8C-83A1-F6EECF244321}">
                <p14:modId xmlns:p14="http://schemas.microsoft.com/office/powerpoint/2010/main" val="4052577095"/>
              </p:ext>
            </p:extLst>
          </p:nvPr>
        </p:nvGraphicFramePr>
        <p:xfrm>
          <a:off x="467544" y="404664"/>
          <a:ext cx="8352928" cy="60802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Immagin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04248" y="4221089"/>
            <a:ext cx="2009800" cy="643136"/>
          </a:xfrm>
          <a:prstGeom prst="rect">
            <a:avLst/>
          </a:prstGeom>
        </p:spPr>
      </p:pic>
    </p:spTree>
    <p:extLst>
      <p:ext uri="{BB962C8B-B14F-4D97-AF65-F5344CB8AC3E}">
        <p14:creationId xmlns:p14="http://schemas.microsoft.com/office/powerpoint/2010/main" val="1385686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E03ECDF8-C2DB-4FAE-80DE-30A63C0FBD6A}"/>
                                            </p:graphicEl>
                                          </p:spTgt>
                                        </p:tgtEl>
                                        <p:attrNameLst>
                                          <p:attrName>style.visibility</p:attrName>
                                        </p:attrNameLst>
                                      </p:cBhvr>
                                      <p:to>
                                        <p:strVal val="visible"/>
                                      </p:to>
                                    </p:set>
                                    <p:animEffect transition="in" filter="wipe(up)">
                                      <p:cBhvr>
                                        <p:cTn id="7" dur="500"/>
                                        <p:tgtEl>
                                          <p:spTgt spid="4">
                                            <p:graphicEl>
                                              <a:dgm id="{E03ECDF8-C2DB-4FAE-80DE-30A63C0FBD6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B94C32DE-4546-4C47-874A-9AC3B0147C45}"/>
                                            </p:graphicEl>
                                          </p:spTgt>
                                        </p:tgtEl>
                                        <p:attrNameLst>
                                          <p:attrName>style.visibility</p:attrName>
                                        </p:attrNameLst>
                                      </p:cBhvr>
                                      <p:to>
                                        <p:strVal val="visible"/>
                                      </p:to>
                                    </p:set>
                                    <p:animEffect transition="in" filter="wipe(up)">
                                      <p:cBhvr>
                                        <p:cTn id="12" dur="500"/>
                                        <p:tgtEl>
                                          <p:spTgt spid="4">
                                            <p:graphicEl>
                                              <a:dgm id="{B94C32DE-4546-4C47-874A-9AC3B0147C45}"/>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1382883E-BDC5-4D09-AE17-C0BC7915DD75}"/>
                                            </p:graphicEl>
                                          </p:spTgt>
                                        </p:tgtEl>
                                        <p:attrNameLst>
                                          <p:attrName>style.visibility</p:attrName>
                                        </p:attrNameLst>
                                      </p:cBhvr>
                                      <p:to>
                                        <p:strVal val="visible"/>
                                      </p:to>
                                    </p:set>
                                    <p:animEffect transition="in" filter="wipe(up)">
                                      <p:cBhvr>
                                        <p:cTn id="17" dur="500"/>
                                        <p:tgtEl>
                                          <p:spTgt spid="4">
                                            <p:graphicEl>
                                              <a:dgm id="{1382883E-BDC5-4D09-AE17-C0BC7915DD75}"/>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graphicEl>
                                              <a:dgm id="{3F157889-E1B7-44CC-9142-A8BAD1B78989}"/>
                                            </p:graphicEl>
                                          </p:spTgt>
                                        </p:tgtEl>
                                        <p:attrNameLst>
                                          <p:attrName>style.visibility</p:attrName>
                                        </p:attrNameLst>
                                      </p:cBhvr>
                                      <p:to>
                                        <p:strVal val="visible"/>
                                      </p:to>
                                    </p:set>
                                    <p:animEffect transition="in" filter="wipe(up)">
                                      <p:cBhvr>
                                        <p:cTn id="22" dur="500"/>
                                        <p:tgtEl>
                                          <p:spTgt spid="4">
                                            <p:graphicEl>
                                              <a:dgm id="{3F157889-E1B7-44CC-9142-A8BAD1B78989}"/>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graphicEl>
                                              <a:dgm id="{38040E80-3D06-43E4-B554-0EEFE05DC07F}"/>
                                            </p:graphicEl>
                                          </p:spTgt>
                                        </p:tgtEl>
                                        <p:attrNameLst>
                                          <p:attrName>style.visibility</p:attrName>
                                        </p:attrNameLst>
                                      </p:cBhvr>
                                      <p:to>
                                        <p:strVal val="visible"/>
                                      </p:to>
                                    </p:set>
                                    <p:animEffect transition="in" filter="wipe(up)">
                                      <p:cBhvr>
                                        <p:cTn id="27" dur="500"/>
                                        <p:tgtEl>
                                          <p:spTgt spid="4">
                                            <p:graphicEl>
                                              <a:dgm id="{38040E80-3D06-43E4-B554-0EEFE05DC07F}"/>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up)">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graphicEl>
                                              <a:dgm id="{6F482A5A-83AE-4B6A-8400-C7B28B5422EE}"/>
                                            </p:graphicEl>
                                          </p:spTgt>
                                        </p:tgtEl>
                                        <p:attrNameLst>
                                          <p:attrName>style.visibility</p:attrName>
                                        </p:attrNameLst>
                                      </p:cBhvr>
                                      <p:to>
                                        <p:strVal val="visible"/>
                                      </p:to>
                                    </p:set>
                                    <p:animEffect transition="in" filter="wipe(up)">
                                      <p:cBhvr>
                                        <p:cTn id="37" dur="500"/>
                                        <p:tgtEl>
                                          <p:spTgt spid="4">
                                            <p:graphicEl>
                                              <a:dgm id="{6F482A5A-83AE-4B6A-8400-C7B28B5422E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3206065670"/>
              </p:ext>
            </p:extLst>
          </p:nvPr>
        </p:nvGraphicFramePr>
        <p:xfrm>
          <a:off x="395536" y="188640"/>
          <a:ext cx="8424936"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Immagin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372200" y="1196752"/>
            <a:ext cx="2423349" cy="895293"/>
          </a:xfrm>
          <a:prstGeom prst="rect">
            <a:avLst/>
          </a:prstGeom>
        </p:spPr>
      </p:pic>
    </p:spTree>
    <p:extLst>
      <p:ext uri="{BB962C8B-B14F-4D97-AF65-F5344CB8AC3E}">
        <p14:creationId xmlns:p14="http://schemas.microsoft.com/office/powerpoint/2010/main" val="13106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9FF54A97-BA6A-458A-8177-91886AD6E20A}"/>
                                            </p:graphicEl>
                                          </p:spTgt>
                                        </p:tgtEl>
                                        <p:attrNameLst>
                                          <p:attrName>style.visibility</p:attrName>
                                        </p:attrNameLst>
                                      </p:cBhvr>
                                      <p:to>
                                        <p:strVal val="visible"/>
                                      </p:to>
                                    </p:set>
                                    <p:animEffect transition="in" filter="wipe(up)">
                                      <p:cBhvr>
                                        <p:cTn id="7" dur="500"/>
                                        <p:tgtEl>
                                          <p:spTgt spid="4">
                                            <p:graphicEl>
                                              <a:dgm id="{9FF54A97-BA6A-458A-8177-91886AD6E20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947C59FD-88A0-426C-8276-0F44D6F38568}"/>
                                            </p:graphicEl>
                                          </p:spTgt>
                                        </p:tgtEl>
                                        <p:attrNameLst>
                                          <p:attrName>style.visibility</p:attrName>
                                        </p:attrNameLst>
                                      </p:cBhvr>
                                      <p:to>
                                        <p:strVal val="visible"/>
                                      </p:to>
                                    </p:set>
                                    <p:animEffect transition="in" filter="wipe(up)">
                                      <p:cBhvr>
                                        <p:cTn id="17" dur="500"/>
                                        <p:tgtEl>
                                          <p:spTgt spid="4">
                                            <p:graphicEl>
                                              <a:dgm id="{947C59FD-88A0-426C-8276-0F44D6F3856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116632"/>
            <a:ext cx="6830144" cy="1143000"/>
          </a:xfrm>
        </p:spPr>
        <p:txBody>
          <a:bodyPr/>
          <a:lstStyle/>
          <a:p>
            <a:pPr marL="0" indent="0">
              <a:buNone/>
            </a:pPr>
            <a:r>
              <a:rPr lang="it-IT"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itchFamily="34" charset="0"/>
              </a:rPr>
              <a:t>PEDAGOGIA DELL’ASCOLTO</a:t>
            </a:r>
            <a:endParaRPr lang="it-IT"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819756685"/>
              </p:ext>
            </p:extLst>
          </p:nvPr>
        </p:nvGraphicFramePr>
        <p:xfrm>
          <a:off x="683568" y="1556792"/>
          <a:ext cx="8064896" cy="48965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1348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3981D647-6E2B-4A24-A5C1-25F940A2103E}"/>
                                            </p:graphicEl>
                                          </p:spTgt>
                                        </p:tgtEl>
                                        <p:attrNameLst>
                                          <p:attrName>style.visibility</p:attrName>
                                        </p:attrNameLst>
                                      </p:cBhvr>
                                      <p:to>
                                        <p:strVal val="visible"/>
                                      </p:to>
                                    </p:set>
                                    <p:animEffect transition="in" filter="wipe(up)">
                                      <p:cBhvr>
                                        <p:cTn id="12" dur="500"/>
                                        <p:tgtEl>
                                          <p:spTgt spid="4">
                                            <p:graphicEl>
                                              <a:dgm id="{3981D647-6E2B-4A24-A5C1-25F940A2103E}"/>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266183B4-EE05-4196-9BF1-36C53EC080F2}"/>
                                            </p:graphicEl>
                                          </p:spTgt>
                                        </p:tgtEl>
                                        <p:attrNameLst>
                                          <p:attrName>style.visibility</p:attrName>
                                        </p:attrNameLst>
                                      </p:cBhvr>
                                      <p:to>
                                        <p:strVal val="visible"/>
                                      </p:to>
                                    </p:set>
                                    <p:animEffect transition="in" filter="wipe(up)">
                                      <p:cBhvr>
                                        <p:cTn id="17" dur="500"/>
                                        <p:tgtEl>
                                          <p:spTgt spid="4">
                                            <p:graphicEl>
                                              <a:dgm id="{266183B4-EE05-4196-9BF1-36C53EC080F2}"/>
                                            </p:graphic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
                                            <p:graphicEl>
                                              <a:dgm id="{FB3F4FA5-3F95-4C16-9EEC-1C77B37C1144}"/>
                                            </p:graphicEl>
                                          </p:spTgt>
                                        </p:tgtEl>
                                        <p:attrNameLst>
                                          <p:attrName>style.visibility</p:attrName>
                                        </p:attrNameLst>
                                      </p:cBhvr>
                                      <p:to>
                                        <p:strVal val="visible"/>
                                      </p:to>
                                    </p:set>
                                    <p:animEffect transition="in" filter="wipe(up)">
                                      <p:cBhvr>
                                        <p:cTn id="20" dur="500"/>
                                        <p:tgtEl>
                                          <p:spTgt spid="4">
                                            <p:graphicEl>
                                              <a:dgm id="{FB3F4FA5-3F95-4C16-9EEC-1C77B37C1144}"/>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graphicEl>
                                              <a:dgm id="{BE63F679-3F64-4135-97DC-0ACAD24FAF84}"/>
                                            </p:graphicEl>
                                          </p:spTgt>
                                        </p:tgtEl>
                                        <p:attrNameLst>
                                          <p:attrName>style.visibility</p:attrName>
                                        </p:attrNameLst>
                                      </p:cBhvr>
                                      <p:to>
                                        <p:strVal val="visible"/>
                                      </p:to>
                                    </p:set>
                                    <p:animEffect transition="in" filter="wipe(up)">
                                      <p:cBhvr>
                                        <p:cTn id="25" dur="500"/>
                                        <p:tgtEl>
                                          <p:spTgt spid="4">
                                            <p:graphicEl>
                                              <a:dgm id="{BE63F679-3F64-4135-97DC-0ACAD24FAF84}"/>
                                            </p:graphic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
                                            <p:graphicEl>
                                              <a:dgm id="{F5409E09-1823-4184-9BE0-10CF1C14A491}"/>
                                            </p:graphicEl>
                                          </p:spTgt>
                                        </p:tgtEl>
                                        <p:attrNameLst>
                                          <p:attrName>style.visibility</p:attrName>
                                        </p:attrNameLst>
                                      </p:cBhvr>
                                      <p:to>
                                        <p:strVal val="visible"/>
                                      </p:to>
                                    </p:set>
                                    <p:animEffect transition="in" filter="wipe(up)">
                                      <p:cBhvr>
                                        <p:cTn id="28" dur="500"/>
                                        <p:tgtEl>
                                          <p:spTgt spid="4">
                                            <p:graphicEl>
                                              <a:dgm id="{F5409E09-1823-4184-9BE0-10CF1C14A491}"/>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B87F6AD3-C0C8-4E2A-A9CF-99CF47A382FF}"/>
                                            </p:graphicEl>
                                          </p:spTgt>
                                        </p:tgtEl>
                                        <p:attrNameLst>
                                          <p:attrName>style.visibility</p:attrName>
                                        </p:attrNameLst>
                                      </p:cBhvr>
                                      <p:to>
                                        <p:strVal val="visible"/>
                                      </p:to>
                                    </p:set>
                                    <p:animEffect transition="in" filter="wipe(up)">
                                      <p:cBhvr>
                                        <p:cTn id="33" dur="500"/>
                                        <p:tgtEl>
                                          <p:spTgt spid="4">
                                            <p:graphicEl>
                                              <a:dgm id="{B87F6AD3-C0C8-4E2A-A9CF-99CF47A382FF}"/>
                                            </p:graphicEl>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
                                            <p:graphicEl>
                                              <a:dgm id="{46F5BF91-855B-4509-9CF1-D45940F2520C}"/>
                                            </p:graphicEl>
                                          </p:spTgt>
                                        </p:tgtEl>
                                        <p:attrNameLst>
                                          <p:attrName>style.visibility</p:attrName>
                                        </p:attrNameLst>
                                      </p:cBhvr>
                                      <p:to>
                                        <p:strVal val="visible"/>
                                      </p:to>
                                    </p:set>
                                    <p:animEffect transition="in" filter="wipe(up)">
                                      <p:cBhvr>
                                        <p:cTn id="36" dur="500"/>
                                        <p:tgtEl>
                                          <p:spTgt spid="4">
                                            <p:graphicEl>
                                              <a:dgm id="{46F5BF91-855B-4509-9CF1-D45940F2520C}"/>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4">
                                            <p:graphicEl>
                                              <a:dgm id="{8FD815E0-7249-4112-8E0C-FC26E7779A7D}"/>
                                            </p:graphicEl>
                                          </p:spTgt>
                                        </p:tgtEl>
                                        <p:attrNameLst>
                                          <p:attrName>style.visibility</p:attrName>
                                        </p:attrNameLst>
                                      </p:cBhvr>
                                      <p:to>
                                        <p:strVal val="visible"/>
                                      </p:to>
                                    </p:set>
                                    <p:animEffect transition="in" filter="wipe(up)">
                                      <p:cBhvr>
                                        <p:cTn id="41" dur="500"/>
                                        <p:tgtEl>
                                          <p:spTgt spid="4">
                                            <p:graphicEl>
                                              <a:dgm id="{8FD815E0-7249-4112-8E0C-FC26E7779A7D}"/>
                                            </p:graphicEl>
                                          </p:spTgt>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4">
                                            <p:graphicEl>
                                              <a:dgm id="{0AD5CE5D-EE4D-49B5-9522-ED061D526F12}"/>
                                            </p:graphicEl>
                                          </p:spTgt>
                                        </p:tgtEl>
                                        <p:attrNameLst>
                                          <p:attrName>style.visibility</p:attrName>
                                        </p:attrNameLst>
                                      </p:cBhvr>
                                      <p:to>
                                        <p:strVal val="visible"/>
                                      </p:to>
                                    </p:set>
                                    <p:animEffect transition="in" filter="wipe(up)">
                                      <p:cBhvr>
                                        <p:cTn id="44" dur="500"/>
                                        <p:tgtEl>
                                          <p:spTgt spid="4">
                                            <p:graphicEl>
                                              <a:dgm id="{0AD5CE5D-EE4D-49B5-9522-ED061D526F12}"/>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4">
                                            <p:graphicEl>
                                              <a:dgm id="{108968AE-73FC-42F7-813B-8D002FE0FB2C}"/>
                                            </p:graphicEl>
                                          </p:spTgt>
                                        </p:tgtEl>
                                        <p:attrNameLst>
                                          <p:attrName>style.visibility</p:attrName>
                                        </p:attrNameLst>
                                      </p:cBhvr>
                                      <p:to>
                                        <p:strVal val="visible"/>
                                      </p:to>
                                    </p:set>
                                    <p:animEffect transition="in" filter="wipe(up)">
                                      <p:cBhvr>
                                        <p:cTn id="49" dur="500"/>
                                        <p:tgtEl>
                                          <p:spTgt spid="4">
                                            <p:graphicEl>
                                              <a:dgm id="{108968AE-73FC-42F7-813B-8D002FE0FB2C}"/>
                                            </p:graphic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4">
                                            <p:graphicEl>
                                              <a:dgm id="{19C69FF1-9F47-48E7-AC99-13A41C879465}"/>
                                            </p:graphicEl>
                                          </p:spTgt>
                                        </p:tgtEl>
                                        <p:attrNameLst>
                                          <p:attrName>style.visibility</p:attrName>
                                        </p:attrNameLst>
                                      </p:cBhvr>
                                      <p:to>
                                        <p:strVal val="visible"/>
                                      </p:to>
                                    </p:set>
                                    <p:animEffect transition="in" filter="wipe(up)">
                                      <p:cBhvr>
                                        <p:cTn id="52" dur="500"/>
                                        <p:tgtEl>
                                          <p:spTgt spid="4">
                                            <p:graphicEl>
                                              <a:dgm id="{19C69FF1-9F47-48E7-AC99-13A41C87946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grpId="0" nodeType="clickEffect">
                                  <p:stCondLst>
                                    <p:cond delay="0"/>
                                  </p:stCondLst>
                                  <p:childTnLst>
                                    <p:set>
                                      <p:cBhvr>
                                        <p:cTn id="56" dur="1" fill="hold">
                                          <p:stCondLst>
                                            <p:cond delay="0"/>
                                          </p:stCondLst>
                                        </p:cTn>
                                        <p:tgtEl>
                                          <p:spTgt spid="4">
                                            <p:graphicEl>
                                              <a:dgm id="{EBFC463A-85FB-4537-A3CD-516A3F338A68}"/>
                                            </p:graphicEl>
                                          </p:spTgt>
                                        </p:tgtEl>
                                        <p:attrNameLst>
                                          <p:attrName>style.visibility</p:attrName>
                                        </p:attrNameLst>
                                      </p:cBhvr>
                                      <p:to>
                                        <p:strVal val="visible"/>
                                      </p:to>
                                    </p:set>
                                    <p:animEffect transition="in" filter="wipe(up)">
                                      <p:cBhvr>
                                        <p:cTn id="57" dur="500"/>
                                        <p:tgtEl>
                                          <p:spTgt spid="4">
                                            <p:graphicEl>
                                              <a:dgm id="{EBFC463A-85FB-4537-A3CD-516A3F338A68}"/>
                                            </p:graphicEl>
                                          </p:spTgt>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4">
                                            <p:graphicEl>
                                              <a:dgm id="{75BA28B2-EACE-4567-8982-99CF7FF95DB7}"/>
                                            </p:graphicEl>
                                          </p:spTgt>
                                        </p:tgtEl>
                                        <p:attrNameLst>
                                          <p:attrName>style.visibility</p:attrName>
                                        </p:attrNameLst>
                                      </p:cBhvr>
                                      <p:to>
                                        <p:strVal val="visible"/>
                                      </p:to>
                                    </p:set>
                                    <p:animEffect transition="in" filter="wipe(up)">
                                      <p:cBhvr>
                                        <p:cTn id="60" dur="500"/>
                                        <p:tgtEl>
                                          <p:spTgt spid="4">
                                            <p:graphicEl>
                                              <a:dgm id="{75BA28B2-EACE-4567-8982-99CF7FF95DB7}"/>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3140632071"/>
              </p:ext>
            </p:extLst>
          </p:nvPr>
        </p:nvGraphicFramePr>
        <p:xfrm>
          <a:off x="0" y="1180929"/>
          <a:ext cx="6228184" cy="50405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olo 1"/>
          <p:cNvSpPr>
            <a:spLocks noGrp="1"/>
          </p:cNvSpPr>
          <p:nvPr>
            <p:ph type="title"/>
          </p:nvPr>
        </p:nvSpPr>
        <p:spPr>
          <a:xfrm>
            <a:off x="1115616" y="116632"/>
            <a:ext cx="6656527" cy="1143000"/>
          </a:xfrm>
        </p:spPr>
        <p:txBody>
          <a:bodyPr/>
          <a:lstStyle/>
          <a:p>
            <a:pPr marL="0" indent="0" algn="ctr">
              <a:buNone/>
            </a:pPr>
            <a:r>
              <a:rPr lang="it-IT" dirty="0" smtClean="0">
                <a:solidFill>
                  <a:srgbClr val="7030A0"/>
                </a:solidFill>
                <a:latin typeface="Calibri" pitchFamily="34" charset="0"/>
              </a:rPr>
              <a:t>L’IDEA DI BAMBINO</a:t>
            </a:r>
            <a:endParaRPr lang="it-IT" dirty="0">
              <a:solidFill>
                <a:srgbClr val="7030A0"/>
              </a:solidFill>
              <a:latin typeface="Calibri" pitchFamily="34" charset="0"/>
            </a:endParaRPr>
          </a:p>
        </p:txBody>
      </p:sp>
      <p:pic>
        <p:nvPicPr>
          <p:cNvPr id="7" name="Immagin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77159" y="1141668"/>
            <a:ext cx="2887329" cy="1927292"/>
          </a:xfrm>
          <a:prstGeom prst="rect">
            <a:avLst/>
          </a:prstGeom>
          <a:ln>
            <a:noFill/>
          </a:ln>
          <a:effectLst>
            <a:outerShdw blurRad="50800" dist="38100" dir="2700000" algn="tl" rotWithShape="0">
              <a:prstClr val="black">
                <a:alpha val="40000"/>
              </a:prstClr>
            </a:outerShdw>
            <a:softEdge rad="112500"/>
          </a:effectLst>
        </p:spPr>
      </p:pic>
      <p:pic>
        <p:nvPicPr>
          <p:cNvPr id="8" name="Immagine 7"/>
          <p:cNvPicPr>
            <a:picLocks noChangeAspect="1"/>
          </p:cNvPicPr>
          <p:nvPr/>
        </p:nvPicPr>
        <p:blipFill rotWithShape="1">
          <a:blip r:embed="rId9" cstate="print">
            <a:extLst>
              <a:ext uri="{28A0092B-C50C-407E-A947-70E740481C1C}">
                <a14:useLocalDpi xmlns:a14="http://schemas.microsoft.com/office/drawing/2010/main" val="0"/>
              </a:ext>
            </a:extLst>
          </a:blip>
          <a:srcRect b="8291"/>
          <a:stretch/>
        </p:blipFill>
        <p:spPr>
          <a:xfrm>
            <a:off x="5523620" y="4221088"/>
            <a:ext cx="3603812" cy="2338294"/>
          </a:xfrm>
          <a:prstGeom prst="rect">
            <a:avLst/>
          </a:prstGeom>
          <a:ln>
            <a:noFill/>
          </a:ln>
          <a:effectLst>
            <a:outerShdw blurRad="50800" dist="38100" dir="2700000" algn="tl" rotWithShape="0">
              <a:prstClr val="black">
                <a:alpha val="40000"/>
              </a:prstClr>
            </a:outerShdw>
            <a:softEdge rad="112500"/>
          </a:effectLst>
        </p:spPr>
      </p:pic>
    </p:spTree>
    <p:extLst>
      <p:ext uri="{BB962C8B-B14F-4D97-AF65-F5344CB8AC3E}">
        <p14:creationId xmlns:p14="http://schemas.microsoft.com/office/powerpoint/2010/main" val="403285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9FCD6D85-BD42-4559-90F8-4FD0861A81E1}"/>
                                            </p:graphicEl>
                                          </p:spTgt>
                                        </p:tgtEl>
                                        <p:attrNameLst>
                                          <p:attrName>style.visibility</p:attrName>
                                        </p:attrNameLst>
                                      </p:cBhvr>
                                      <p:to>
                                        <p:strVal val="visible"/>
                                      </p:to>
                                    </p:set>
                                    <p:animEffect transition="in" filter="wipe(up)">
                                      <p:cBhvr>
                                        <p:cTn id="12" dur="500"/>
                                        <p:tgtEl>
                                          <p:spTgt spid="4">
                                            <p:graphicEl>
                                              <a:dgm id="{9FCD6D85-BD42-4559-90F8-4FD0861A81E1}"/>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128ACEAA-8B18-4975-9F21-9C75B726BFAF}"/>
                                            </p:graphicEl>
                                          </p:spTgt>
                                        </p:tgtEl>
                                        <p:attrNameLst>
                                          <p:attrName>style.visibility</p:attrName>
                                        </p:attrNameLst>
                                      </p:cBhvr>
                                      <p:to>
                                        <p:strVal val="visible"/>
                                      </p:to>
                                    </p:set>
                                    <p:animEffect transition="in" filter="wipe(up)">
                                      <p:cBhvr>
                                        <p:cTn id="17" dur="500"/>
                                        <p:tgtEl>
                                          <p:spTgt spid="4">
                                            <p:graphicEl>
                                              <a:dgm id="{128ACEAA-8B18-4975-9F21-9C75B726BFA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graphicEl>
                                              <a:dgm id="{1CF0298D-24D0-41B5-985E-B796E2B27544}"/>
                                            </p:graphicEl>
                                          </p:spTgt>
                                        </p:tgtEl>
                                        <p:attrNameLst>
                                          <p:attrName>style.visibility</p:attrName>
                                        </p:attrNameLst>
                                      </p:cBhvr>
                                      <p:to>
                                        <p:strVal val="visible"/>
                                      </p:to>
                                    </p:set>
                                    <p:animEffect transition="in" filter="wipe(up)">
                                      <p:cBhvr>
                                        <p:cTn id="22" dur="500"/>
                                        <p:tgtEl>
                                          <p:spTgt spid="4">
                                            <p:graphicEl>
                                              <a:dgm id="{1CF0298D-24D0-41B5-985E-B796E2B27544}"/>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4">
                                            <p:graphicEl>
                                              <a:dgm id="{28688BE4-620D-42D4-8A30-4EE136AC4E77}"/>
                                            </p:graphicEl>
                                          </p:spTgt>
                                        </p:tgtEl>
                                        <p:attrNameLst>
                                          <p:attrName>style.visibility</p:attrName>
                                        </p:attrNameLst>
                                      </p:cBhvr>
                                      <p:to>
                                        <p:strVal val="visible"/>
                                      </p:to>
                                    </p:set>
                                    <p:animEffect transition="in" filter="wipe(up)">
                                      <p:cBhvr>
                                        <p:cTn id="30" dur="500"/>
                                        <p:tgtEl>
                                          <p:spTgt spid="4">
                                            <p:graphicEl>
                                              <a:dgm id="{28688BE4-620D-42D4-8A30-4EE136AC4E77}"/>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4">
                                            <p:graphicEl>
                                              <a:dgm id="{CF55855C-CC34-48DB-93F2-E7B99A726CF5}"/>
                                            </p:graphicEl>
                                          </p:spTgt>
                                        </p:tgtEl>
                                        <p:attrNameLst>
                                          <p:attrName>style.visibility</p:attrName>
                                        </p:attrNameLst>
                                      </p:cBhvr>
                                      <p:to>
                                        <p:strVal val="visible"/>
                                      </p:to>
                                    </p:set>
                                    <p:animEffect transition="in" filter="wipe(up)">
                                      <p:cBhvr>
                                        <p:cTn id="35" dur="500"/>
                                        <p:tgtEl>
                                          <p:spTgt spid="4">
                                            <p:graphicEl>
                                              <a:dgm id="{CF55855C-CC34-48DB-93F2-E7B99A726CF5}"/>
                                            </p:graphicEl>
                                          </p:spTgt>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4">
                                            <p:graphicEl>
                                              <a:dgm id="{E8704054-E077-460D-ABDB-55E24E00A321}"/>
                                            </p:graphicEl>
                                          </p:spTgt>
                                        </p:tgtEl>
                                        <p:attrNameLst>
                                          <p:attrName>style.visibility</p:attrName>
                                        </p:attrNameLst>
                                      </p:cBhvr>
                                      <p:to>
                                        <p:strVal val="visible"/>
                                      </p:to>
                                    </p:set>
                                    <p:animEffect transition="in" filter="wipe(up)">
                                      <p:cBhvr>
                                        <p:cTn id="38" dur="500"/>
                                        <p:tgtEl>
                                          <p:spTgt spid="4">
                                            <p:graphicEl>
                                              <a:dgm id="{E8704054-E077-460D-ABDB-55E24E00A321}"/>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4">
                                            <p:graphicEl>
                                              <a:dgm id="{5A948289-0B21-4424-B243-3DB1B63F85B1}"/>
                                            </p:graphicEl>
                                          </p:spTgt>
                                        </p:tgtEl>
                                        <p:attrNameLst>
                                          <p:attrName>style.visibility</p:attrName>
                                        </p:attrNameLst>
                                      </p:cBhvr>
                                      <p:to>
                                        <p:strVal val="visible"/>
                                      </p:to>
                                    </p:set>
                                    <p:animEffect transition="in" filter="wipe(up)">
                                      <p:cBhvr>
                                        <p:cTn id="48" dur="500"/>
                                        <p:tgtEl>
                                          <p:spTgt spid="4">
                                            <p:graphicEl>
                                              <a:dgm id="{5A948289-0B21-4424-B243-3DB1B63F85B1}"/>
                                            </p:graphic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4">
                                            <p:graphicEl>
                                              <a:dgm id="{68CBBFBA-B5AF-4D32-B5DB-DAAE98D25BFE}"/>
                                            </p:graphicEl>
                                          </p:spTgt>
                                        </p:tgtEl>
                                        <p:attrNameLst>
                                          <p:attrName>style.visibility</p:attrName>
                                        </p:attrNameLst>
                                      </p:cBhvr>
                                      <p:to>
                                        <p:strVal val="visible"/>
                                      </p:to>
                                    </p:set>
                                    <p:animEffect transition="in" filter="wipe(up)">
                                      <p:cBhvr>
                                        <p:cTn id="51" dur="500"/>
                                        <p:tgtEl>
                                          <p:spTgt spid="4">
                                            <p:graphicEl>
                                              <a:dgm id="{68CBBFBA-B5AF-4D32-B5DB-DAAE98D25BFE}"/>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4">
                                            <p:graphicEl>
                                              <a:dgm id="{1D2913BC-CBD9-42A9-BD30-B340EAD1BF87}"/>
                                            </p:graphicEl>
                                          </p:spTgt>
                                        </p:tgtEl>
                                        <p:attrNameLst>
                                          <p:attrName>style.visibility</p:attrName>
                                        </p:attrNameLst>
                                      </p:cBhvr>
                                      <p:to>
                                        <p:strVal val="visible"/>
                                      </p:to>
                                    </p:set>
                                    <p:animEffect transition="in" filter="wipe(up)">
                                      <p:cBhvr>
                                        <p:cTn id="56" dur="500"/>
                                        <p:tgtEl>
                                          <p:spTgt spid="4">
                                            <p:graphicEl>
                                              <a:dgm id="{1D2913BC-CBD9-42A9-BD30-B340EAD1BF87}"/>
                                            </p:graphicEl>
                                          </p:spTgt>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4">
                                            <p:graphicEl>
                                              <a:dgm id="{9EF56430-3225-48F2-A455-48350ADDBB06}"/>
                                            </p:graphicEl>
                                          </p:spTgt>
                                        </p:tgtEl>
                                        <p:attrNameLst>
                                          <p:attrName>style.visibility</p:attrName>
                                        </p:attrNameLst>
                                      </p:cBhvr>
                                      <p:to>
                                        <p:strVal val="visible"/>
                                      </p:to>
                                    </p:set>
                                    <p:animEffect transition="in" filter="wipe(up)">
                                      <p:cBhvr>
                                        <p:cTn id="59" dur="500"/>
                                        <p:tgtEl>
                                          <p:spTgt spid="4">
                                            <p:graphicEl>
                                              <a:dgm id="{9EF56430-3225-48F2-A455-48350ADDBB06}"/>
                                            </p:graphic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1" fill="hold" grpId="0" nodeType="clickEffect">
                                  <p:stCondLst>
                                    <p:cond delay="0"/>
                                  </p:stCondLst>
                                  <p:childTnLst>
                                    <p:set>
                                      <p:cBhvr>
                                        <p:cTn id="63" dur="1" fill="hold">
                                          <p:stCondLst>
                                            <p:cond delay="0"/>
                                          </p:stCondLst>
                                        </p:cTn>
                                        <p:tgtEl>
                                          <p:spTgt spid="4">
                                            <p:graphicEl>
                                              <a:dgm id="{554587A6-3B89-479C-A04B-D24737961E6B}"/>
                                            </p:graphicEl>
                                          </p:spTgt>
                                        </p:tgtEl>
                                        <p:attrNameLst>
                                          <p:attrName>style.visibility</p:attrName>
                                        </p:attrNameLst>
                                      </p:cBhvr>
                                      <p:to>
                                        <p:strVal val="visible"/>
                                      </p:to>
                                    </p:set>
                                    <p:animEffect transition="in" filter="wipe(up)">
                                      <p:cBhvr>
                                        <p:cTn id="64" dur="500"/>
                                        <p:tgtEl>
                                          <p:spTgt spid="4">
                                            <p:graphicEl>
                                              <a:dgm id="{554587A6-3B89-479C-A04B-D24737961E6B}"/>
                                            </p:graphicEl>
                                          </p:spTgt>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
                                            <p:graphicEl>
                                              <a:dgm id="{888F1063-7599-4D8B-8EFE-0D579E1FBD08}"/>
                                            </p:graphicEl>
                                          </p:spTgt>
                                        </p:tgtEl>
                                        <p:attrNameLst>
                                          <p:attrName>style.visibility</p:attrName>
                                        </p:attrNameLst>
                                      </p:cBhvr>
                                      <p:to>
                                        <p:strVal val="visible"/>
                                      </p:to>
                                    </p:set>
                                    <p:animEffect transition="in" filter="wipe(up)">
                                      <p:cBhvr>
                                        <p:cTn id="67" dur="500"/>
                                        <p:tgtEl>
                                          <p:spTgt spid="4">
                                            <p:graphicEl>
                                              <a:dgm id="{888F1063-7599-4D8B-8EFE-0D579E1FBD08}"/>
                                            </p:graphicEl>
                                          </p:spTgt>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4">
                                            <p:graphicEl>
                                              <a:dgm id="{F179EC10-18F7-454B-B8CC-EFC2F4D2D742}"/>
                                            </p:graphicEl>
                                          </p:spTgt>
                                        </p:tgtEl>
                                        <p:attrNameLst>
                                          <p:attrName>style.visibility</p:attrName>
                                        </p:attrNameLst>
                                      </p:cBhvr>
                                      <p:to>
                                        <p:strVal val="visible"/>
                                      </p:to>
                                    </p:set>
                                    <p:animEffect transition="in" filter="wipe(up)">
                                      <p:cBhvr>
                                        <p:cTn id="70" dur="500"/>
                                        <p:tgtEl>
                                          <p:spTgt spid="4">
                                            <p:graphicEl>
                                              <a:dgm id="{F179EC10-18F7-454B-B8CC-EFC2F4D2D74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88640"/>
            <a:ext cx="8712968" cy="1008112"/>
          </a:xfrm>
        </p:spPr>
        <p:txBody>
          <a:bodyPr/>
          <a:lstStyle/>
          <a:p>
            <a:pPr marL="0" indent="0" algn="ctr">
              <a:buNone/>
            </a:pPr>
            <a:r>
              <a:rPr lang="it-IT" dirty="0" smtClean="0">
                <a:solidFill>
                  <a:srgbClr val="7030A0"/>
                </a:solidFill>
                <a:latin typeface="Calibri" pitchFamily="34" charset="0"/>
              </a:rPr>
              <a:t>LA SCUOLA DELL’EDUCAZIONE</a:t>
            </a:r>
            <a:endParaRPr lang="it-IT" dirty="0">
              <a:solidFill>
                <a:srgbClr val="7030A0"/>
              </a:solidFill>
              <a:latin typeface="Calibri" pitchFamily="34" charset="0"/>
            </a:endParaRPr>
          </a:p>
        </p:txBody>
      </p:sp>
      <p:sp>
        <p:nvSpPr>
          <p:cNvPr id="3" name="Segnaposto contenuto 2"/>
          <p:cNvSpPr>
            <a:spLocks noGrp="1"/>
          </p:cNvSpPr>
          <p:nvPr>
            <p:ph sz="quarter" idx="13"/>
          </p:nvPr>
        </p:nvSpPr>
        <p:spPr>
          <a:xfrm>
            <a:off x="467544" y="1268760"/>
            <a:ext cx="8352928" cy="1080120"/>
          </a:xfrm>
        </p:spPr>
        <p:txBody>
          <a:bodyPr>
            <a:normAutofit/>
          </a:bodyPr>
          <a:lstStyle/>
          <a:p>
            <a:pPr marL="45720" indent="0">
              <a:buNone/>
            </a:pPr>
            <a:r>
              <a:rPr lang="it-IT" sz="1800" dirty="0" smtClean="0">
                <a:solidFill>
                  <a:srgbClr val="7030A0"/>
                </a:solidFill>
                <a:latin typeface="Calibri" pitchFamily="34" charset="0"/>
              </a:rPr>
              <a:t>Luogo di costruzione di </a:t>
            </a:r>
            <a:r>
              <a:rPr lang="it-IT" sz="1800" dirty="0" smtClean="0">
                <a:solidFill>
                  <a:srgbClr val="7030A0"/>
                </a:solidFill>
                <a:effectLst>
                  <a:outerShdw blurRad="38100" dist="38100" dir="2700000" algn="tl">
                    <a:srgbClr val="000000">
                      <a:alpha val="43137"/>
                    </a:srgbClr>
                  </a:outerShdw>
                </a:effectLst>
                <a:latin typeface="Calibri" pitchFamily="34" charset="0"/>
              </a:rPr>
              <a:t>VALORI</a:t>
            </a:r>
            <a:r>
              <a:rPr lang="it-IT" sz="1800" dirty="0" smtClean="0">
                <a:solidFill>
                  <a:srgbClr val="7030A0"/>
                </a:solidFill>
                <a:latin typeface="Calibri" pitchFamily="34" charset="0"/>
              </a:rPr>
              <a:t> e </a:t>
            </a:r>
            <a:r>
              <a:rPr lang="it-IT" sz="1800" dirty="0" err="1" smtClean="0">
                <a:solidFill>
                  <a:srgbClr val="7030A0"/>
                </a:solidFill>
                <a:latin typeface="Calibri" pitchFamily="34" charset="0"/>
              </a:rPr>
              <a:t>saperi</a:t>
            </a:r>
            <a:r>
              <a:rPr lang="it-IT" sz="1800" dirty="0" smtClean="0">
                <a:solidFill>
                  <a:srgbClr val="7030A0"/>
                </a:solidFill>
                <a:latin typeface="Calibri" pitchFamily="34" charset="0"/>
              </a:rPr>
              <a:t>, elabora cultura individuale e collettiva, influenza il contesto sociale, politico, valoriale e da esso è influenzato</a:t>
            </a:r>
            <a:endParaRPr lang="it-IT" sz="1800" dirty="0">
              <a:solidFill>
                <a:srgbClr val="7030A0"/>
              </a:solidFill>
              <a:latin typeface="Calibri" pitchFamily="34" charset="0"/>
            </a:endParaRPr>
          </a:p>
        </p:txBody>
      </p:sp>
      <p:graphicFrame>
        <p:nvGraphicFramePr>
          <p:cNvPr id="4" name="Diagramma 3"/>
          <p:cNvGraphicFramePr/>
          <p:nvPr>
            <p:extLst>
              <p:ext uri="{D42A27DB-BD31-4B8C-83A1-F6EECF244321}">
                <p14:modId xmlns:p14="http://schemas.microsoft.com/office/powerpoint/2010/main" val="3419662644"/>
              </p:ext>
            </p:extLst>
          </p:nvPr>
        </p:nvGraphicFramePr>
        <p:xfrm>
          <a:off x="539552" y="2204864"/>
          <a:ext cx="8280920"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057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FAB8D83B-2563-4EB6-9B51-D12E68B11D68}"/>
                                            </p:graphicEl>
                                          </p:spTgt>
                                        </p:tgtEl>
                                        <p:attrNameLst>
                                          <p:attrName>style.visibility</p:attrName>
                                        </p:attrNameLst>
                                      </p:cBhvr>
                                      <p:to>
                                        <p:strVal val="visible"/>
                                      </p:to>
                                    </p:set>
                                    <p:animEffect transition="in" filter="wipe(up)">
                                      <p:cBhvr>
                                        <p:cTn id="17" dur="500"/>
                                        <p:tgtEl>
                                          <p:spTgt spid="4">
                                            <p:graphicEl>
                                              <a:dgm id="{FAB8D83B-2563-4EB6-9B51-D12E68B11D68}"/>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graphicEl>
                                              <a:dgm id="{C1FA5213-CAB1-40A3-9FEF-9918A753FBB7}"/>
                                            </p:graphicEl>
                                          </p:spTgt>
                                        </p:tgtEl>
                                        <p:attrNameLst>
                                          <p:attrName>style.visibility</p:attrName>
                                        </p:attrNameLst>
                                      </p:cBhvr>
                                      <p:to>
                                        <p:strVal val="visible"/>
                                      </p:to>
                                    </p:set>
                                    <p:animEffect transition="in" filter="wipe(up)">
                                      <p:cBhvr>
                                        <p:cTn id="22" dur="500"/>
                                        <p:tgtEl>
                                          <p:spTgt spid="4">
                                            <p:graphicEl>
                                              <a:dgm id="{C1FA5213-CAB1-40A3-9FEF-9918A753FBB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graphicEl>
                                              <a:dgm id="{13E9E2CC-C096-4CD0-9E3B-1BC4C3BA05DD}"/>
                                            </p:graphicEl>
                                          </p:spTgt>
                                        </p:tgtEl>
                                        <p:attrNameLst>
                                          <p:attrName>style.visibility</p:attrName>
                                        </p:attrNameLst>
                                      </p:cBhvr>
                                      <p:to>
                                        <p:strVal val="visible"/>
                                      </p:to>
                                    </p:set>
                                    <p:animEffect transition="in" filter="wipe(up)">
                                      <p:cBhvr>
                                        <p:cTn id="27" dur="500"/>
                                        <p:tgtEl>
                                          <p:spTgt spid="4">
                                            <p:graphicEl>
                                              <a:dgm id="{13E9E2CC-C096-4CD0-9E3B-1BC4C3BA05DD}"/>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graphicEl>
                                              <a:dgm id="{8A5F81E1-7937-46DC-B576-157B4A037546}"/>
                                            </p:graphicEl>
                                          </p:spTgt>
                                        </p:tgtEl>
                                        <p:attrNameLst>
                                          <p:attrName>style.visibility</p:attrName>
                                        </p:attrNameLst>
                                      </p:cBhvr>
                                      <p:to>
                                        <p:strVal val="visible"/>
                                      </p:to>
                                    </p:set>
                                    <p:animEffect transition="in" filter="wipe(up)">
                                      <p:cBhvr>
                                        <p:cTn id="32" dur="500"/>
                                        <p:tgtEl>
                                          <p:spTgt spid="4">
                                            <p:graphicEl>
                                              <a:dgm id="{8A5F81E1-7937-46DC-B576-157B4A037546}"/>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graphicEl>
                                              <a:dgm id="{F5B2B199-AB45-44FB-B5A6-6AD0F4F88FB7}"/>
                                            </p:graphicEl>
                                          </p:spTgt>
                                        </p:tgtEl>
                                        <p:attrNameLst>
                                          <p:attrName>style.visibility</p:attrName>
                                        </p:attrNameLst>
                                      </p:cBhvr>
                                      <p:to>
                                        <p:strVal val="visible"/>
                                      </p:to>
                                    </p:set>
                                    <p:animEffect transition="in" filter="wipe(up)">
                                      <p:cBhvr>
                                        <p:cTn id="37" dur="500"/>
                                        <p:tgtEl>
                                          <p:spTgt spid="4">
                                            <p:graphicEl>
                                              <a:dgm id="{F5B2B199-AB45-44FB-B5A6-6AD0F4F88FB7}"/>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
                                            <p:graphicEl>
                                              <a:dgm id="{D3ADAB7A-1136-4465-911C-41CA349E55FF}"/>
                                            </p:graphicEl>
                                          </p:spTgt>
                                        </p:tgtEl>
                                        <p:attrNameLst>
                                          <p:attrName>style.visibility</p:attrName>
                                        </p:attrNameLst>
                                      </p:cBhvr>
                                      <p:to>
                                        <p:strVal val="visible"/>
                                      </p:to>
                                    </p:set>
                                    <p:animEffect transition="in" filter="wipe(up)">
                                      <p:cBhvr>
                                        <p:cTn id="42" dur="500"/>
                                        <p:tgtEl>
                                          <p:spTgt spid="4">
                                            <p:graphicEl>
                                              <a:dgm id="{D3ADAB7A-1136-4465-911C-41CA349E55F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Graphic spid="4"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88640"/>
            <a:ext cx="8198296" cy="1143000"/>
          </a:xfrm>
        </p:spPr>
        <p:txBody>
          <a:bodyPr/>
          <a:lstStyle/>
          <a:p>
            <a:pPr marL="0" indent="0" algn="ctr">
              <a:buNone/>
            </a:pPr>
            <a:r>
              <a:rPr lang="it-IT" dirty="0" smtClean="0">
                <a:solidFill>
                  <a:srgbClr val="7030A0"/>
                </a:solidFill>
                <a:latin typeface="Calibri" pitchFamily="34" charset="0"/>
              </a:rPr>
              <a:t>LE FIGURE PROFESSIONALI</a:t>
            </a:r>
            <a:endParaRPr lang="it-IT" dirty="0">
              <a:solidFill>
                <a:srgbClr val="7030A0"/>
              </a:solidFill>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2917362677"/>
              </p:ext>
            </p:extLst>
          </p:nvPr>
        </p:nvGraphicFramePr>
        <p:xfrm>
          <a:off x="611560" y="1412776"/>
          <a:ext cx="7920880"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0453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5576A518-4204-44F9-BB11-6481E9D56047}"/>
                                            </p:graphicEl>
                                          </p:spTgt>
                                        </p:tgtEl>
                                        <p:attrNameLst>
                                          <p:attrName>style.visibility</p:attrName>
                                        </p:attrNameLst>
                                      </p:cBhvr>
                                      <p:to>
                                        <p:strVal val="visible"/>
                                      </p:to>
                                    </p:set>
                                    <p:animEffect transition="in" filter="wipe(up)">
                                      <p:cBhvr>
                                        <p:cTn id="12" dur="500"/>
                                        <p:tgtEl>
                                          <p:spTgt spid="4">
                                            <p:graphicEl>
                                              <a:dgm id="{5576A518-4204-44F9-BB11-6481E9D56047}"/>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graphicEl>
                                              <a:dgm id="{9A8AB69C-935E-43B7-BFC5-9B782CFB53C0}"/>
                                            </p:graphicEl>
                                          </p:spTgt>
                                        </p:tgtEl>
                                        <p:attrNameLst>
                                          <p:attrName>style.visibility</p:attrName>
                                        </p:attrNameLst>
                                      </p:cBhvr>
                                      <p:to>
                                        <p:strVal val="visible"/>
                                      </p:to>
                                    </p:set>
                                    <p:animEffect transition="in" filter="wipe(up)">
                                      <p:cBhvr>
                                        <p:cTn id="15" dur="500"/>
                                        <p:tgtEl>
                                          <p:spTgt spid="4">
                                            <p:graphicEl>
                                              <a:dgm id="{9A8AB69C-935E-43B7-BFC5-9B782CFB53C0}"/>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graphicEl>
                                              <a:dgm id="{E3C778D8-367F-456A-83A5-6D3876873957}"/>
                                            </p:graphicEl>
                                          </p:spTgt>
                                        </p:tgtEl>
                                        <p:attrNameLst>
                                          <p:attrName>style.visibility</p:attrName>
                                        </p:attrNameLst>
                                      </p:cBhvr>
                                      <p:to>
                                        <p:strVal val="visible"/>
                                      </p:to>
                                    </p:set>
                                    <p:animEffect transition="in" filter="wipe(up)">
                                      <p:cBhvr>
                                        <p:cTn id="20" dur="500"/>
                                        <p:tgtEl>
                                          <p:spTgt spid="4">
                                            <p:graphicEl>
                                              <a:dgm id="{E3C778D8-367F-456A-83A5-6D3876873957}"/>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graphicEl>
                                              <a:dgm id="{F580729B-750D-40BF-8035-62C7A5E3F931}"/>
                                            </p:graphicEl>
                                          </p:spTgt>
                                        </p:tgtEl>
                                        <p:attrNameLst>
                                          <p:attrName>style.visibility</p:attrName>
                                        </p:attrNameLst>
                                      </p:cBhvr>
                                      <p:to>
                                        <p:strVal val="visible"/>
                                      </p:to>
                                    </p:set>
                                    <p:animEffect transition="in" filter="wipe(up)">
                                      <p:cBhvr>
                                        <p:cTn id="23" dur="500"/>
                                        <p:tgtEl>
                                          <p:spTgt spid="4">
                                            <p:graphicEl>
                                              <a:dgm id="{F580729B-750D-40BF-8035-62C7A5E3F93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4">
                                            <p:graphicEl>
                                              <a:dgm id="{47CD82A9-1C13-4A45-AA5D-9CC142EC08FB}"/>
                                            </p:graphicEl>
                                          </p:spTgt>
                                        </p:tgtEl>
                                        <p:attrNameLst>
                                          <p:attrName>style.visibility</p:attrName>
                                        </p:attrNameLst>
                                      </p:cBhvr>
                                      <p:to>
                                        <p:strVal val="visible"/>
                                      </p:to>
                                    </p:set>
                                    <p:animEffect transition="in" filter="wipe(up)">
                                      <p:cBhvr>
                                        <p:cTn id="28" dur="500"/>
                                        <p:tgtEl>
                                          <p:spTgt spid="4">
                                            <p:graphicEl>
                                              <a:dgm id="{47CD82A9-1C13-4A45-AA5D-9CC142EC08FB}"/>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
                                            <p:graphicEl>
                                              <a:dgm id="{148CFBB8-DE61-428B-93F7-C367E21C4F21}"/>
                                            </p:graphicEl>
                                          </p:spTgt>
                                        </p:tgtEl>
                                        <p:attrNameLst>
                                          <p:attrName>style.visibility</p:attrName>
                                        </p:attrNameLst>
                                      </p:cBhvr>
                                      <p:to>
                                        <p:strVal val="visible"/>
                                      </p:to>
                                    </p:set>
                                    <p:animEffect transition="in" filter="wipe(up)">
                                      <p:cBhvr>
                                        <p:cTn id="31" dur="500"/>
                                        <p:tgtEl>
                                          <p:spTgt spid="4">
                                            <p:graphicEl>
                                              <a:dgm id="{148CFBB8-DE61-428B-93F7-C367E21C4F2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3900184722"/>
              </p:ext>
            </p:extLst>
          </p:nvPr>
        </p:nvGraphicFramePr>
        <p:xfrm>
          <a:off x="323528" y="332656"/>
          <a:ext cx="8424936" cy="6336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95736" y="2420888"/>
            <a:ext cx="6400712" cy="37444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13869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F34DE4DE-2803-436F-8606-DA7F6E906DC4}"/>
                                            </p:graphicEl>
                                          </p:spTgt>
                                        </p:tgtEl>
                                        <p:attrNameLst>
                                          <p:attrName>style.visibility</p:attrName>
                                        </p:attrNameLst>
                                      </p:cBhvr>
                                      <p:to>
                                        <p:strVal val="visible"/>
                                      </p:to>
                                    </p:set>
                                    <p:animEffect transition="in" filter="wipe(up)">
                                      <p:cBhvr>
                                        <p:cTn id="7" dur="500"/>
                                        <p:tgtEl>
                                          <p:spTgt spid="4">
                                            <p:graphicEl>
                                              <a:dgm id="{F34DE4DE-2803-436F-8606-DA7F6E906DC4}"/>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graphicEl>
                                              <a:dgm id="{AC4B47EF-CD7C-4CF0-9AE4-42C8A3DFD3FC}"/>
                                            </p:graphicEl>
                                          </p:spTgt>
                                        </p:tgtEl>
                                        <p:attrNameLst>
                                          <p:attrName>style.visibility</p:attrName>
                                        </p:attrNameLst>
                                      </p:cBhvr>
                                      <p:to>
                                        <p:strVal val="visible"/>
                                      </p:to>
                                    </p:set>
                                    <p:animEffect transition="in" filter="wipe(up)">
                                      <p:cBhvr>
                                        <p:cTn id="10" dur="500"/>
                                        <p:tgtEl>
                                          <p:spTgt spid="4">
                                            <p:graphicEl>
                                              <a:dgm id="{AC4B47EF-CD7C-4CF0-9AE4-42C8A3DFD3FC}"/>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graphicEl>
                                              <a:dgm id="{4BBEB1CB-654E-4A95-A9C3-9CDB36E7B248}"/>
                                            </p:graphicEl>
                                          </p:spTgt>
                                        </p:tgtEl>
                                        <p:attrNameLst>
                                          <p:attrName>style.visibility</p:attrName>
                                        </p:attrNameLst>
                                      </p:cBhvr>
                                      <p:to>
                                        <p:strVal val="visible"/>
                                      </p:to>
                                    </p:set>
                                    <p:animEffect transition="in" filter="wipe(up)">
                                      <p:cBhvr>
                                        <p:cTn id="15" dur="500"/>
                                        <p:tgtEl>
                                          <p:spTgt spid="4">
                                            <p:graphicEl>
                                              <a:dgm id="{4BBEB1CB-654E-4A95-A9C3-9CDB36E7B248}"/>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FBED86DB-7040-4E13-B538-08410AD56EDD}"/>
                                            </p:graphicEl>
                                          </p:spTgt>
                                        </p:tgtEl>
                                        <p:attrNameLst>
                                          <p:attrName>style.visibility</p:attrName>
                                        </p:attrNameLst>
                                      </p:cBhvr>
                                      <p:to>
                                        <p:strVal val="visible"/>
                                      </p:to>
                                    </p:set>
                                    <p:animEffect transition="in" filter="wipe(up)">
                                      <p:cBhvr>
                                        <p:cTn id="18" dur="500"/>
                                        <p:tgtEl>
                                          <p:spTgt spid="4">
                                            <p:graphicEl>
                                              <a:dgm id="{FBED86DB-7040-4E13-B538-08410AD56EDD}"/>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1980845710"/>
              </p:ext>
            </p:extLst>
          </p:nvPr>
        </p:nvGraphicFramePr>
        <p:xfrm>
          <a:off x="395536" y="188640"/>
          <a:ext cx="8424936" cy="64087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139952" y="3356992"/>
            <a:ext cx="3193023" cy="319302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0376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977E8496-B61F-44A4-B1E6-6E9E6A778A86}"/>
                                            </p:graphicEl>
                                          </p:spTgt>
                                        </p:tgtEl>
                                        <p:attrNameLst>
                                          <p:attrName>style.visibility</p:attrName>
                                        </p:attrNameLst>
                                      </p:cBhvr>
                                      <p:to>
                                        <p:strVal val="visible"/>
                                      </p:to>
                                    </p:set>
                                    <p:animEffect transition="in" filter="wipe(up)">
                                      <p:cBhvr>
                                        <p:cTn id="7" dur="500"/>
                                        <p:tgtEl>
                                          <p:spTgt spid="4">
                                            <p:graphicEl>
                                              <a:dgm id="{977E8496-B61F-44A4-B1E6-6E9E6A778A86}"/>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graphicEl>
                                              <a:dgm id="{D50AC9A0-6C61-472C-81A9-AFFE77F99E62}"/>
                                            </p:graphicEl>
                                          </p:spTgt>
                                        </p:tgtEl>
                                        <p:attrNameLst>
                                          <p:attrName>style.visibility</p:attrName>
                                        </p:attrNameLst>
                                      </p:cBhvr>
                                      <p:to>
                                        <p:strVal val="visible"/>
                                      </p:to>
                                    </p:set>
                                    <p:animEffect transition="in" filter="wipe(up)">
                                      <p:cBhvr>
                                        <p:cTn id="10" dur="500"/>
                                        <p:tgtEl>
                                          <p:spTgt spid="4">
                                            <p:graphicEl>
                                              <a:dgm id="{D50AC9A0-6C61-472C-81A9-AFFE77F99E62}"/>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graphicEl>
                                              <a:dgm id="{FDD361B6-D7AE-49CF-BEF5-D22D2E382238}"/>
                                            </p:graphicEl>
                                          </p:spTgt>
                                        </p:tgtEl>
                                        <p:attrNameLst>
                                          <p:attrName>style.visibility</p:attrName>
                                        </p:attrNameLst>
                                      </p:cBhvr>
                                      <p:to>
                                        <p:strVal val="visible"/>
                                      </p:to>
                                    </p:set>
                                    <p:animEffect transition="in" filter="wipe(up)">
                                      <p:cBhvr>
                                        <p:cTn id="15" dur="500"/>
                                        <p:tgtEl>
                                          <p:spTgt spid="4">
                                            <p:graphicEl>
                                              <a:dgm id="{FDD361B6-D7AE-49CF-BEF5-D22D2E382238}"/>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9688E957-585D-40D7-8EB8-4E91AC6683F7}"/>
                                            </p:graphicEl>
                                          </p:spTgt>
                                        </p:tgtEl>
                                        <p:attrNameLst>
                                          <p:attrName>style.visibility</p:attrName>
                                        </p:attrNameLst>
                                      </p:cBhvr>
                                      <p:to>
                                        <p:strVal val="visible"/>
                                      </p:to>
                                    </p:set>
                                    <p:animEffect transition="in" filter="wipe(up)">
                                      <p:cBhvr>
                                        <p:cTn id="18" dur="500"/>
                                        <p:tgtEl>
                                          <p:spTgt spid="4">
                                            <p:graphicEl>
                                              <a:dgm id="{9688E957-585D-40D7-8EB8-4E91AC6683F7}"/>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
                                            <p:graphicEl>
                                              <a:dgm id="{EDF05C7C-D55C-4484-8585-654090765C2D}"/>
                                            </p:graphicEl>
                                          </p:spTgt>
                                        </p:tgtEl>
                                        <p:attrNameLst>
                                          <p:attrName>style.visibility</p:attrName>
                                        </p:attrNameLst>
                                      </p:cBhvr>
                                      <p:to>
                                        <p:strVal val="visible"/>
                                      </p:to>
                                    </p:set>
                                    <p:animEffect transition="in" filter="wipe(up)">
                                      <p:cBhvr>
                                        <p:cTn id="23" dur="500"/>
                                        <p:tgtEl>
                                          <p:spTgt spid="4">
                                            <p:graphicEl>
                                              <a:dgm id="{EDF05C7C-D55C-4484-8585-654090765C2D}"/>
                                            </p:graphic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graphicEl>
                                              <a:dgm id="{E51F29C4-07E7-472F-8522-C5BD9C243017}"/>
                                            </p:graphicEl>
                                          </p:spTgt>
                                        </p:tgtEl>
                                        <p:attrNameLst>
                                          <p:attrName>style.visibility</p:attrName>
                                        </p:attrNameLst>
                                      </p:cBhvr>
                                      <p:to>
                                        <p:strVal val="visible"/>
                                      </p:to>
                                    </p:set>
                                    <p:animEffect transition="in" filter="wipe(up)">
                                      <p:cBhvr>
                                        <p:cTn id="26" dur="500"/>
                                        <p:tgtEl>
                                          <p:spTgt spid="4">
                                            <p:graphicEl>
                                              <a:dgm id="{E51F29C4-07E7-472F-8522-C5BD9C243017}"/>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2150945784"/>
              </p:ext>
            </p:extLst>
          </p:nvPr>
        </p:nvGraphicFramePr>
        <p:xfrm>
          <a:off x="467544" y="188640"/>
          <a:ext cx="8568952"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67744" y="1988840"/>
            <a:ext cx="4320480" cy="3240360"/>
          </a:xfrm>
          <a:prstGeom prst="rect">
            <a:avLst/>
          </a:prstGeo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58146" y="3861048"/>
            <a:ext cx="3989141" cy="277442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75001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E43A0A3B-2F50-421A-9EB0-D880F7B3B619}"/>
                                            </p:graphicEl>
                                          </p:spTgt>
                                        </p:tgtEl>
                                        <p:attrNameLst>
                                          <p:attrName>style.visibility</p:attrName>
                                        </p:attrNameLst>
                                      </p:cBhvr>
                                      <p:to>
                                        <p:strVal val="visible"/>
                                      </p:to>
                                    </p:set>
                                    <p:animEffect transition="in" filter="wipe(up)">
                                      <p:cBhvr>
                                        <p:cTn id="7" dur="500"/>
                                        <p:tgtEl>
                                          <p:spTgt spid="4">
                                            <p:graphicEl>
                                              <a:dgm id="{E43A0A3B-2F50-421A-9EB0-D880F7B3B619}"/>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graphicEl>
                                              <a:dgm id="{5E0CF01F-BD89-48A6-8243-B6E8872C02DD}"/>
                                            </p:graphicEl>
                                          </p:spTgt>
                                        </p:tgtEl>
                                        <p:attrNameLst>
                                          <p:attrName>style.visibility</p:attrName>
                                        </p:attrNameLst>
                                      </p:cBhvr>
                                      <p:to>
                                        <p:strVal val="visible"/>
                                      </p:to>
                                    </p:set>
                                    <p:animEffect transition="in" filter="wipe(up)">
                                      <p:cBhvr>
                                        <p:cTn id="10" dur="500"/>
                                        <p:tgtEl>
                                          <p:spTgt spid="4">
                                            <p:graphicEl>
                                              <a:dgm id="{5E0CF01F-BD89-48A6-8243-B6E8872C02DD}"/>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graphicEl>
                                              <a:dgm id="{4AB14B6B-874D-496F-B31D-702713745EBF}"/>
                                            </p:graphicEl>
                                          </p:spTgt>
                                        </p:tgtEl>
                                        <p:attrNameLst>
                                          <p:attrName>style.visibility</p:attrName>
                                        </p:attrNameLst>
                                      </p:cBhvr>
                                      <p:to>
                                        <p:strVal val="visible"/>
                                      </p:to>
                                    </p:set>
                                    <p:animEffect transition="in" filter="wipe(up)">
                                      <p:cBhvr>
                                        <p:cTn id="15" dur="500"/>
                                        <p:tgtEl>
                                          <p:spTgt spid="4">
                                            <p:graphicEl>
                                              <a:dgm id="{4AB14B6B-874D-496F-B31D-702713745EBF}"/>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1DFEA13A-8BC9-4466-B5B9-04EFE5A3BAEC}"/>
                                            </p:graphicEl>
                                          </p:spTgt>
                                        </p:tgtEl>
                                        <p:attrNameLst>
                                          <p:attrName>style.visibility</p:attrName>
                                        </p:attrNameLst>
                                      </p:cBhvr>
                                      <p:to>
                                        <p:strVal val="visible"/>
                                      </p:to>
                                    </p:set>
                                    <p:animEffect transition="in" filter="wipe(up)">
                                      <p:cBhvr>
                                        <p:cTn id="18" dur="500"/>
                                        <p:tgtEl>
                                          <p:spTgt spid="4">
                                            <p:graphicEl>
                                              <a:dgm id="{1DFEA13A-8BC9-4466-B5B9-04EFE5A3BAE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2080629120"/>
              </p:ext>
            </p:extLst>
          </p:nvPr>
        </p:nvGraphicFramePr>
        <p:xfrm>
          <a:off x="251520" y="188640"/>
          <a:ext cx="8568952" cy="65527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09697" y="3429000"/>
            <a:ext cx="4523473" cy="29854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6852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EAC50E9D-05BC-4A17-BA54-9C638E66F21B}"/>
                                            </p:graphicEl>
                                          </p:spTgt>
                                        </p:tgtEl>
                                        <p:attrNameLst>
                                          <p:attrName>style.visibility</p:attrName>
                                        </p:attrNameLst>
                                      </p:cBhvr>
                                      <p:to>
                                        <p:strVal val="visible"/>
                                      </p:to>
                                    </p:set>
                                    <p:animEffect transition="in" filter="wipe(up)">
                                      <p:cBhvr>
                                        <p:cTn id="7" dur="500"/>
                                        <p:tgtEl>
                                          <p:spTgt spid="4">
                                            <p:graphicEl>
                                              <a:dgm id="{EAC50E9D-05BC-4A17-BA54-9C638E66F21B}"/>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graphicEl>
                                              <a:dgm id="{2E9054A7-E4CA-45D5-A993-CC0CCC0C1FE7}"/>
                                            </p:graphicEl>
                                          </p:spTgt>
                                        </p:tgtEl>
                                        <p:attrNameLst>
                                          <p:attrName>style.visibility</p:attrName>
                                        </p:attrNameLst>
                                      </p:cBhvr>
                                      <p:to>
                                        <p:strVal val="visible"/>
                                      </p:to>
                                    </p:set>
                                    <p:animEffect transition="in" filter="wipe(up)">
                                      <p:cBhvr>
                                        <p:cTn id="10" dur="500"/>
                                        <p:tgtEl>
                                          <p:spTgt spid="4">
                                            <p:graphicEl>
                                              <a:dgm id="{2E9054A7-E4CA-45D5-A993-CC0CCC0C1FE7}"/>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graphicEl>
                                              <a:dgm id="{D79BD1E4-8CFC-4AF9-B345-49DCC6686800}"/>
                                            </p:graphicEl>
                                          </p:spTgt>
                                        </p:tgtEl>
                                        <p:attrNameLst>
                                          <p:attrName>style.visibility</p:attrName>
                                        </p:attrNameLst>
                                      </p:cBhvr>
                                      <p:to>
                                        <p:strVal val="visible"/>
                                      </p:to>
                                    </p:set>
                                    <p:animEffect transition="in" filter="wipe(up)">
                                      <p:cBhvr>
                                        <p:cTn id="15" dur="500"/>
                                        <p:tgtEl>
                                          <p:spTgt spid="4">
                                            <p:graphicEl>
                                              <a:dgm id="{D79BD1E4-8CFC-4AF9-B345-49DCC6686800}"/>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41B63BF0-ECB5-4029-BEAF-3441C0AF2132}"/>
                                            </p:graphicEl>
                                          </p:spTgt>
                                        </p:tgtEl>
                                        <p:attrNameLst>
                                          <p:attrName>style.visibility</p:attrName>
                                        </p:attrNameLst>
                                      </p:cBhvr>
                                      <p:to>
                                        <p:strVal val="visible"/>
                                      </p:to>
                                    </p:set>
                                    <p:animEffect transition="in" filter="wipe(up)">
                                      <p:cBhvr>
                                        <p:cTn id="18" dur="500"/>
                                        <p:tgtEl>
                                          <p:spTgt spid="4">
                                            <p:graphicEl>
                                              <a:dgm id="{41B63BF0-ECB5-4029-BEAF-3441C0AF2132}"/>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
                                            <p:graphicEl>
                                              <a:dgm id="{0D3C3F76-D307-49C6-96CF-A09708D86CE7}"/>
                                            </p:graphicEl>
                                          </p:spTgt>
                                        </p:tgtEl>
                                        <p:attrNameLst>
                                          <p:attrName>style.visibility</p:attrName>
                                        </p:attrNameLst>
                                      </p:cBhvr>
                                      <p:to>
                                        <p:strVal val="visible"/>
                                      </p:to>
                                    </p:set>
                                    <p:animEffect transition="in" filter="wipe(up)">
                                      <p:cBhvr>
                                        <p:cTn id="23" dur="500"/>
                                        <p:tgtEl>
                                          <p:spTgt spid="4">
                                            <p:graphicEl>
                                              <a:dgm id="{0D3C3F76-D307-49C6-96CF-A09708D86CE7}"/>
                                            </p:graphic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graphicEl>
                                              <a:dgm id="{11C5B097-ED9A-4C2C-A91C-3CFAF42F768C}"/>
                                            </p:graphicEl>
                                          </p:spTgt>
                                        </p:tgtEl>
                                        <p:attrNameLst>
                                          <p:attrName>style.visibility</p:attrName>
                                        </p:attrNameLst>
                                      </p:cBhvr>
                                      <p:to>
                                        <p:strVal val="visible"/>
                                      </p:to>
                                    </p:set>
                                    <p:animEffect transition="in" filter="wipe(up)">
                                      <p:cBhvr>
                                        <p:cTn id="26" dur="500"/>
                                        <p:tgtEl>
                                          <p:spTgt spid="4">
                                            <p:graphicEl>
                                              <a:dgm id="{11C5B097-ED9A-4C2C-A91C-3CFAF42F768C}"/>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1117561411"/>
              </p:ext>
            </p:extLst>
          </p:nvPr>
        </p:nvGraphicFramePr>
        <p:xfrm>
          <a:off x="323528" y="260648"/>
          <a:ext cx="8496944"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Immagin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23728" y="3059958"/>
            <a:ext cx="6768752" cy="2961329"/>
          </a:xfrm>
          <a:prstGeom prst="rect">
            <a:avLst/>
          </a:prstGeom>
        </p:spPr>
      </p:pic>
    </p:spTree>
    <p:extLst>
      <p:ext uri="{BB962C8B-B14F-4D97-AF65-F5344CB8AC3E}">
        <p14:creationId xmlns:p14="http://schemas.microsoft.com/office/powerpoint/2010/main" val="4175699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AF0AEDDD-0E6B-4884-8F93-A73A65963916}"/>
                                            </p:graphicEl>
                                          </p:spTgt>
                                        </p:tgtEl>
                                        <p:attrNameLst>
                                          <p:attrName>style.visibility</p:attrName>
                                        </p:attrNameLst>
                                      </p:cBhvr>
                                      <p:to>
                                        <p:strVal val="visible"/>
                                      </p:to>
                                    </p:set>
                                    <p:animEffect transition="in" filter="wipe(up)">
                                      <p:cBhvr>
                                        <p:cTn id="7" dur="500"/>
                                        <p:tgtEl>
                                          <p:spTgt spid="4">
                                            <p:graphicEl>
                                              <a:dgm id="{AF0AEDDD-0E6B-4884-8F93-A73A65963916}"/>
                                            </p:graphic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
                                            <p:graphicEl>
                                              <a:dgm id="{8032037D-3CA6-4436-90B7-F00F3ADE987B}"/>
                                            </p:graphicEl>
                                          </p:spTgt>
                                        </p:tgtEl>
                                        <p:attrNameLst>
                                          <p:attrName>style.visibility</p:attrName>
                                        </p:attrNameLst>
                                      </p:cBhvr>
                                      <p:to>
                                        <p:strVal val="visible"/>
                                      </p:to>
                                    </p:set>
                                    <p:animEffect transition="in" filter="wipe(up)">
                                      <p:cBhvr>
                                        <p:cTn id="10" dur="500"/>
                                        <p:tgtEl>
                                          <p:spTgt spid="4">
                                            <p:graphicEl>
                                              <a:dgm id="{8032037D-3CA6-4436-90B7-F00F3ADE987B}"/>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childTnLst>
                                    <p:set>
                                      <p:cBhvr>
                                        <p:cTn id="14" dur="1" fill="hold">
                                          <p:stCondLst>
                                            <p:cond delay="0"/>
                                          </p:stCondLst>
                                        </p:cTn>
                                        <p:tgtEl>
                                          <p:spTgt spid="4">
                                            <p:graphicEl>
                                              <a:dgm id="{B20FE5DB-3CBF-4246-89B1-18EFB79FEA0D}"/>
                                            </p:graphicEl>
                                          </p:spTgt>
                                        </p:tgtEl>
                                        <p:attrNameLst>
                                          <p:attrName>style.visibility</p:attrName>
                                        </p:attrNameLst>
                                      </p:cBhvr>
                                      <p:to>
                                        <p:strVal val="visible"/>
                                      </p:to>
                                    </p:set>
                                    <p:animEffect transition="in" filter="wipe(up)">
                                      <p:cBhvr>
                                        <p:cTn id="15" dur="500"/>
                                        <p:tgtEl>
                                          <p:spTgt spid="4">
                                            <p:graphicEl>
                                              <a:dgm id="{B20FE5DB-3CBF-4246-89B1-18EFB79FEA0D}"/>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5EC17FF7-4AF2-4795-8CF2-A23218876008}"/>
                                            </p:graphicEl>
                                          </p:spTgt>
                                        </p:tgtEl>
                                        <p:attrNameLst>
                                          <p:attrName>style.visibility</p:attrName>
                                        </p:attrNameLst>
                                      </p:cBhvr>
                                      <p:to>
                                        <p:strVal val="visible"/>
                                      </p:to>
                                    </p:set>
                                    <p:animEffect transition="in" filter="wipe(up)">
                                      <p:cBhvr>
                                        <p:cTn id="18" dur="500"/>
                                        <p:tgtEl>
                                          <p:spTgt spid="4">
                                            <p:graphicEl>
                                              <a:dgm id="{5EC17FF7-4AF2-4795-8CF2-A2321887600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
                                            <p:graphicEl>
                                              <a:dgm id="{42660231-53E4-4F67-B4AE-A01EF7DD0507}"/>
                                            </p:graphicEl>
                                          </p:spTgt>
                                        </p:tgtEl>
                                        <p:attrNameLst>
                                          <p:attrName>style.visibility</p:attrName>
                                        </p:attrNameLst>
                                      </p:cBhvr>
                                      <p:to>
                                        <p:strVal val="visible"/>
                                      </p:to>
                                    </p:set>
                                    <p:animEffect transition="in" filter="wipe(up)">
                                      <p:cBhvr>
                                        <p:cTn id="23" dur="500"/>
                                        <p:tgtEl>
                                          <p:spTgt spid="4">
                                            <p:graphicEl>
                                              <a:dgm id="{42660231-53E4-4F67-B4AE-A01EF7DD0507}"/>
                                            </p:graphic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graphicEl>
                                              <a:dgm id="{803733AA-313A-4C4B-87AE-8B0B92A01E8B}"/>
                                            </p:graphicEl>
                                          </p:spTgt>
                                        </p:tgtEl>
                                        <p:attrNameLst>
                                          <p:attrName>style.visibility</p:attrName>
                                        </p:attrNameLst>
                                      </p:cBhvr>
                                      <p:to>
                                        <p:strVal val="visible"/>
                                      </p:to>
                                    </p:set>
                                    <p:animEffect transition="in" filter="wipe(up)">
                                      <p:cBhvr>
                                        <p:cTn id="26" dur="500"/>
                                        <p:tgtEl>
                                          <p:spTgt spid="4">
                                            <p:graphicEl>
                                              <a:dgm id="{803733AA-313A-4C4B-87AE-8B0B92A01E8B}"/>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88640"/>
            <a:ext cx="7848872" cy="1503040"/>
          </a:xfrm>
        </p:spPr>
        <p:txBody>
          <a:bodyPr/>
          <a:lstStyle/>
          <a:p>
            <a:pPr marL="0" indent="0" algn="ctr">
              <a:buNone/>
            </a:pPr>
            <a:r>
              <a:rPr lang="it-IT" dirty="0" smtClean="0">
                <a:solidFill>
                  <a:srgbClr val="7030A0"/>
                </a:solidFill>
                <a:latin typeface="Calibri" pitchFamily="34" charset="0"/>
              </a:rPr>
              <a:t>SCUOLA DELL’INFANZIA ROBINSON CRUSOE</a:t>
            </a:r>
            <a:endParaRPr lang="it-IT" dirty="0">
              <a:solidFill>
                <a:srgbClr val="7030A0"/>
              </a:solidFill>
              <a:latin typeface="Calibri" pitchFamily="34" charset="0"/>
            </a:endParaRPr>
          </a:p>
        </p:txBody>
      </p:sp>
      <p:pic>
        <p:nvPicPr>
          <p:cNvPr id="4" name="Segnaposto contenuto 3"/>
          <p:cNvPicPr>
            <a:picLocks noGrp="1" noChangeAspect="1"/>
          </p:cNvPicPr>
          <p:nvPr>
            <p:ph sz="quarter" idx="13"/>
          </p:nvPr>
        </p:nvPicPr>
        <p:blipFill>
          <a:blip r:embed="rId3" cstate="print">
            <a:extLst>
              <a:ext uri="{28A0092B-C50C-407E-A947-70E740481C1C}">
                <a14:useLocalDpi xmlns:a14="http://schemas.microsoft.com/office/drawing/2010/main" val="0"/>
              </a:ext>
            </a:extLst>
          </a:blip>
          <a:stretch>
            <a:fillRect/>
          </a:stretch>
        </p:blipFill>
        <p:spPr>
          <a:xfrm>
            <a:off x="1547664" y="1916831"/>
            <a:ext cx="6192688" cy="4644517"/>
          </a:xfr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4312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16632"/>
            <a:ext cx="6512511" cy="1143000"/>
          </a:xfrm>
        </p:spPr>
        <p:txBody>
          <a:bodyPr/>
          <a:lstStyle/>
          <a:p>
            <a:pPr marL="0" indent="0" algn="l">
              <a:buNone/>
            </a:pPr>
            <a:r>
              <a:rPr lang="it-IT" dirty="0" smtClean="0">
                <a:solidFill>
                  <a:srgbClr val="7030A0"/>
                </a:solidFill>
                <a:latin typeface="Calibri" pitchFamily="34" charset="0"/>
              </a:rPr>
              <a:t>Struttura</a:t>
            </a:r>
            <a:endParaRPr lang="it-IT" dirty="0">
              <a:solidFill>
                <a:srgbClr val="7030A0"/>
              </a:solidFill>
              <a:latin typeface="Calibri" pitchFamily="34" charset="0"/>
            </a:endParaRPr>
          </a:p>
        </p:txBody>
      </p:sp>
      <p:pic>
        <p:nvPicPr>
          <p:cNvPr id="6" name="Immagine 5"/>
          <p:cNvPicPr>
            <a:picLocks noChangeAspect="1"/>
          </p:cNvPicPr>
          <p:nvPr/>
        </p:nvPicPr>
        <p:blipFill rotWithShape="1">
          <a:blip r:embed="rId2" cstate="print">
            <a:extLst>
              <a:ext uri="{28A0092B-C50C-407E-A947-70E740481C1C}">
                <a14:useLocalDpi xmlns:a14="http://schemas.microsoft.com/office/drawing/2010/main" val="0"/>
              </a:ext>
            </a:extLst>
          </a:blip>
          <a:srcRect l="7391" r="15692"/>
          <a:stretch/>
        </p:blipFill>
        <p:spPr>
          <a:xfrm rot="16200000">
            <a:off x="2222028" y="-629739"/>
            <a:ext cx="4752527" cy="8693542"/>
          </a:xfrm>
          <a:prstGeom prst="rect">
            <a:avLst/>
          </a:prstGeom>
        </p:spPr>
      </p:pic>
    </p:spTree>
    <p:extLst>
      <p:ext uri="{BB962C8B-B14F-4D97-AF65-F5344CB8AC3E}">
        <p14:creationId xmlns:p14="http://schemas.microsoft.com/office/powerpoint/2010/main" val="3864312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16632"/>
            <a:ext cx="7766248" cy="1143000"/>
          </a:xfrm>
        </p:spPr>
        <p:txBody>
          <a:bodyPr/>
          <a:lstStyle/>
          <a:p>
            <a:pPr marL="0" indent="0" algn="ctr">
              <a:buNone/>
            </a:pPr>
            <a:r>
              <a:rPr lang="it-IT" dirty="0" smtClean="0">
                <a:solidFill>
                  <a:srgbClr val="7030A0"/>
                </a:solidFill>
                <a:latin typeface="Calibri" pitchFamily="34" charset="0"/>
              </a:rPr>
              <a:t>Organizzazione della scuola:</a:t>
            </a:r>
            <a:br>
              <a:rPr lang="it-IT" dirty="0" smtClean="0">
                <a:solidFill>
                  <a:srgbClr val="7030A0"/>
                </a:solidFill>
                <a:latin typeface="Calibri" pitchFamily="34" charset="0"/>
              </a:rPr>
            </a:br>
            <a:endParaRPr lang="it-IT" dirty="0">
              <a:solidFill>
                <a:srgbClr val="7030A0"/>
              </a:solidFill>
              <a:latin typeface="Calibri" pitchFamily="34" charset="0"/>
            </a:endParaRPr>
          </a:p>
        </p:txBody>
      </p:sp>
      <p:sp>
        <p:nvSpPr>
          <p:cNvPr id="3" name="Segnaposto contenuto 2"/>
          <p:cNvSpPr>
            <a:spLocks noGrp="1"/>
          </p:cNvSpPr>
          <p:nvPr>
            <p:ph sz="quarter" idx="13"/>
          </p:nvPr>
        </p:nvSpPr>
        <p:spPr>
          <a:xfrm>
            <a:off x="755576" y="1340768"/>
            <a:ext cx="7992888" cy="5058896"/>
          </a:xfrm>
        </p:spPr>
        <p:txBody>
          <a:bodyPr>
            <a:normAutofit/>
          </a:bodyPr>
          <a:lstStyle/>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PERSONALE</a:t>
            </a:r>
            <a:r>
              <a:rPr lang="it-IT" sz="2000" dirty="0" smtClean="0">
                <a:solidFill>
                  <a:srgbClr val="7030A0"/>
                </a:solidFill>
                <a:latin typeface="Calibri" pitchFamily="34" charset="0"/>
              </a:rPr>
              <a:t>:</a:t>
            </a:r>
          </a:p>
          <a:p>
            <a:pPr lvl="1">
              <a:buFont typeface="Arial" pitchFamily="34" charset="0"/>
              <a:buChar char="•"/>
            </a:pPr>
            <a:r>
              <a:rPr lang="it-IT" sz="1800" dirty="0" smtClean="0">
                <a:solidFill>
                  <a:srgbClr val="7030A0"/>
                </a:solidFill>
                <a:latin typeface="Calibri" pitchFamily="34" charset="0"/>
              </a:rPr>
              <a:t>104 bambini</a:t>
            </a:r>
          </a:p>
          <a:p>
            <a:pPr lvl="1">
              <a:buFont typeface="Arial" pitchFamily="34" charset="0"/>
              <a:buChar char="•"/>
            </a:pPr>
            <a:r>
              <a:rPr lang="it-IT" sz="1800" dirty="0" smtClean="0">
                <a:solidFill>
                  <a:srgbClr val="7030A0"/>
                </a:solidFill>
                <a:latin typeface="Calibri" pitchFamily="34" charset="0"/>
              </a:rPr>
              <a:t>8 insegnanti</a:t>
            </a:r>
          </a:p>
          <a:p>
            <a:pPr lvl="1">
              <a:buFont typeface="Arial" pitchFamily="34" charset="0"/>
              <a:buChar char="•"/>
            </a:pPr>
            <a:r>
              <a:rPr lang="it-IT" sz="1800" dirty="0" smtClean="0">
                <a:solidFill>
                  <a:srgbClr val="7030A0"/>
                </a:solidFill>
                <a:latin typeface="Calibri" pitchFamily="34" charset="0"/>
              </a:rPr>
              <a:t>1 </a:t>
            </a:r>
            <a:r>
              <a:rPr lang="it-IT" sz="1800" dirty="0" err="1" smtClean="0">
                <a:solidFill>
                  <a:srgbClr val="7030A0"/>
                </a:solidFill>
                <a:latin typeface="Calibri" pitchFamily="34" charset="0"/>
              </a:rPr>
              <a:t>atelierista</a:t>
            </a:r>
            <a:endParaRPr lang="it-IT" sz="1800" dirty="0" smtClean="0">
              <a:solidFill>
                <a:srgbClr val="7030A0"/>
              </a:solidFill>
              <a:latin typeface="Calibri" pitchFamily="34" charset="0"/>
            </a:endParaRPr>
          </a:p>
          <a:p>
            <a:pPr lvl="1">
              <a:buFont typeface="Arial" pitchFamily="34" charset="0"/>
              <a:buChar char="•"/>
            </a:pPr>
            <a:r>
              <a:rPr lang="it-IT" sz="1800" dirty="0" smtClean="0">
                <a:solidFill>
                  <a:srgbClr val="7030A0"/>
                </a:solidFill>
                <a:latin typeface="Calibri" pitchFamily="34" charset="0"/>
              </a:rPr>
              <a:t>2 insegnanti di sostegno</a:t>
            </a:r>
          </a:p>
          <a:p>
            <a:pPr lvl="1">
              <a:buFont typeface="Arial" pitchFamily="34" charset="0"/>
              <a:buChar char="•"/>
            </a:pPr>
            <a:r>
              <a:rPr lang="it-IT" sz="1800" dirty="0" smtClean="0">
                <a:solidFill>
                  <a:srgbClr val="7030A0"/>
                </a:solidFill>
                <a:latin typeface="Calibri" pitchFamily="34" charset="0"/>
              </a:rPr>
              <a:t>2 insegnanti part-time per il tempo lungo</a:t>
            </a:r>
          </a:p>
          <a:p>
            <a:pPr lvl="1">
              <a:buFont typeface="Arial" pitchFamily="34" charset="0"/>
              <a:buChar char="•"/>
            </a:pPr>
            <a:r>
              <a:rPr lang="it-IT" sz="1800" dirty="0" smtClean="0">
                <a:solidFill>
                  <a:srgbClr val="7030A0"/>
                </a:solidFill>
                <a:latin typeface="Calibri" pitchFamily="34" charset="0"/>
              </a:rPr>
              <a:t>1 cuoca</a:t>
            </a:r>
          </a:p>
          <a:p>
            <a:pPr lvl="1">
              <a:buFont typeface="Arial" pitchFamily="34" charset="0"/>
              <a:buChar char="•"/>
            </a:pPr>
            <a:r>
              <a:rPr lang="it-IT" sz="1800" dirty="0" smtClean="0">
                <a:solidFill>
                  <a:srgbClr val="7030A0"/>
                </a:solidFill>
                <a:latin typeface="Calibri" pitchFamily="34" charset="0"/>
              </a:rPr>
              <a:t>3 esecutori scolastici</a:t>
            </a:r>
          </a:p>
          <a:p>
            <a:pPr lvl="1">
              <a:buFont typeface="Arial" pitchFamily="34" charset="0"/>
              <a:buChar char="•"/>
            </a:pPr>
            <a:r>
              <a:rPr lang="it-IT" sz="1800" dirty="0" smtClean="0">
                <a:solidFill>
                  <a:srgbClr val="7030A0"/>
                </a:solidFill>
                <a:latin typeface="Calibri" pitchFamily="34" charset="0"/>
              </a:rPr>
              <a:t>3 operatori scolastici part-time</a:t>
            </a:r>
          </a:p>
          <a:p>
            <a:pPr lvl="1">
              <a:buFont typeface="Arial" pitchFamily="34" charset="0"/>
              <a:buChar char="•"/>
            </a:pPr>
            <a:endParaRPr lang="it-IT" sz="1800" dirty="0">
              <a:solidFill>
                <a:srgbClr val="7030A0"/>
              </a:solidFill>
              <a:latin typeface="Calibri" pitchFamily="34" charset="0"/>
            </a:endParaRPr>
          </a:p>
          <a:p>
            <a:pPr marL="365760" lvl="1" indent="0">
              <a:buNone/>
            </a:pPr>
            <a:r>
              <a:rPr lang="it-IT" sz="1800" dirty="0" smtClean="0">
                <a:solidFill>
                  <a:srgbClr val="7030A0"/>
                </a:solidFill>
                <a:latin typeface="Calibri" pitchFamily="34" charset="0"/>
              </a:rPr>
              <a:t>In ogni sezione di 26 bambini la presenza di entrambe le insegnanti per la maggior parte della giornata scolastica garantisce una buona qualità della comunicazione, delle relazioni e, soprattutto delle risorse e delle potenzialità dei bambini.</a:t>
            </a: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2120" y="2420888"/>
            <a:ext cx="3096344" cy="230935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26548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up)">
                                      <p:cBhvr>
                                        <p:cTn id="15" dur="500"/>
                                        <p:tgtEl>
                                          <p:spTgt spid="3">
                                            <p:txEl>
                                              <p:pRg st="1" end="1"/>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up)">
                                      <p:cBhvr>
                                        <p:cTn id="18" dur="500"/>
                                        <p:tgtEl>
                                          <p:spTgt spid="3">
                                            <p:txEl>
                                              <p:pRg st="2" end="2"/>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up)">
                                      <p:cBhvr>
                                        <p:cTn id="21" dur="500"/>
                                        <p:tgtEl>
                                          <p:spTgt spid="3">
                                            <p:txEl>
                                              <p:pRg st="3" end="3"/>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up)">
                                      <p:cBhvr>
                                        <p:cTn id="24" dur="500"/>
                                        <p:tgtEl>
                                          <p:spTgt spid="3">
                                            <p:txEl>
                                              <p:pRg st="4" end="4"/>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500"/>
                                        <p:tgtEl>
                                          <p:spTgt spid="3">
                                            <p:txEl>
                                              <p:pRg st="5" end="5"/>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wipe(up)">
                                      <p:cBhvr>
                                        <p:cTn id="30" dur="500"/>
                                        <p:tgtEl>
                                          <p:spTgt spid="3">
                                            <p:txEl>
                                              <p:pRg st="6" end="6"/>
                                            </p:txEl>
                                          </p:spTgt>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animEffect transition="in" filter="wipe(up)">
                                      <p:cBhvr>
                                        <p:cTn id="33" dur="500"/>
                                        <p:tgtEl>
                                          <p:spTgt spid="3">
                                            <p:txEl>
                                              <p:pRg st="7" end="7"/>
                                            </p:txEl>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wipe(up)">
                                      <p:cBhvr>
                                        <p:cTn id="36" dur="500"/>
                                        <p:tgtEl>
                                          <p:spTgt spid="3">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
                                            <p:txEl>
                                              <p:pRg st="10" end="10"/>
                                            </p:txEl>
                                          </p:spTgt>
                                        </p:tgtEl>
                                        <p:attrNameLst>
                                          <p:attrName>style.visibility</p:attrName>
                                        </p:attrNameLst>
                                      </p:cBhvr>
                                      <p:to>
                                        <p:strVal val="visible"/>
                                      </p:to>
                                    </p:set>
                                    <p:animEffect transition="in" filter="wipe(up)">
                                      <p:cBhvr>
                                        <p:cTn id="4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188640"/>
            <a:ext cx="8064896" cy="6264696"/>
          </a:xfrm>
        </p:spPr>
        <p:txBody>
          <a:bodyPr>
            <a:normAutofit lnSpcReduction="10000"/>
          </a:bodyPr>
          <a:lstStyle/>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rPr>
              <a:t>ORARIO DI LAVORO</a:t>
            </a:r>
            <a:endParaRPr lang="it-IT" sz="2000" u="sng" dirty="0">
              <a:solidFill>
                <a:srgbClr val="7030A0"/>
              </a:solidFill>
              <a:effectLst>
                <a:outerShdw blurRad="38100" dist="38100" dir="2700000" algn="tl">
                  <a:srgbClr val="000000">
                    <a:alpha val="43137"/>
                  </a:srgbClr>
                </a:outerShdw>
              </a:effectLst>
            </a:endParaRPr>
          </a:p>
          <a:p>
            <a:pPr marL="45720" indent="0">
              <a:buNone/>
            </a:pPr>
            <a:endParaRPr lang="it-IT" sz="1800" dirty="0" smtClean="0">
              <a:solidFill>
                <a:srgbClr val="7030A0"/>
              </a:solidFill>
            </a:endParaRPr>
          </a:p>
          <a:p>
            <a:pPr marL="45720" indent="0">
              <a:buNone/>
            </a:pPr>
            <a:r>
              <a:rPr lang="it-IT" sz="1800" dirty="0" smtClean="0">
                <a:solidFill>
                  <a:srgbClr val="7030A0"/>
                </a:solidFill>
              </a:rPr>
              <a:t>Per il personale a tempo pieno sono previste 36 ore settimanali così suddivise:</a:t>
            </a:r>
          </a:p>
          <a:p>
            <a:pPr lvl="1">
              <a:buFont typeface="Arial" pitchFamily="34" charset="0"/>
              <a:buChar char="•"/>
            </a:pPr>
            <a:r>
              <a:rPr lang="it-IT" sz="1800" dirty="0" smtClean="0">
                <a:solidFill>
                  <a:srgbClr val="7030A0"/>
                </a:solidFill>
              </a:rPr>
              <a:t>30 ore con i bambini</a:t>
            </a:r>
          </a:p>
          <a:p>
            <a:pPr lvl="1">
              <a:buFont typeface="Arial" pitchFamily="34" charset="0"/>
              <a:buChar char="•"/>
            </a:pPr>
            <a:r>
              <a:rPr lang="it-IT" sz="1800" dirty="0" smtClean="0">
                <a:solidFill>
                  <a:srgbClr val="7030A0"/>
                </a:solidFill>
              </a:rPr>
              <a:t>2.30 ore di aggiornamento per progettare il lavoro e discuterne i contenuti. Può essere di sezione (tra le due insegnanti di sezione e l’</a:t>
            </a:r>
            <a:r>
              <a:rPr lang="it-IT" sz="1800" dirty="0" err="1" smtClean="0">
                <a:solidFill>
                  <a:srgbClr val="7030A0"/>
                </a:solidFill>
              </a:rPr>
              <a:t>atelierista</a:t>
            </a:r>
            <a:r>
              <a:rPr lang="it-IT" sz="1800" dirty="0" smtClean="0">
                <a:solidFill>
                  <a:srgbClr val="7030A0"/>
                </a:solidFill>
              </a:rPr>
              <a:t>), o collettivo(tutto il personale insieme con il pedagogista)</a:t>
            </a:r>
          </a:p>
          <a:p>
            <a:pPr lvl="1">
              <a:buFont typeface="Arial" pitchFamily="34" charset="0"/>
              <a:buChar char="•"/>
            </a:pPr>
            <a:r>
              <a:rPr lang="it-IT" sz="1800" dirty="0" smtClean="0">
                <a:solidFill>
                  <a:srgbClr val="7030A0"/>
                </a:solidFill>
              </a:rPr>
              <a:t>1 ora di progettazione e formazione: seminari, laboratori, incontri con altre scuole</a:t>
            </a:r>
          </a:p>
          <a:p>
            <a:pPr lvl="1">
              <a:buFont typeface="Arial" pitchFamily="34" charset="0"/>
              <a:buChar char="•"/>
            </a:pPr>
            <a:r>
              <a:rPr lang="it-IT" sz="1800" dirty="0" smtClean="0">
                <a:solidFill>
                  <a:srgbClr val="7030A0"/>
                </a:solidFill>
              </a:rPr>
              <a:t>1 ora di gestione sociale, incontri con le famiglie</a:t>
            </a:r>
          </a:p>
          <a:p>
            <a:pPr lvl="1">
              <a:buFont typeface="Arial" pitchFamily="34" charset="0"/>
              <a:buChar char="•"/>
            </a:pPr>
            <a:r>
              <a:rPr lang="it-IT" sz="1800" dirty="0" smtClean="0">
                <a:solidFill>
                  <a:srgbClr val="7030A0"/>
                </a:solidFill>
              </a:rPr>
              <a:t>1.30 di documentazione e preparazione dei materiali</a:t>
            </a:r>
            <a:endParaRPr lang="it-IT" sz="1800" dirty="0">
              <a:solidFill>
                <a:srgbClr val="7030A0"/>
              </a:solidFill>
            </a:endParaRPr>
          </a:p>
          <a:p>
            <a:pPr marL="365760" lvl="1" indent="0">
              <a:buNone/>
            </a:pPr>
            <a:endParaRPr lang="it-IT" sz="1800" dirty="0">
              <a:solidFill>
                <a:srgbClr val="7030A0"/>
              </a:solidFill>
            </a:endParaRPr>
          </a:p>
          <a:p>
            <a:pPr marL="365760" lvl="1" indent="0">
              <a:buNone/>
            </a:pPr>
            <a:r>
              <a:rPr lang="it-IT" sz="1800" dirty="0" smtClean="0">
                <a:solidFill>
                  <a:srgbClr val="7030A0"/>
                </a:solidFill>
              </a:rPr>
              <a:t>La suddivisione degli orari si modifica a seconda delle priorità e degli impegni della scuola. I progetti educativi e quelli sull’ambiente sono luogo di confronto collegiale, co-costruiti tra insegnanti, </a:t>
            </a:r>
            <a:r>
              <a:rPr lang="it-IT" sz="1800" dirty="0" err="1" smtClean="0">
                <a:solidFill>
                  <a:srgbClr val="7030A0"/>
                </a:solidFill>
              </a:rPr>
              <a:t>atelierista</a:t>
            </a:r>
            <a:r>
              <a:rPr lang="it-IT" sz="1800" dirty="0" smtClean="0">
                <a:solidFill>
                  <a:srgbClr val="7030A0"/>
                </a:solidFill>
              </a:rPr>
              <a:t>, pedagogista e spesso anche con il personale di cucina e ausiliario. </a:t>
            </a:r>
          </a:p>
          <a:p>
            <a:pPr marL="365760" lvl="1" indent="0">
              <a:buNone/>
            </a:pPr>
            <a:r>
              <a:rPr lang="it-IT" sz="1800" dirty="0" smtClean="0">
                <a:solidFill>
                  <a:srgbClr val="7030A0"/>
                </a:solidFill>
              </a:rPr>
              <a:t>Questo stile di lavoro, collegiale e collaborativo è parte integrante del progetto educativo.</a:t>
            </a:r>
          </a:p>
          <a:p>
            <a:pPr marL="365760" lvl="1" indent="0">
              <a:buNone/>
            </a:pPr>
            <a:endParaRPr lang="it-IT" sz="1800" dirty="0">
              <a:solidFill>
                <a:srgbClr val="7030A0"/>
              </a:solidFill>
            </a:endParaRPr>
          </a:p>
          <a:p>
            <a:pPr marL="365760" lvl="1" indent="0">
              <a:buNone/>
            </a:pPr>
            <a:endParaRPr lang="it-IT" sz="1800" dirty="0" smtClean="0">
              <a:solidFill>
                <a:srgbClr val="7030A0"/>
              </a:solidFill>
            </a:endParaRPr>
          </a:p>
          <a:p>
            <a:pPr marL="365760" lvl="1" indent="0">
              <a:buNone/>
            </a:pPr>
            <a:endParaRPr lang="it-IT" sz="1800" dirty="0" smtClean="0">
              <a:solidFill>
                <a:srgbClr val="7030A0"/>
              </a:solidFill>
            </a:endParaRPr>
          </a:p>
          <a:p>
            <a:pPr marL="365760" lvl="1" indent="0">
              <a:buNone/>
            </a:pPr>
            <a:endParaRPr lang="it-IT" sz="1400" dirty="0">
              <a:solidFill>
                <a:srgbClr val="7030A0"/>
              </a:solidFill>
            </a:endParaRPr>
          </a:p>
        </p:txBody>
      </p:sp>
    </p:spTree>
    <p:extLst>
      <p:ext uri="{BB962C8B-B14F-4D97-AF65-F5344CB8AC3E}">
        <p14:creationId xmlns:p14="http://schemas.microsoft.com/office/powerpoint/2010/main" val="3572491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up)">
                                      <p:cBhvr>
                                        <p:cTn id="12" dur="500"/>
                                        <p:tgtEl>
                                          <p:spTgt spid="3">
                                            <p:txEl>
                                              <p:pRg st="2" end="2"/>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up)">
                                      <p:cBhvr>
                                        <p:cTn id="15" dur="500"/>
                                        <p:tgtEl>
                                          <p:spTgt spid="3">
                                            <p:txEl>
                                              <p:pRg st="3" end="3"/>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wipe(up)">
                                      <p:cBhvr>
                                        <p:cTn id="18" dur="500"/>
                                        <p:tgtEl>
                                          <p:spTgt spid="3">
                                            <p:txEl>
                                              <p:pRg st="4" end="4"/>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wipe(up)">
                                      <p:cBhvr>
                                        <p:cTn id="21" dur="500"/>
                                        <p:tgtEl>
                                          <p:spTgt spid="3">
                                            <p:txEl>
                                              <p:pRg st="5" end="5"/>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wipe(up)">
                                      <p:cBhvr>
                                        <p:cTn id="24" dur="500"/>
                                        <p:tgtEl>
                                          <p:spTgt spid="3">
                                            <p:txEl>
                                              <p:pRg st="6" end="6"/>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wipe(up)">
                                      <p:cBhvr>
                                        <p:cTn id="27" dur="500"/>
                                        <p:tgtEl>
                                          <p:spTgt spid="3">
                                            <p:txEl>
                                              <p:pRg st="7" end="7"/>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animEffect transition="in" filter="wipe(up)">
                                      <p:cBhvr>
                                        <p:cTn id="30" dur="500"/>
                                        <p:tgtEl>
                                          <p:spTgt spid="3">
                                            <p:txEl>
                                              <p:pRg st="9" end="9"/>
                                            </p:txEl>
                                          </p:spTgt>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animEffect transition="in" filter="wipe(up)">
                                      <p:cBhvr>
                                        <p:cTn id="33"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548680"/>
            <a:ext cx="8352928" cy="5760640"/>
          </a:xfrm>
        </p:spPr>
        <p:txBody>
          <a:bodyPr/>
          <a:lstStyle/>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ORARIO DI FUNZIONAMENTO:</a:t>
            </a:r>
            <a:r>
              <a:rPr lang="it-IT" sz="1800" dirty="0">
                <a:solidFill>
                  <a:srgbClr val="7030A0"/>
                </a:solidFill>
                <a:latin typeface="Calibri" pitchFamily="34" charset="0"/>
              </a:rPr>
              <a:t> </a:t>
            </a:r>
            <a:endParaRPr lang="it-IT" sz="1800" dirty="0" smtClean="0">
              <a:solidFill>
                <a:srgbClr val="7030A0"/>
              </a:solidFill>
              <a:latin typeface="Calibri" pitchFamily="34" charset="0"/>
            </a:endParaRPr>
          </a:p>
          <a:p>
            <a:pPr marL="45720" indent="0">
              <a:buNone/>
            </a:pPr>
            <a:r>
              <a:rPr lang="it-IT" sz="1800" dirty="0" smtClean="0">
                <a:solidFill>
                  <a:srgbClr val="7030A0"/>
                </a:solidFill>
                <a:latin typeface="Calibri" pitchFamily="34" charset="0"/>
              </a:rPr>
              <a:t>Dal lunedì al venerdì dalle ore </a:t>
            </a:r>
            <a:r>
              <a:rPr lang="it-IT" sz="1800" b="1" dirty="0" smtClean="0">
                <a:solidFill>
                  <a:srgbClr val="7030A0"/>
                </a:solidFill>
                <a:latin typeface="Calibri" pitchFamily="34" charset="0"/>
              </a:rPr>
              <a:t>8.00</a:t>
            </a:r>
            <a:r>
              <a:rPr lang="it-IT" sz="1800" dirty="0" smtClean="0">
                <a:solidFill>
                  <a:srgbClr val="7030A0"/>
                </a:solidFill>
                <a:latin typeface="Calibri" pitchFamily="34" charset="0"/>
              </a:rPr>
              <a:t> alle ore</a:t>
            </a:r>
            <a:r>
              <a:rPr lang="it-IT" sz="1800" b="1" dirty="0" smtClean="0">
                <a:solidFill>
                  <a:srgbClr val="7030A0"/>
                </a:solidFill>
                <a:latin typeface="Calibri" pitchFamily="34" charset="0"/>
              </a:rPr>
              <a:t>16.00</a:t>
            </a:r>
            <a:r>
              <a:rPr lang="it-IT" sz="1800" dirty="0" smtClean="0">
                <a:solidFill>
                  <a:srgbClr val="7030A0"/>
                </a:solidFill>
                <a:latin typeface="Calibri" pitchFamily="34" charset="0"/>
              </a:rPr>
              <a:t> con possibilità di apertura anticipata alle </a:t>
            </a:r>
            <a:r>
              <a:rPr lang="it-IT" sz="1800" b="1" dirty="0" smtClean="0">
                <a:solidFill>
                  <a:srgbClr val="7030A0"/>
                </a:solidFill>
                <a:latin typeface="Calibri" pitchFamily="34" charset="0"/>
              </a:rPr>
              <a:t>7.30</a:t>
            </a:r>
            <a:r>
              <a:rPr lang="it-IT" sz="1800" dirty="0" smtClean="0">
                <a:solidFill>
                  <a:srgbClr val="7030A0"/>
                </a:solidFill>
                <a:latin typeface="Calibri" pitchFamily="34" charset="0"/>
              </a:rPr>
              <a:t> e prolungamento dell’orario sino alle 18.20 per le famiglie che ne fanno richiesta.</a:t>
            </a:r>
          </a:p>
          <a:p>
            <a:pPr marL="45720" indent="0">
              <a:buNone/>
            </a:pPr>
            <a:endParaRPr lang="it-IT" sz="1800"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sz="1800" dirty="0" smtClean="0">
              <a:solidFill>
                <a:srgbClr val="7030A0"/>
              </a:solidFill>
              <a:effectLst>
                <a:outerShdw blurRad="38100" dist="38100" dir="2700000" algn="tl">
                  <a:srgbClr val="000000">
                    <a:alpha val="43137"/>
                  </a:srgbClr>
                </a:outerShdw>
              </a:effectLst>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CALENDARIO ANNUALE DEI BAMBINI</a:t>
            </a:r>
            <a:r>
              <a:rPr lang="it-IT" sz="2000" dirty="0" smtClean="0">
                <a:solidFill>
                  <a:srgbClr val="7030A0"/>
                </a:solidFill>
                <a:effectLst>
                  <a:outerShdw blurRad="38100" dist="38100" dir="2700000" algn="tl">
                    <a:srgbClr val="000000">
                      <a:alpha val="43137"/>
                    </a:srgbClr>
                  </a:outerShdw>
                </a:effectLst>
                <a:latin typeface="Calibri" pitchFamily="34" charset="0"/>
              </a:rPr>
              <a:t>:</a:t>
            </a:r>
          </a:p>
          <a:p>
            <a:pPr marL="45720" indent="0">
              <a:buNone/>
            </a:pPr>
            <a:r>
              <a:rPr lang="it-IT" sz="1800" dirty="0" smtClean="0">
                <a:solidFill>
                  <a:srgbClr val="7030A0"/>
                </a:solidFill>
                <a:latin typeface="Calibri" pitchFamily="34" charset="0"/>
              </a:rPr>
              <a:t>Dal primo settembre al 30 giugno. Nel mese di luglio rimangono aperti in città un nido ed una scuola dell’infanzia.</a:t>
            </a: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CALENDARIO ANNUALE PER IL PERSONALE:</a:t>
            </a:r>
          </a:p>
          <a:p>
            <a:pPr marL="45720" indent="0">
              <a:buNone/>
            </a:pPr>
            <a:r>
              <a:rPr lang="it-IT" sz="1800" dirty="0" smtClean="0">
                <a:solidFill>
                  <a:srgbClr val="7030A0"/>
                </a:solidFill>
                <a:latin typeface="Calibri" pitchFamily="34" charset="0"/>
              </a:rPr>
              <a:t>Tutto il personale della scuola rimane in servizio, dopo la chiusura per i bambini, una settimana nel mese di luglio ed una settimana nel mese di agosto, per il riassetto degli ambienti, progettazione per la riapertura ed incontri con le famiglie.</a:t>
            </a:r>
            <a:endParaRPr lang="it-IT" sz="2000" dirty="0" smtClean="0">
              <a:solidFill>
                <a:srgbClr val="7030A0"/>
              </a:solidFill>
              <a:latin typeface="Calibri" pitchFamily="34" charset="0"/>
            </a:endParaRPr>
          </a:p>
          <a:p>
            <a:pPr lvl="1"/>
            <a:endParaRPr lang="it-IT" sz="1800" dirty="0">
              <a:solidFill>
                <a:srgbClr val="7030A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48767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wipe(up)">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wipe(up)">
                                      <p:cBhvr>
                                        <p:cTn id="27" dur="500"/>
                                        <p:tgtEl>
                                          <p:spTgt spid="3">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up)">
                                      <p:cBhvr>
                                        <p:cTn id="32"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32386"/>
            <a:ext cx="8496944" cy="2316494"/>
          </a:xfrm>
        </p:spPr>
        <p:txBody>
          <a:bodyPr/>
          <a:lstStyle/>
          <a:p>
            <a:pPr marL="0" indent="0" algn="ctr">
              <a:buNone/>
            </a:pPr>
            <a:r>
              <a:rPr lang="it-IT" dirty="0" smtClean="0">
                <a:solidFill>
                  <a:srgbClr val="7030A0"/>
                </a:solidFill>
                <a:latin typeface="Calibri" pitchFamily="34" charset="0"/>
              </a:rPr>
              <a:t>UNA GIORNATA A SCUOLA, </a:t>
            </a:r>
            <a:br>
              <a:rPr lang="it-IT" dirty="0" smtClean="0">
                <a:solidFill>
                  <a:srgbClr val="7030A0"/>
                </a:solidFill>
                <a:latin typeface="Calibri" pitchFamily="34" charset="0"/>
              </a:rPr>
            </a:br>
            <a:r>
              <a:rPr lang="it-IT" dirty="0" smtClean="0">
                <a:solidFill>
                  <a:srgbClr val="7030A0"/>
                </a:solidFill>
                <a:latin typeface="Calibri" pitchFamily="34" charset="0"/>
              </a:rPr>
              <a:t>UNA QUOTIDIANITÀ STRAORDINARIA</a:t>
            </a:r>
            <a:endParaRPr lang="it-IT" dirty="0">
              <a:solidFill>
                <a:srgbClr val="7030A0"/>
              </a:solidFill>
              <a:latin typeface="Calibri" pitchFamily="34" charset="0"/>
            </a:endParaRPr>
          </a:p>
        </p:txBody>
      </p:sp>
      <p:sp>
        <p:nvSpPr>
          <p:cNvPr id="3" name="Segnaposto contenuto 2"/>
          <p:cNvSpPr>
            <a:spLocks noGrp="1"/>
          </p:cNvSpPr>
          <p:nvPr>
            <p:ph sz="quarter" idx="13"/>
          </p:nvPr>
        </p:nvSpPr>
        <p:spPr>
          <a:xfrm>
            <a:off x="395536" y="2276872"/>
            <a:ext cx="4608512" cy="4248472"/>
          </a:xfrm>
        </p:spPr>
        <p:txBody>
          <a:bodyPr>
            <a:noAutofit/>
          </a:bodyPr>
          <a:lstStyle/>
          <a:p>
            <a:pPr marL="45720" indent="0">
              <a:buNone/>
            </a:pPr>
            <a:r>
              <a:rPr lang="it-IT" u="sng" dirty="0" smtClean="0">
                <a:solidFill>
                  <a:srgbClr val="7030A0"/>
                </a:solidFill>
                <a:effectLst>
                  <a:outerShdw blurRad="38100" dist="38100" dir="2700000" algn="tl">
                    <a:srgbClr val="000000">
                      <a:alpha val="43137"/>
                    </a:srgbClr>
                  </a:outerShdw>
                </a:effectLst>
                <a:latin typeface="Calibri" pitchFamily="34" charset="0"/>
              </a:rPr>
              <a:t>IL CONTESTO</a:t>
            </a:r>
            <a:r>
              <a:rPr lang="it-IT" sz="1600" dirty="0" smtClean="0">
                <a:solidFill>
                  <a:srgbClr val="7030A0"/>
                </a:solidFill>
                <a:latin typeface="Calibri" pitchFamily="34" charset="0"/>
              </a:rPr>
              <a:t>: </a:t>
            </a:r>
          </a:p>
          <a:p>
            <a:pPr>
              <a:spcBef>
                <a:spcPts val="0"/>
              </a:spcBef>
              <a:spcAft>
                <a:spcPts val="0"/>
              </a:spcAft>
              <a:buFont typeface="Arial" pitchFamily="34" charset="0"/>
              <a:buChar char="•"/>
            </a:pPr>
            <a:r>
              <a:rPr lang="it-IT" sz="1600" dirty="0">
                <a:solidFill>
                  <a:srgbClr val="7030A0"/>
                </a:solidFill>
                <a:latin typeface="Calibri" pitchFamily="34" charset="0"/>
              </a:rPr>
              <a:t>A</a:t>
            </a:r>
            <a:r>
              <a:rPr lang="it-IT" sz="1600" dirty="0" smtClean="0">
                <a:solidFill>
                  <a:srgbClr val="7030A0"/>
                </a:solidFill>
                <a:latin typeface="Calibri" pitchFamily="34" charset="0"/>
              </a:rPr>
              <a:t>cquario in cui si rispecchiano  le idee delle persone che lo abitano.</a:t>
            </a:r>
          </a:p>
          <a:p>
            <a:pPr>
              <a:spcBef>
                <a:spcPts val="0"/>
              </a:spcBef>
              <a:spcAft>
                <a:spcPts val="0"/>
              </a:spcAft>
              <a:buFont typeface="Arial" pitchFamily="34" charset="0"/>
              <a:buChar char="•"/>
            </a:pPr>
            <a:r>
              <a:rPr lang="it-IT" sz="1600" dirty="0" smtClean="0">
                <a:solidFill>
                  <a:srgbClr val="7030A0"/>
                </a:solidFill>
                <a:latin typeface="Calibri" pitchFamily="34" charset="0"/>
              </a:rPr>
              <a:t>Parte integrante del processo di apprendimento e della conoscenza di ciascuno: il soggetto e l’ambiente assumono consistenza, si definiscono e danno identità a vicenda grazie alla loro relazione.</a:t>
            </a:r>
          </a:p>
          <a:p>
            <a:pPr>
              <a:spcBef>
                <a:spcPts val="0"/>
              </a:spcBef>
              <a:spcAft>
                <a:spcPts val="0"/>
              </a:spcAft>
              <a:buFont typeface="Arial" pitchFamily="34" charset="0"/>
              <a:buChar char="•"/>
            </a:pPr>
            <a:r>
              <a:rPr lang="it-IT" sz="1600" dirty="0" smtClean="0">
                <a:solidFill>
                  <a:srgbClr val="7030A0"/>
                </a:solidFill>
                <a:latin typeface="Calibri" pitchFamily="34" charset="0"/>
              </a:rPr>
              <a:t>Progettato architettonicamente e funzionalmente per favorire un sistema di interazioni e interconnessioni.</a:t>
            </a:r>
          </a:p>
          <a:p>
            <a:pPr>
              <a:spcBef>
                <a:spcPts val="0"/>
              </a:spcBef>
              <a:spcAft>
                <a:spcPts val="0"/>
              </a:spcAft>
              <a:buFont typeface="Arial" pitchFamily="34" charset="0"/>
              <a:buChar char="•"/>
            </a:pPr>
            <a:r>
              <a:rPr lang="it-IT" sz="1600" dirty="0" smtClean="0">
                <a:solidFill>
                  <a:srgbClr val="7030A0"/>
                </a:solidFill>
                <a:latin typeface="Calibri" pitchFamily="34" charset="0"/>
              </a:rPr>
              <a:t>Amabile, relazionale, comunicativo, empatico, accogliente, </a:t>
            </a:r>
            <a:r>
              <a:rPr lang="it-IT" sz="1600" dirty="0" err="1" smtClean="0">
                <a:solidFill>
                  <a:srgbClr val="7030A0"/>
                </a:solidFill>
                <a:latin typeface="Calibri" pitchFamily="34" charset="0"/>
              </a:rPr>
              <a:t>polisensoriale</a:t>
            </a:r>
            <a:r>
              <a:rPr lang="it-IT" sz="1600" dirty="0" smtClean="0">
                <a:solidFill>
                  <a:srgbClr val="7030A0"/>
                </a:solidFill>
                <a:latin typeface="Calibri" pitchFamily="34" charset="0"/>
              </a:rPr>
              <a:t>, tiene in memoria.</a:t>
            </a:r>
          </a:p>
          <a:p>
            <a:pPr>
              <a:spcBef>
                <a:spcPts val="0"/>
              </a:spcBef>
              <a:spcAft>
                <a:spcPts val="0"/>
              </a:spcAft>
              <a:buFont typeface="Arial" pitchFamily="34" charset="0"/>
              <a:buChar char="•"/>
            </a:pPr>
            <a:r>
              <a:rPr lang="it-IT" sz="1600" dirty="0" smtClean="0">
                <a:solidFill>
                  <a:srgbClr val="7030A0"/>
                </a:solidFill>
                <a:latin typeface="Calibri" pitchFamily="34" charset="0"/>
              </a:rPr>
              <a:t>Terzo educatore:  rendere l’ordinario e in straordinario.</a:t>
            </a:r>
            <a:endParaRPr lang="it-IT" sz="1600" dirty="0">
              <a:solidFill>
                <a:srgbClr val="7030A0"/>
              </a:solidFill>
              <a:latin typeface="Calibri"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89723" y="2852936"/>
            <a:ext cx="4002376" cy="316835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1700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1"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up)">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up)">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up)">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up)">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Effect transition="in" filter="wipe(up)">
                                      <p:cBhvr>
                                        <p:cTn id="37" dur="500"/>
                                        <p:tgtEl>
                                          <p:spTgt spid="3">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wipe(up)">
                                      <p:cBhvr>
                                        <p:cTn id="4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p:bldP spid="3"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539552" y="188640"/>
            <a:ext cx="7848872" cy="6408712"/>
          </a:xfrm>
        </p:spPr>
        <p:txBody>
          <a:bodyPr>
            <a:normAutofit/>
          </a:bodyPr>
          <a:lstStyle/>
          <a:p>
            <a:pPr>
              <a:buFont typeface="Arial" pitchFamily="34" charset="0"/>
              <a:buChar char="•"/>
            </a:pPr>
            <a:r>
              <a:rPr lang="it-IT" sz="2400" u="sng" dirty="0" smtClean="0">
                <a:solidFill>
                  <a:srgbClr val="7030A0"/>
                </a:solidFill>
                <a:effectLst>
                  <a:outerShdw blurRad="38100" dist="38100" dir="2700000" algn="tl">
                    <a:srgbClr val="000000">
                      <a:alpha val="43137"/>
                    </a:srgbClr>
                  </a:outerShdw>
                </a:effectLst>
                <a:latin typeface="Calibri" pitchFamily="34" charset="0"/>
              </a:rPr>
              <a:t>LA SEZIONE DEI TRE ANNI</a:t>
            </a:r>
          </a:p>
          <a:p>
            <a:pPr marL="45720" indent="0">
              <a:buNone/>
            </a:pPr>
            <a:r>
              <a:rPr lang="it-IT" sz="1800" dirty="0" smtClean="0">
                <a:solidFill>
                  <a:srgbClr val="7030A0"/>
                </a:solidFill>
                <a:latin typeface="Calibri" pitchFamily="34" charset="0"/>
              </a:rPr>
              <a:t>Comprende due vani: il </a:t>
            </a:r>
            <a:r>
              <a:rPr lang="it-IT" sz="1800" dirty="0">
                <a:solidFill>
                  <a:srgbClr val="7030A0"/>
                </a:solidFill>
                <a:latin typeface="Calibri" pitchFamily="34" charset="0"/>
              </a:rPr>
              <a:t>più grande è diviso in angoli tramite gli arredi, mentre l’altro, che ospita il </a:t>
            </a:r>
            <a:r>
              <a:rPr lang="it-IT" sz="1800" u="sng" dirty="0" smtClean="0">
                <a:solidFill>
                  <a:srgbClr val="7030A0"/>
                </a:solidFill>
                <a:effectLst>
                  <a:outerShdw blurRad="38100" dist="38100" dir="2700000" algn="tl">
                    <a:srgbClr val="000000">
                      <a:alpha val="43137"/>
                    </a:srgbClr>
                  </a:outerShdw>
                </a:effectLst>
                <a:latin typeface="Calibri" pitchFamily="34" charset="0"/>
              </a:rPr>
              <a:t>MINIATELIER</a:t>
            </a:r>
            <a:r>
              <a:rPr lang="it-IT" sz="1800" dirty="0" smtClean="0">
                <a:solidFill>
                  <a:srgbClr val="7030A0"/>
                </a:solidFill>
                <a:latin typeface="Calibri" pitchFamily="34" charset="0"/>
              </a:rPr>
              <a:t>, è separato </a:t>
            </a:r>
            <a:r>
              <a:rPr lang="it-IT" sz="1800" dirty="0">
                <a:solidFill>
                  <a:srgbClr val="7030A0"/>
                </a:solidFill>
                <a:latin typeface="Calibri" pitchFamily="34" charset="0"/>
              </a:rPr>
              <a:t>con una </a:t>
            </a:r>
            <a:r>
              <a:rPr lang="it-IT" sz="1800" u="sng" dirty="0">
                <a:solidFill>
                  <a:srgbClr val="7030A0"/>
                </a:solidFill>
                <a:latin typeface="Calibri" pitchFamily="34" charset="0"/>
              </a:rPr>
              <a:t>vetrata</a:t>
            </a:r>
            <a:r>
              <a:rPr lang="it-IT" sz="1800" dirty="0">
                <a:solidFill>
                  <a:srgbClr val="7030A0"/>
                </a:solidFill>
                <a:latin typeface="Calibri" pitchFamily="34" charset="0"/>
              </a:rPr>
              <a:t> dal resto della sezione. Una finestra mette in comunicazione con l’esterno e rende possibile vedere il cancello di ingresso e salutare i genitori che arrivano o vanno via</a:t>
            </a:r>
            <a:r>
              <a:rPr lang="it-IT" sz="1800" dirty="0" smtClean="0">
                <a:solidFill>
                  <a:srgbClr val="7030A0"/>
                </a:solidFill>
                <a:latin typeface="Calibri" pitchFamily="34" charset="0"/>
              </a:rPr>
              <a:t>.</a:t>
            </a:r>
          </a:p>
          <a:p>
            <a:pPr marL="45720" indent="0">
              <a:buNone/>
            </a:pPr>
            <a:r>
              <a:rPr lang="it-IT" sz="1800" dirty="0">
                <a:solidFill>
                  <a:srgbClr val="7030A0"/>
                </a:solidFill>
                <a:latin typeface="Calibri" pitchFamily="34" charset="0"/>
              </a:rPr>
              <a:t>Lo spazio più ampio è riservato all’</a:t>
            </a:r>
            <a:r>
              <a:rPr lang="it-IT" sz="1800" u="sng" dirty="0">
                <a:solidFill>
                  <a:srgbClr val="7030A0"/>
                </a:solidFill>
                <a:latin typeface="Calibri" pitchFamily="34" charset="0"/>
              </a:rPr>
              <a:t>angolo delle attività </a:t>
            </a:r>
            <a:r>
              <a:rPr lang="it-IT" sz="1800" u="sng" dirty="0" smtClean="0">
                <a:solidFill>
                  <a:srgbClr val="7030A0"/>
                </a:solidFill>
                <a:latin typeface="Calibri" pitchFamily="34" charset="0"/>
              </a:rPr>
              <a:t>motorie</a:t>
            </a:r>
            <a:r>
              <a:rPr lang="it-IT" sz="1800" dirty="0" smtClean="0">
                <a:solidFill>
                  <a:srgbClr val="7030A0"/>
                </a:solidFill>
                <a:latin typeface="Calibri" pitchFamily="34" charset="0"/>
              </a:rPr>
              <a:t>, dotato </a:t>
            </a:r>
            <a:r>
              <a:rPr lang="it-IT" sz="1800" dirty="0">
                <a:solidFill>
                  <a:srgbClr val="7030A0"/>
                </a:solidFill>
                <a:latin typeface="Calibri" pitchFamily="34" charset="0"/>
              </a:rPr>
              <a:t>di cuscini e di una piccola scala di arrampicata.</a:t>
            </a:r>
            <a:br>
              <a:rPr lang="it-IT" sz="1800" dirty="0">
                <a:solidFill>
                  <a:srgbClr val="7030A0"/>
                </a:solidFill>
                <a:latin typeface="Calibri" pitchFamily="34" charset="0"/>
              </a:rPr>
            </a:b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2" y="2780927"/>
            <a:ext cx="5551162" cy="3663767"/>
          </a:xfrm>
          <a:prstGeom prst="rect">
            <a:avLst/>
          </a:prstGeom>
        </p:spPr>
      </p:pic>
    </p:spTree>
    <p:extLst>
      <p:ext uri="{BB962C8B-B14F-4D97-AF65-F5344CB8AC3E}">
        <p14:creationId xmlns:p14="http://schemas.microsoft.com/office/powerpoint/2010/main" val="2107237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260648"/>
            <a:ext cx="7272808" cy="5904656"/>
          </a:xfrm>
        </p:spPr>
        <p:txBody>
          <a:bodyPr>
            <a:normAutofit/>
          </a:bodyPr>
          <a:lstStyle/>
          <a:p>
            <a:pPr marL="45720" indent="0">
              <a:buNone/>
            </a:pPr>
            <a:r>
              <a:rPr lang="it-IT" sz="1800" dirty="0">
                <a:solidFill>
                  <a:srgbClr val="7030A0"/>
                </a:solidFill>
                <a:latin typeface="Calibri" pitchFamily="34" charset="0"/>
              </a:rPr>
              <a:t>Accanto è sistemata una pedana per le costruzioni e la scalinata per le </a:t>
            </a:r>
            <a:r>
              <a:rPr lang="it-IT" sz="1800" dirty="0" smtClean="0">
                <a:solidFill>
                  <a:srgbClr val="7030A0"/>
                </a:solidFill>
                <a:latin typeface="Calibri" pitchFamily="34" charset="0"/>
              </a:rPr>
              <a:t>assemblee. La </a:t>
            </a:r>
            <a:r>
              <a:rPr lang="it-IT" sz="1800" dirty="0">
                <a:solidFill>
                  <a:srgbClr val="7030A0"/>
                </a:solidFill>
                <a:latin typeface="Calibri" pitchFamily="34" charset="0"/>
              </a:rPr>
              <a:t>zona centrale della sezione è arredata con </a:t>
            </a:r>
            <a:r>
              <a:rPr lang="it-IT" sz="1800" u="sng" dirty="0">
                <a:solidFill>
                  <a:srgbClr val="7030A0"/>
                </a:solidFill>
                <a:latin typeface="Calibri" pitchFamily="34" charset="0"/>
              </a:rPr>
              <a:t>grandi tavoli</a:t>
            </a:r>
            <a:r>
              <a:rPr lang="it-IT" sz="1800" dirty="0">
                <a:solidFill>
                  <a:srgbClr val="7030A0"/>
                </a:solidFill>
                <a:latin typeface="Calibri" pitchFamily="34" charset="0"/>
              </a:rPr>
              <a:t> per attività grafiche, mentre il tavolo luminoso è affiancato da uno </a:t>
            </a:r>
            <a:r>
              <a:rPr lang="it-IT" sz="1800" u="sng" dirty="0">
                <a:solidFill>
                  <a:srgbClr val="7030A0"/>
                </a:solidFill>
                <a:latin typeface="Calibri" pitchFamily="34" charset="0"/>
              </a:rPr>
              <a:t>scaffale colmo di materiali</a:t>
            </a:r>
            <a:r>
              <a:rPr lang="it-IT" sz="1800" dirty="0" smtClean="0">
                <a:solidFill>
                  <a:srgbClr val="7030A0"/>
                </a:solidFill>
                <a:latin typeface="Calibri" pitchFamily="34" charset="0"/>
              </a:rPr>
              <a:t>.</a:t>
            </a:r>
          </a:p>
          <a:p>
            <a:pPr marL="45720" indent="0">
              <a:buNone/>
            </a:pPr>
            <a:r>
              <a:rPr lang="it-IT" sz="1800" dirty="0">
                <a:solidFill>
                  <a:srgbClr val="7030A0"/>
                </a:solidFill>
                <a:latin typeface="Calibri" pitchFamily="34" charset="0"/>
              </a:rPr>
              <a:t/>
            </a:r>
            <a:br>
              <a:rPr lang="it-IT" sz="1800" dirty="0">
                <a:solidFill>
                  <a:srgbClr val="7030A0"/>
                </a:solidFill>
                <a:latin typeface="Calibri" pitchFamily="34" charset="0"/>
              </a:rPr>
            </a:br>
            <a:r>
              <a:rPr lang="it-IT" sz="1800" dirty="0">
                <a:solidFill>
                  <a:srgbClr val="7030A0"/>
                </a:solidFill>
                <a:latin typeface="Calibri" pitchFamily="34" charset="0"/>
              </a:rPr>
              <a:t>La </a:t>
            </a:r>
            <a:r>
              <a:rPr lang="it-IT" sz="1800" u="sng" dirty="0">
                <a:solidFill>
                  <a:srgbClr val="7030A0"/>
                </a:solidFill>
                <a:latin typeface="Calibri" pitchFamily="34" charset="0"/>
              </a:rPr>
              <a:t>casetta del gioco simbolico</a:t>
            </a:r>
            <a:r>
              <a:rPr lang="it-IT" sz="1800" dirty="0">
                <a:solidFill>
                  <a:srgbClr val="7030A0"/>
                </a:solidFill>
                <a:latin typeface="Calibri" pitchFamily="34" charset="0"/>
              </a:rPr>
              <a:t> è realizzata con pannelli decorati semplicemente, privi delle tradizionali rimandi all'iconografia domestica e chiusi in alto da un telo bianco appeso come soffitto. Alcune forature su una delle pareti laterali permettono, dall’interno, di vedere quello che succede in sezione. </a:t>
            </a: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endParaRPr lang="it-IT" dirty="0"/>
          </a:p>
          <a:p>
            <a:endParaRPr lang="it-IT"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3184714"/>
            <a:ext cx="5112568" cy="3412638"/>
          </a:xfrm>
          <a:prstGeom prst="rect">
            <a:avLst/>
          </a:prstGeom>
        </p:spPr>
      </p:pic>
    </p:spTree>
    <p:extLst>
      <p:ext uri="{BB962C8B-B14F-4D97-AF65-F5344CB8AC3E}">
        <p14:creationId xmlns:p14="http://schemas.microsoft.com/office/powerpoint/2010/main" val="11784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11560" y="260648"/>
            <a:ext cx="8208912" cy="6480720"/>
          </a:xfrm>
        </p:spPr>
        <p:txBody>
          <a:bodyPr>
            <a:normAutofit/>
          </a:bodyPr>
          <a:lstStyle/>
          <a:p>
            <a:pPr>
              <a:buFont typeface="Arial" pitchFamily="34" charset="0"/>
              <a:buChar char="•"/>
            </a:pPr>
            <a:r>
              <a:rPr lang="it-IT" sz="2400" u="sng" dirty="0" smtClean="0">
                <a:solidFill>
                  <a:srgbClr val="7030A0"/>
                </a:solidFill>
                <a:effectLst>
                  <a:outerShdw blurRad="38100" dist="38100" dir="2700000" algn="tl">
                    <a:srgbClr val="000000">
                      <a:alpha val="43137"/>
                    </a:srgbClr>
                  </a:outerShdw>
                </a:effectLst>
                <a:latin typeface="Calibri" pitchFamily="34" charset="0"/>
              </a:rPr>
              <a:t>LA SEZIONE DEI QUATTRO ANNI</a:t>
            </a:r>
          </a:p>
          <a:p>
            <a:pPr marL="45720" indent="0">
              <a:buNone/>
            </a:pPr>
            <a:r>
              <a:rPr lang="it-IT" sz="1800" dirty="0" smtClean="0">
                <a:solidFill>
                  <a:srgbClr val="7030A0"/>
                </a:solidFill>
                <a:latin typeface="Calibri" pitchFamily="34" charset="0"/>
              </a:rPr>
              <a:t>Un’aula</a:t>
            </a:r>
            <a:r>
              <a:rPr lang="it-IT" sz="1800" dirty="0">
                <a:solidFill>
                  <a:srgbClr val="7030A0"/>
                </a:solidFill>
                <a:latin typeface="Calibri" pitchFamily="34" charset="0"/>
              </a:rPr>
              <a:t> ricchissima di materiali, dove le attività sono offerte senza separazioni e </a:t>
            </a:r>
            <a:r>
              <a:rPr lang="it-IT" sz="1800" dirty="0" smtClean="0">
                <a:solidFill>
                  <a:srgbClr val="7030A0"/>
                </a:solidFill>
                <a:latin typeface="Calibri" pitchFamily="34" charset="0"/>
              </a:rPr>
              <a:t>chiusure </a:t>
            </a:r>
            <a:r>
              <a:rPr lang="it-IT" sz="1800" dirty="0">
                <a:solidFill>
                  <a:srgbClr val="7030A0"/>
                </a:solidFill>
                <a:latin typeface="Calibri" pitchFamily="34" charset="0"/>
              </a:rPr>
              <a:t>e si ha sempre la percezione di trovarsi in un insieme, reso particolare dalla forza e originalità delle proposte dei suoi abitanti</a:t>
            </a:r>
            <a:r>
              <a:rPr lang="it-IT" sz="1800" dirty="0" smtClean="0">
                <a:solidFill>
                  <a:srgbClr val="7030A0"/>
                </a:solidFill>
                <a:latin typeface="Calibri" pitchFamily="34" charset="0"/>
              </a:rPr>
              <a:t>.</a:t>
            </a:r>
          </a:p>
          <a:p>
            <a:pPr marL="45720" indent="0">
              <a:buNone/>
            </a:pPr>
            <a:r>
              <a:rPr lang="it-IT" sz="1800" dirty="0" smtClean="0">
                <a:solidFill>
                  <a:srgbClr val="7030A0"/>
                </a:solidFill>
                <a:latin typeface="Calibri" pitchFamily="34" charset="0"/>
              </a:rPr>
              <a:t>Come </a:t>
            </a:r>
            <a:r>
              <a:rPr lang="it-IT" sz="1800" dirty="0">
                <a:solidFill>
                  <a:srgbClr val="7030A0"/>
                </a:solidFill>
                <a:latin typeface="Calibri" pitchFamily="34" charset="0"/>
              </a:rPr>
              <a:t>la sezione dei 5 anni, è formata da un </a:t>
            </a:r>
            <a:r>
              <a:rPr lang="it-IT" sz="1800" u="sng" dirty="0">
                <a:solidFill>
                  <a:srgbClr val="7030A0"/>
                </a:solidFill>
                <a:latin typeface="Calibri" pitchFamily="34" charset="0"/>
              </a:rPr>
              <a:t>grande vano diviso in angoli</a:t>
            </a:r>
            <a:r>
              <a:rPr lang="it-IT" sz="1800" dirty="0">
                <a:solidFill>
                  <a:srgbClr val="7030A0"/>
                </a:solidFill>
                <a:latin typeface="Calibri" pitchFamily="34" charset="0"/>
              </a:rPr>
              <a:t> e da due stanze più piccole adiacenti: </a:t>
            </a: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lvl="1">
              <a:spcBef>
                <a:spcPts val="0"/>
              </a:spcBef>
              <a:spcAft>
                <a:spcPts val="0"/>
              </a:spcAft>
              <a:buFont typeface="Arial" pitchFamily="34" charset="0"/>
              <a:buChar char="•"/>
            </a:pPr>
            <a:r>
              <a:rPr lang="it-IT" sz="1800" dirty="0">
                <a:solidFill>
                  <a:srgbClr val="7030A0"/>
                </a:solidFill>
                <a:latin typeface="Calibri" pitchFamily="34" charset="0"/>
              </a:rPr>
              <a:t>I</a:t>
            </a:r>
            <a:r>
              <a:rPr lang="it-IT" sz="1800" dirty="0" smtClean="0">
                <a:solidFill>
                  <a:srgbClr val="7030A0"/>
                </a:solidFill>
                <a:latin typeface="Calibri" pitchFamily="34" charset="0"/>
              </a:rPr>
              <a:t>l</a:t>
            </a:r>
            <a:r>
              <a:rPr lang="it-IT" sz="1800" dirty="0">
                <a:solidFill>
                  <a:srgbClr val="7030A0"/>
                </a:solidFill>
                <a:latin typeface="Calibri" pitchFamily="34" charset="0"/>
              </a:rPr>
              <a:t> </a:t>
            </a:r>
            <a:r>
              <a:rPr lang="it-IT" sz="1800" u="sng" dirty="0" smtClean="0">
                <a:solidFill>
                  <a:srgbClr val="7030A0"/>
                </a:solidFill>
                <a:effectLst>
                  <a:outerShdw blurRad="38100" dist="38100" dir="2700000" algn="tl">
                    <a:srgbClr val="000000">
                      <a:alpha val="43137"/>
                    </a:srgbClr>
                  </a:outerShdw>
                </a:effectLst>
                <a:latin typeface="Calibri" pitchFamily="34" charset="0"/>
              </a:rPr>
              <a:t>MINIATELIER</a:t>
            </a:r>
            <a:r>
              <a:rPr lang="it-IT" sz="1800" dirty="0" smtClean="0">
                <a:solidFill>
                  <a:srgbClr val="7030A0"/>
                </a:solidFill>
                <a:latin typeface="Calibri" pitchFamily="34" charset="0"/>
              </a:rPr>
              <a:t>, </a:t>
            </a:r>
            <a:r>
              <a:rPr lang="it-IT" sz="1800" dirty="0">
                <a:solidFill>
                  <a:srgbClr val="7030A0"/>
                </a:solidFill>
                <a:latin typeface="Calibri" pitchFamily="34" charset="0"/>
              </a:rPr>
              <a:t>separato da una parete </a:t>
            </a:r>
            <a:endParaRPr lang="it-IT" sz="1800" dirty="0" smtClean="0">
              <a:solidFill>
                <a:srgbClr val="7030A0"/>
              </a:solidFill>
              <a:latin typeface="Calibri" pitchFamily="34" charset="0"/>
            </a:endParaRPr>
          </a:p>
          <a:p>
            <a:pPr marL="365760" lvl="1" indent="0">
              <a:spcBef>
                <a:spcPts val="0"/>
              </a:spcBef>
              <a:spcAft>
                <a:spcPts val="0"/>
              </a:spcAft>
              <a:buNone/>
            </a:pPr>
            <a:r>
              <a:rPr lang="it-IT" sz="1800" dirty="0" smtClean="0">
                <a:solidFill>
                  <a:srgbClr val="7030A0"/>
                </a:solidFill>
                <a:latin typeface="Calibri" pitchFamily="34" charset="0"/>
              </a:rPr>
              <a:t>   vetrata </a:t>
            </a:r>
            <a:r>
              <a:rPr lang="it-IT" sz="1800" dirty="0">
                <a:solidFill>
                  <a:srgbClr val="7030A0"/>
                </a:solidFill>
                <a:latin typeface="Calibri" pitchFamily="34" charset="0"/>
              </a:rPr>
              <a:t>dal resto della </a:t>
            </a:r>
            <a:r>
              <a:rPr lang="it-IT" sz="1800" dirty="0" smtClean="0">
                <a:solidFill>
                  <a:srgbClr val="7030A0"/>
                </a:solidFill>
                <a:latin typeface="Calibri" pitchFamily="34" charset="0"/>
              </a:rPr>
              <a:t>sezione:</a:t>
            </a:r>
          </a:p>
          <a:p>
            <a:pPr marL="365760" lvl="1" indent="0">
              <a:spcBef>
                <a:spcPts val="0"/>
              </a:spcBef>
              <a:spcAft>
                <a:spcPts val="0"/>
              </a:spcAft>
              <a:buNone/>
            </a:pPr>
            <a:r>
              <a:rPr lang="it-IT" sz="1800" dirty="0" smtClean="0">
                <a:solidFill>
                  <a:srgbClr val="7030A0"/>
                </a:solidFill>
                <a:latin typeface="Calibri" pitchFamily="34" charset="0"/>
              </a:rPr>
              <a:t>   è attrezzato </a:t>
            </a:r>
            <a:r>
              <a:rPr lang="it-IT" sz="1800" dirty="0">
                <a:solidFill>
                  <a:srgbClr val="7030A0"/>
                </a:solidFill>
                <a:latin typeface="Calibri" pitchFamily="34" charset="0"/>
              </a:rPr>
              <a:t>con scaffali e un </a:t>
            </a:r>
            <a:endParaRPr lang="it-IT" sz="1800" dirty="0" smtClean="0">
              <a:solidFill>
                <a:srgbClr val="7030A0"/>
              </a:solidFill>
              <a:latin typeface="Calibri" pitchFamily="34" charset="0"/>
            </a:endParaRPr>
          </a:p>
          <a:p>
            <a:pPr marL="365760" lvl="1" indent="0">
              <a:spcBef>
                <a:spcPts val="0"/>
              </a:spcBef>
              <a:spcAft>
                <a:spcPts val="0"/>
              </a:spcAft>
              <a:buNone/>
            </a:pPr>
            <a:r>
              <a:rPr lang="it-IT" sz="1800" dirty="0" smtClean="0">
                <a:solidFill>
                  <a:srgbClr val="7030A0"/>
                </a:solidFill>
                <a:latin typeface="Calibri" pitchFamily="34" charset="0"/>
              </a:rPr>
              <a:t>   piano </a:t>
            </a:r>
            <a:r>
              <a:rPr lang="it-IT" sz="1800" dirty="0">
                <a:solidFill>
                  <a:srgbClr val="7030A0"/>
                </a:solidFill>
                <a:latin typeface="Calibri" pitchFamily="34" charset="0"/>
              </a:rPr>
              <a:t>di lavoro molto grande, </a:t>
            </a:r>
            <a:endParaRPr lang="it-IT" sz="1800" dirty="0" smtClean="0">
              <a:solidFill>
                <a:srgbClr val="7030A0"/>
              </a:solidFill>
              <a:latin typeface="Calibri" pitchFamily="34" charset="0"/>
            </a:endParaRPr>
          </a:p>
          <a:p>
            <a:pPr marL="365760" lvl="1" indent="0">
              <a:spcBef>
                <a:spcPts val="0"/>
              </a:spcBef>
              <a:spcAft>
                <a:spcPts val="0"/>
              </a:spcAft>
              <a:buNone/>
            </a:pPr>
            <a:r>
              <a:rPr lang="it-IT" sz="1800" dirty="0" smtClean="0">
                <a:solidFill>
                  <a:srgbClr val="7030A0"/>
                </a:solidFill>
                <a:latin typeface="Calibri" pitchFamily="34" charset="0"/>
              </a:rPr>
              <a:t>   è </a:t>
            </a:r>
            <a:r>
              <a:rPr lang="it-IT" sz="1800" dirty="0">
                <a:solidFill>
                  <a:srgbClr val="7030A0"/>
                </a:solidFill>
                <a:latin typeface="Calibri" pitchFamily="34" charset="0"/>
              </a:rPr>
              <a:t>coperto da un rampicante </a:t>
            </a:r>
            <a:r>
              <a:rPr lang="it-IT" sz="1800" dirty="0" smtClean="0">
                <a:solidFill>
                  <a:srgbClr val="7030A0"/>
                </a:solidFill>
                <a:latin typeface="Calibri" pitchFamily="34" charset="0"/>
              </a:rPr>
              <a:t>fatto</a:t>
            </a:r>
          </a:p>
          <a:p>
            <a:pPr marL="365760" lvl="1" indent="0">
              <a:spcBef>
                <a:spcPts val="0"/>
              </a:spcBef>
              <a:spcAft>
                <a:spcPts val="0"/>
              </a:spcAft>
              <a:buNone/>
            </a:pPr>
            <a:r>
              <a:rPr lang="it-IT" sz="1800" dirty="0" smtClean="0">
                <a:solidFill>
                  <a:srgbClr val="7030A0"/>
                </a:solidFill>
                <a:latin typeface="Calibri" pitchFamily="34" charset="0"/>
              </a:rPr>
              <a:t>   crescere </a:t>
            </a:r>
            <a:r>
              <a:rPr lang="it-IT" sz="1800" dirty="0">
                <a:solidFill>
                  <a:srgbClr val="7030A0"/>
                </a:solidFill>
                <a:latin typeface="Calibri" pitchFamily="34" charset="0"/>
              </a:rPr>
              <a:t>su fili, </a:t>
            </a:r>
            <a:r>
              <a:rPr lang="it-IT" sz="1800" dirty="0" smtClean="0">
                <a:solidFill>
                  <a:srgbClr val="7030A0"/>
                </a:solidFill>
                <a:latin typeface="Calibri" pitchFamily="34" charset="0"/>
              </a:rPr>
              <a:t>che </a:t>
            </a:r>
            <a:r>
              <a:rPr lang="it-IT" sz="1800" dirty="0">
                <a:solidFill>
                  <a:srgbClr val="7030A0"/>
                </a:solidFill>
                <a:latin typeface="Calibri" pitchFamily="34" charset="0"/>
              </a:rPr>
              <a:t>crea un </a:t>
            </a:r>
            <a:r>
              <a:rPr lang="it-IT" sz="1800" dirty="0" smtClean="0">
                <a:solidFill>
                  <a:srgbClr val="7030A0"/>
                </a:solidFill>
                <a:latin typeface="Calibri" pitchFamily="34" charset="0"/>
              </a:rPr>
              <a:t>controsoffitto</a:t>
            </a:r>
          </a:p>
          <a:p>
            <a:pPr marL="365760" lvl="1" indent="0">
              <a:spcBef>
                <a:spcPts val="0"/>
              </a:spcBef>
              <a:spcAft>
                <a:spcPts val="0"/>
              </a:spcAft>
              <a:buNone/>
            </a:pPr>
            <a:r>
              <a:rPr lang="it-IT" sz="1800" dirty="0" smtClean="0">
                <a:solidFill>
                  <a:srgbClr val="7030A0"/>
                </a:solidFill>
                <a:latin typeface="Calibri" pitchFamily="34" charset="0"/>
              </a:rPr>
              <a:t>   ribassato. </a:t>
            </a:r>
          </a:p>
          <a:p>
            <a:pPr marL="365760" lvl="1" indent="0">
              <a:spcBef>
                <a:spcPts val="0"/>
              </a:spcBef>
              <a:spcAft>
                <a:spcPts val="0"/>
              </a:spcAft>
              <a:buNone/>
            </a:pPr>
            <a:r>
              <a:rPr lang="it-IT" sz="1800" dirty="0" smtClean="0">
                <a:solidFill>
                  <a:srgbClr val="7030A0"/>
                </a:solidFill>
                <a:latin typeface="Calibri" pitchFamily="34" charset="0"/>
              </a:rPr>
              <a:t>   Le</a:t>
            </a:r>
            <a:r>
              <a:rPr lang="it-IT" sz="1800" dirty="0">
                <a:solidFill>
                  <a:srgbClr val="7030A0"/>
                </a:solidFill>
                <a:latin typeface="Calibri" pitchFamily="34" charset="0"/>
              </a:rPr>
              <a:t> </a:t>
            </a:r>
            <a:r>
              <a:rPr lang="it-IT" sz="1800" dirty="0" smtClean="0">
                <a:solidFill>
                  <a:srgbClr val="7030A0"/>
                </a:solidFill>
                <a:latin typeface="Calibri" pitchFamily="34" charset="0"/>
              </a:rPr>
              <a:t>vetrate lo </a:t>
            </a:r>
            <a:r>
              <a:rPr lang="it-IT" sz="1800" dirty="0">
                <a:solidFill>
                  <a:srgbClr val="7030A0"/>
                </a:solidFill>
                <a:latin typeface="Calibri" pitchFamily="34" charset="0"/>
              </a:rPr>
              <a:t>mettono in </a:t>
            </a:r>
            <a:r>
              <a:rPr lang="it-IT" sz="1800" dirty="0" smtClean="0">
                <a:solidFill>
                  <a:srgbClr val="7030A0"/>
                </a:solidFill>
                <a:latin typeface="Calibri" pitchFamily="34" charset="0"/>
              </a:rPr>
              <a:t>relazione con                                                                            </a:t>
            </a:r>
          </a:p>
          <a:p>
            <a:pPr marL="365760" lvl="1" indent="0">
              <a:spcBef>
                <a:spcPts val="0"/>
              </a:spcBef>
              <a:spcAft>
                <a:spcPts val="0"/>
              </a:spcAft>
              <a:buNone/>
            </a:pPr>
            <a:r>
              <a:rPr lang="it-IT" sz="1800" dirty="0" smtClean="0">
                <a:solidFill>
                  <a:srgbClr val="7030A0"/>
                </a:solidFill>
                <a:latin typeface="Calibri" pitchFamily="34" charset="0"/>
              </a:rPr>
              <a:t>   il giardino all’esterno e lo rendono visibile                                                                                                       </a:t>
            </a:r>
          </a:p>
          <a:p>
            <a:pPr marL="365760" lvl="1" indent="0">
              <a:spcBef>
                <a:spcPts val="0"/>
              </a:spcBef>
              <a:spcAft>
                <a:spcPts val="0"/>
              </a:spcAft>
              <a:buNone/>
            </a:pPr>
            <a:r>
              <a:rPr lang="it-IT" sz="1800" dirty="0">
                <a:solidFill>
                  <a:srgbClr val="7030A0"/>
                </a:solidFill>
                <a:latin typeface="Calibri" pitchFamily="34" charset="0"/>
              </a:rPr>
              <a:t> </a:t>
            </a:r>
            <a:r>
              <a:rPr lang="it-IT" sz="1800" dirty="0" smtClean="0">
                <a:solidFill>
                  <a:srgbClr val="7030A0"/>
                </a:solidFill>
                <a:latin typeface="Calibri" pitchFamily="34" charset="0"/>
              </a:rPr>
              <a:t>  dall’interno della classe.</a:t>
            </a:r>
          </a:p>
          <a:p>
            <a:pPr marL="365760" lvl="1" indent="0">
              <a:spcBef>
                <a:spcPts val="0"/>
              </a:spcBef>
              <a:spcAft>
                <a:spcPts val="0"/>
              </a:spcAft>
              <a:buNone/>
            </a:pPr>
            <a:r>
              <a:rPr lang="it-IT" sz="1800" dirty="0">
                <a:solidFill>
                  <a:srgbClr val="7030A0"/>
                </a:solidFill>
                <a:latin typeface="Calibri" pitchFamily="34" charset="0"/>
              </a:rPr>
              <a:t/>
            </a:r>
            <a:br>
              <a:rPr lang="it-IT" sz="1800" dirty="0">
                <a:solidFill>
                  <a:srgbClr val="7030A0"/>
                </a:solidFill>
                <a:latin typeface="Calibri" pitchFamily="34" charset="0"/>
              </a:rPr>
            </a:br>
            <a:endParaRPr lang="it-IT" sz="1800" dirty="0" smtClean="0">
              <a:solidFill>
                <a:srgbClr val="7030A0"/>
              </a:solidFill>
              <a:latin typeface="Calibri" pitchFamily="34" charset="0"/>
            </a:endParaRPr>
          </a:p>
          <a:p>
            <a:pPr marL="365760" lvl="1" indent="0">
              <a:buNone/>
            </a:pP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70982" y="2420888"/>
            <a:ext cx="2673425" cy="403535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41544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up)">
                                      <p:cBhvr>
                                        <p:cTn id="25" dur="500"/>
                                        <p:tgtEl>
                                          <p:spTgt spid="3">
                                            <p:txEl>
                                              <p:pRg st="4" end="4"/>
                                            </p:tx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up)">
                                      <p:cBhvr>
                                        <p:cTn id="28" dur="500"/>
                                        <p:tgtEl>
                                          <p:spTgt spid="3">
                                            <p:txEl>
                                              <p:pRg st="5" end="5"/>
                                            </p:tx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wipe(up)">
                                      <p:cBhvr>
                                        <p:cTn id="31" dur="500"/>
                                        <p:tgtEl>
                                          <p:spTgt spid="3">
                                            <p:txEl>
                                              <p:pRg st="6" end="6"/>
                                            </p:tx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wipe(up)">
                                      <p:cBhvr>
                                        <p:cTn id="34" dur="500"/>
                                        <p:tgtEl>
                                          <p:spTgt spid="3">
                                            <p:txEl>
                                              <p:pRg st="7" end="7"/>
                                            </p:txEl>
                                          </p:spTgt>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wipe(up)">
                                      <p:cBhvr>
                                        <p:cTn id="37" dur="500"/>
                                        <p:tgtEl>
                                          <p:spTgt spid="3">
                                            <p:txEl>
                                              <p:pRg st="8" end="8"/>
                                            </p:txEl>
                                          </p:spTgt>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3">
                                            <p:txEl>
                                              <p:pRg st="9" end="9"/>
                                            </p:txEl>
                                          </p:spTgt>
                                        </p:tgtEl>
                                        <p:attrNameLst>
                                          <p:attrName>style.visibility</p:attrName>
                                        </p:attrNameLst>
                                      </p:cBhvr>
                                      <p:to>
                                        <p:strVal val="visible"/>
                                      </p:to>
                                    </p:set>
                                    <p:animEffect transition="in" filter="wipe(up)">
                                      <p:cBhvr>
                                        <p:cTn id="40" dur="500"/>
                                        <p:tgtEl>
                                          <p:spTgt spid="3">
                                            <p:txEl>
                                              <p:pRg st="9" end="9"/>
                                            </p:txEl>
                                          </p:spTgt>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Effect transition="in" filter="wipe(up)">
                                      <p:cBhvr>
                                        <p:cTn id="43" dur="500"/>
                                        <p:tgtEl>
                                          <p:spTgt spid="3">
                                            <p:txEl>
                                              <p:pRg st="10" end="10"/>
                                            </p:txEl>
                                          </p:spTgt>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
                                            <p:txEl>
                                              <p:pRg st="11" end="11"/>
                                            </p:txEl>
                                          </p:spTgt>
                                        </p:tgtEl>
                                        <p:attrNameLst>
                                          <p:attrName>style.visibility</p:attrName>
                                        </p:attrNameLst>
                                      </p:cBhvr>
                                      <p:to>
                                        <p:strVal val="visible"/>
                                      </p:to>
                                    </p:set>
                                    <p:animEffect transition="in" filter="wipe(up)">
                                      <p:cBhvr>
                                        <p:cTn id="46" dur="500"/>
                                        <p:tgtEl>
                                          <p:spTgt spid="3">
                                            <p:txEl>
                                              <p:pRg st="11" end="11"/>
                                            </p:tx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Effect transition="in" filter="wipe(up)">
                                      <p:cBhvr>
                                        <p:cTn id="49" dur="500"/>
                                        <p:tgtEl>
                                          <p:spTgt spid="3">
                                            <p:txEl>
                                              <p:pRg st="12" end="12"/>
                                            </p:txEl>
                                          </p:spTgt>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
                                            <p:txEl>
                                              <p:pRg st="13" end="13"/>
                                            </p:txEl>
                                          </p:spTgt>
                                        </p:tgtEl>
                                        <p:attrNameLst>
                                          <p:attrName>style.visibility</p:attrName>
                                        </p:attrNameLst>
                                      </p:cBhvr>
                                      <p:to>
                                        <p:strVal val="visible"/>
                                      </p:to>
                                    </p:set>
                                    <p:animEffect transition="in" filter="wipe(up)">
                                      <p:cBhvr>
                                        <p:cTn id="52" dur="500"/>
                                        <p:tgtEl>
                                          <p:spTgt spid="3">
                                            <p:txEl>
                                              <p:pRg st="13" end="13"/>
                                            </p:tx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
                                            <p:txEl>
                                              <p:pRg st="14" end="14"/>
                                            </p:txEl>
                                          </p:spTgt>
                                        </p:tgtEl>
                                        <p:attrNameLst>
                                          <p:attrName>style.visibility</p:attrName>
                                        </p:attrNameLst>
                                      </p:cBhvr>
                                      <p:to>
                                        <p:strVal val="visible"/>
                                      </p:to>
                                    </p:set>
                                    <p:animEffect transition="in" filter="wipe(up)">
                                      <p:cBhvr>
                                        <p:cTn id="55" dur="500"/>
                                        <p:tgtEl>
                                          <p:spTgt spid="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332656"/>
            <a:ext cx="8568952" cy="6264696"/>
          </a:xfrm>
        </p:spPr>
        <p:txBody>
          <a:bodyPr>
            <a:normAutofit fontScale="32500" lnSpcReduction="20000"/>
          </a:bodyPr>
          <a:lstStyle/>
          <a:p>
            <a:pPr lvl="1">
              <a:spcBef>
                <a:spcPts val="0"/>
              </a:spcBef>
              <a:spcAft>
                <a:spcPts val="0"/>
              </a:spcAft>
              <a:buFont typeface="Arial" pitchFamily="34" charset="0"/>
              <a:buChar char="•"/>
            </a:pPr>
            <a:r>
              <a:rPr lang="it-IT" sz="5500" dirty="0">
                <a:solidFill>
                  <a:srgbClr val="7030A0"/>
                </a:solidFill>
                <a:latin typeface="Calibri" pitchFamily="34" charset="0"/>
              </a:rPr>
              <a:t>il</a:t>
            </a:r>
            <a:r>
              <a:rPr lang="it-IT" sz="5500" u="sng" dirty="0">
                <a:solidFill>
                  <a:srgbClr val="7030A0"/>
                </a:solidFill>
                <a:latin typeface="Calibri" pitchFamily="34" charset="0"/>
              </a:rPr>
              <a:t> </a:t>
            </a:r>
            <a:r>
              <a:rPr lang="it-IT" sz="5500" u="sng" dirty="0" smtClean="0">
                <a:solidFill>
                  <a:srgbClr val="7030A0"/>
                </a:solidFill>
                <a:latin typeface="Calibri" pitchFamily="34" charset="0"/>
              </a:rPr>
              <a:t>terzo spazio</a:t>
            </a:r>
            <a:r>
              <a:rPr lang="it-IT" sz="5500" dirty="0" smtClean="0">
                <a:solidFill>
                  <a:srgbClr val="7030A0"/>
                </a:solidFill>
                <a:latin typeface="Calibri" pitchFamily="34" charset="0"/>
              </a:rPr>
              <a:t>: </a:t>
            </a:r>
            <a:r>
              <a:rPr lang="it-IT" sz="5500" dirty="0">
                <a:solidFill>
                  <a:srgbClr val="7030A0"/>
                </a:solidFill>
                <a:latin typeface="Calibri" pitchFamily="34" charset="0"/>
              </a:rPr>
              <a:t>è un </a:t>
            </a:r>
            <a:r>
              <a:rPr lang="it-IT" sz="5500" dirty="0" smtClean="0">
                <a:solidFill>
                  <a:srgbClr val="7030A0"/>
                </a:solidFill>
                <a:latin typeface="Calibri" pitchFamily="34" charset="0"/>
              </a:rPr>
              <a:t>ambiente per </a:t>
            </a:r>
            <a:r>
              <a:rPr lang="it-IT" sz="5500" dirty="0">
                <a:solidFill>
                  <a:srgbClr val="7030A0"/>
                </a:solidFill>
                <a:latin typeface="Calibri" pitchFamily="34" charset="0"/>
              </a:rPr>
              <a:t>la </a:t>
            </a:r>
            <a:r>
              <a:rPr lang="it-IT" sz="5500" dirty="0" err="1">
                <a:solidFill>
                  <a:srgbClr val="7030A0"/>
                </a:solidFill>
                <a:latin typeface="Calibri" pitchFamily="34" charset="0"/>
              </a:rPr>
              <a:t>costruttività</a:t>
            </a:r>
            <a:r>
              <a:rPr lang="it-IT" sz="5500" dirty="0">
                <a:solidFill>
                  <a:srgbClr val="7030A0"/>
                </a:solidFill>
                <a:latin typeface="Calibri" pitchFamily="34" charset="0"/>
              </a:rPr>
              <a:t> </a:t>
            </a:r>
            <a:r>
              <a:rPr lang="it-IT" sz="5500" dirty="0" smtClean="0">
                <a:solidFill>
                  <a:srgbClr val="7030A0"/>
                </a:solidFill>
                <a:latin typeface="Calibri" pitchFamily="34" charset="0"/>
              </a:rPr>
              <a:t>dove </a:t>
            </a:r>
            <a:r>
              <a:rPr lang="it-IT" sz="5500" dirty="0">
                <a:solidFill>
                  <a:srgbClr val="7030A0"/>
                </a:solidFill>
                <a:latin typeface="Calibri" pitchFamily="34" charset="0"/>
              </a:rPr>
              <a:t>i bambini, da soli, </a:t>
            </a:r>
            <a:r>
              <a:rPr lang="it-IT" sz="5500" dirty="0" smtClean="0">
                <a:solidFill>
                  <a:srgbClr val="7030A0"/>
                </a:solidFill>
                <a:latin typeface="Calibri" pitchFamily="34" charset="0"/>
              </a:rPr>
              <a:t>utilizzano </a:t>
            </a:r>
            <a:r>
              <a:rPr lang="it-IT" sz="5500" dirty="0">
                <a:solidFill>
                  <a:srgbClr val="7030A0"/>
                </a:solidFill>
                <a:latin typeface="Calibri" pitchFamily="34" charset="0"/>
              </a:rPr>
              <a:t>linguaggi digitali, </a:t>
            </a:r>
            <a:r>
              <a:rPr lang="it-IT" sz="5500" dirty="0" smtClean="0">
                <a:solidFill>
                  <a:srgbClr val="7030A0"/>
                </a:solidFill>
                <a:latin typeface="Calibri" pitchFamily="34" charset="0"/>
              </a:rPr>
              <a:t>oggetti</a:t>
            </a:r>
            <a:r>
              <a:rPr lang="it-IT" sz="5500" dirty="0">
                <a:solidFill>
                  <a:srgbClr val="7030A0"/>
                </a:solidFill>
                <a:latin typeface="Calibri" pitchFamily="34" charset="0"/>
              </a:rPr>
              <a:t> naturali, </a:t>
            </a:r>
            <a:r>
              <a:rPr lang="it-IT" sz="5500" dirty="0" smtClean="0">
                <a:solidFill>
                  <a:srgbClr val="7030A0"/>
                </a:solidFill>
                <a:latin typeface="Calibri" pitchFamily="34" charset="0"/>
              </a:rPr>
              <a:t>materiali</a:t>
            </a:r>
            <a:r>
              <a:rPr lang="it-IT" sz="5500" dirty="0">
                <a:solidFill>
                  <a:srgbClr val="7030A0"/>
                </a:solidFill>
                <a:latin typeface="Calibri" pitchFamily="34" charset="0"/>
              </a:rPr>
              <a:t> di ogni tipo, </a:t>
            </a:r>
            <a:r>
              <a:rPr lang="it-IT" sz="5500" dirty="0" smtClean="0">
                <a:solidFill>
                  <a:srgbClr val="7030A0"/>
                </a:solidFill>
                <a:latin typeface="Calibri" pitchFamily="34" charset="0"/>
              </a:rPr>
              <a:t>musica e</a:t>
            </a:r>
            <a:r>
              <a:rPr lang="it-IT" sz="5500" dirty="0">
                <a:solidFill>
                  <a:srgbClr val="7030A0"/>
                </a:solidFill>
                <a:latin typeface="Calibri" pitchFamily="34" charset="0"/>
              </a:rPr>
              <a:t> </a:t>
            </a:r>
            <a:r>
              <a:rPr lang="it-IT" sz="5500" dirty="0" smtClean="0">
                <a:solidFill>
                  <a:srgbClr val="7030A0"/>
                </a:solidFill>
                <a:latin typeface="Calibri" pitchFamily="34" charset="0"/>
              </a:rPr>
              <a:t>corporeità.</a:t>
            </a:r>
          </a:p>
          <a:p>
            <a:pPr lvl="1">
              <a:spcBef>
                <a:spcPts val="0"/>
              </a:spcBef>
              <a:spcAft>
                <a:spcPts val="0"/>
              </a:spcAft>
              <a:buFont typeface="Arial" pitchFamily="34" charset="0"/>
              <a:buChar char="•"/>
            </a:pPr>
            <a:endParaRPr lang="it-IT" sz="4500" dirty="0">
              <a:solidFill>
                <a:srgbClr val="7030A0"/>
              </a:solidFill>
              <a:latin typeface="Calibri" pitchFamily="34" charset="0"/>
            </a:endParaRPr>
          </a:p>
          <a:p>
            <a:pPr marL="365760" lvl="1" indent="0">
              <a:spcBef>
                <a:spcPts val="0"/>
              </a:spcBef>
              <a:spcAft>
                <a:spcPts val="0"/>
              </a:spcAft>
              <a:buNone/>
            </a:pPr>
            <a:endParaRPr lang="it-IT" sz="4500" dirty="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endParaRPr lang="it-IT" sz="2900" dirty="0">
              <a:solidFill>
                <a:srgbClr val="7030A0"/>
              </a:solidFill>
              <a:latin typeface="Calibri" pitchFamily="34" charset="0"/>
            </a:endParaRPr>
          </a:p>
          <a:p>
            <a:pPr marL="45720" indent="0">
              <a:buNone/>
            </a:pPr>
            <a:endParaRPr lang="it-IT" sz="2900" dirty="0" smtClean="0">
              <a:solidFill>
                <a:srgbClr val="7030A0"/>
              </a:solidFill>
              <a:latin typeface="Calibri" pitchFamily="34" charset="0"/>
            </a:endParaRPr>
          </a:p>
          <a:p>
            <a:pPr marL="45720" indent="0">
              <a:buNone/>
            </a:pPr>
            <a:r>
              <a:rPr lang="it-IT" sz="5500" dirty="0" smtClean="0">
                <a:solidFill>
                  <a:srgbClr val="7030A0"/>
                </a:solidFill>
                <a:latin typeface="Calibri" pitchFamily="34" charset="0"/>
              </a:rPr>
              <a:t>Un </a:t>
            </a:r>
            <a:r>
              <a:rPr lang="it-IT" sz="5500" u="sng" dirty="0">
                <a:solidFill>
                  <a:srgbClr val="7030A0"/>
                </a:solidFill>
                <a:latin typeface="Calibri" pitchFamily="34" charset="0"/>
              </a:rPr>
              <a:t>mobile cavo </a:t>
            </a:r>
            <a:r>
              <a:rPr lang="it-IT" sz="5500" dirty="0">
                <a:solidFill>
                  <a:srgbClr val="7030A0"/>
                </a:solidFill>
                <a:latin typeface="Calibri" pitchFamily="34" charset="0"/>
              </a:rPr>
              <a:t>a gradoni ospita le riunioni collettive e consente piccoli incontri spontanei. Lo spazio interno del mobile è destinato alle coperte: ogni giorno infatti, la sezione viene interamente smontata per fare posto al </a:t>
            </a:r>
            <a:r>
              <a:rPr lang="it-IT" sz="5500" u="sng" dirty="0">
                <a:solidFill>
                  <a:srgbClr val="7030A0"/>
                </a:solidFill>
                <a:latin typeface="Calibri" pitchFamily="34" charset="0"/>
              </a:rPr>
              <a:t>momento del sonno</a:t>
            </a:r>
            <a:r>
              <a:rPr lang="it-IT" sz="5500" dirty="0" smtClean="0">
                <a:solidFill>
                  <a:srgbClr val="7030A0"/>
                </a:solidFill>
                <a:latin typeface="Calibri" pitchFamily="34" charset="0"/>
              </a:rPr>
              <a:t>.</a:t>
            </a:r>
          </a:p>
          <a:p>
            <a:pPr marL="45720" indent="0">
              <a:buNone/>
            </a:pPr>
            <a:r>
              <a:rPr lang="it-IT" sz="5500" dirty="0">
                <a:solidFill>
                  <a:srgbClr val="7030A0"/>
                </a:solidFill>
                <a:latin typeface="Calibri" pitchFamily="34" charset="0"/>
              </a:rPr>
              <a:t/>
            </a:r>
            <a:br>
              <a:rPr lang="it-IT" sz="5500" dirty="0">
                <a:solidFill>
                  <a:srgbClr val="7030A0"/>
                </a:solidFill>
                <a:latin typeface="Calibri" pitchFamily="34" charset="0"/>
              </a:rPr>
            </a:br>
            <a:r>
              <a:rPr lang="it-IT" sz="5500" dirty="0">
                <a:solidFill>
                  <a:srgbClr val="7030A0"/>
                </a:solidFill>
                <a:latin typeface="Calibri" pitchFamily="34" charset="0"/>
              </a:rPr>
              <a:t>Un altro angolo è occupato dalla </a:t>
            </a:r>
            <a:r>
              <a:rPr lang="it-IT" sz="5500" u="sng" dirty="0">
                <a:solidFill>
                  <a:srgbClr val="7030A0"/>
                </a:solidFill>
                <a:latin typeface="Calibri" pitchFamily="34" charset="0"/>
              </a:rPr>
              <a:t>casetta del gioco simbolico</a:t>
            </a:r>
            <a:r>
              <a:rPr lang="it-IT" sz="5500" dirty="0">
                <a:solidFill>
                  <a:srgbClr val="7030A0"/>
                </a:solidFill>
                <a:latin typeface="Calibri" pitchFamily="34" charset="0"/>
              </a:rPr>
              <a:t>, mentre nella zona centrale sono sistemati i tavoli per la grafica con il piano intercambiabile.</a:t>
            </a:r>
            <a:br>
              <a:rPr lang="it-IT" sz="5500" dirty="0">
                <a:solidFill>
                  <a:srgbClr val="7030A0"/>
                </a:solidFill>
                <a:latin typeface="Calibri" pitchFamily="34" charset="0"/>
              </a:rPr>
            </a:br>
            <a:r>
              <a:rPr lang="it-IT" sz="5500" dirty="0">
                <a:solidFill>
                  <a:srgbClr val="7030A0"/>
                </a:solidFill>
                <a:latin typeface="Calibri" pitchFamily="34" charset="0"/>
              </a:rPr>
              <a:t>Sugli allestimenti, sistemati su una pedana, vengono proiettate le immagini colorate create al computer.</a:t>
            </a:r>
            <a:r>
              <a:rPr lang="it-IT" sz="4500" dirty="0">
                <a:solidFill>
                  <a:srgbClr val="7030A0"/>
                </a:solidFill>
                <a:latin typeface="Calibri" pitchFamily="34" charset="0"/>
              </a:rPr>
              <a:t> </a:t>
            </a:r>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0" y="1268760"/>
            <a:ext cx="4255017" cy="2808312"/>
          </a:xfrm>
          <a:prstGeom prst="rect">
            <a:avLst/>
          </a:prstGeo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5698" y="1268760"/>
            <a:ext cx="2626302" cy="273630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0611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21" end="21"/>
                                            </p:txEl>
                                          </p:spTgt>
                                        </p:tgtEl>
                                        <p:attrNameLst>
                                          <p:attrName>style.visibility</p:attrName>
                                        </p:attrNameLst>
                                      </p:cBhvr>
                                      <p:to>
                                        <p:strVal val="visible"/>
                                      </p:to>
                                    </p:set>
                                    <p:animEffect transition="in" filter="wipe(up)">
                                      <p:cBhvr>
                                        <p:cTn id="22" dur="500"/>
                                        <p:tgtEl>
                                          <p:spTgt spid="3">
                                            <p:txEl>
                                              <p:pRg st="21" end="2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22" end="22"/>
                                            </p:txEl>
                                          </p:spTgt>
                                        </p:tgtEl>
                                        <p:attrNameLst>
                                          <p:attrName>style.visibility</p:attrName>
                                        </p:attrNameLst>
                                      </p:cBhvr>
                                      <p:to>
                                        <p:strVal val="visible"/>
                                      </p:to>
                                    </p:set>
                                    <p:animEffect transition="in" filter="wipe(up)">
                                      <p:cBhvr>
                                        <p:cTn id="27" dur="500"/>
                                        <p:tgtEl>
                                          <p:spTgt spid="3">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332656"/>
            <a:ext cx="8064896" cy="6336704"/>
          </a:xfrm>
        </p:spPr>
        <p:txBody>
          <a:bodyPr>
            <a:normAutofit fontScale="92500" lnSpcReduction="10000"/>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SEZIONE DEI CINQUE ANNI</a:t>
            </a:r>
          </a:p>
          <a:p>
            <a:pPr marL="45720" indent="0">
              <a:buNone/>
            </a:pPr>
            <a:r>
              <a:rPr lang="it-IT" sz="1900" dirty="0" smtClean="0">
                <a:solidFill>
                  <a:srgbClr val="7030A0"/>
                </a:solidFill>
                <a:latin typeface="Calibri" pitchFamily="34" charset="0"/>
              </a:rPr>
              <a:t>In </a:t>
            </a:r>
            <a:r>
              <a:rPr lang="it-IT" sz="1900" dirty="0">
                <a:solidFill>
                  <a:srgbClr val="7030A0"/>
                </a:solidFill>
                <a:latin typeface="Calibri" pitchFamily="34" charset="0"/>
              </a:rPr>
              <a:t>classe un ampio </a:t>
            </a:r>
            <a:r>
              <a:rPr lang="it-IT" sz="1900" u="sng" dirty="0">
                <a:solidFill>
                  <a:srgbClr val="7030A0"/>
                </a:solidFill>
                <a:latin typeface="Calibri" pitchFamily="34" charset="0"/>
              </a:rPr>
              <a:t>spazio è destinato alle sperimentazioni con le costruzioni</a:t>
            </a:r>
            <a:r>
              <a:rPr lang="it-IT" sz="1900" dirty="0">
                <a:solidFill>
                  <a:srgbClr val="7030A0"/>
                </a:solidFill>
                <a:latin typeface="Calibri" pitchFamily="34" charset="0"/>
              </a:rPr>
              <a:t>, fatte </a:t>
            </a:r>
            <a:r>
              <a:rPr lang="it-IT" sz="1900" dirty="0" smtClean="0">
                <a:solidFill>
                  <a:srgbClr val="7030A0"/>
                </a:solidFill>
                <a:latin typeface="Calibri" pitchFamily="34" charset="0"/>
              </a:rPr>
              <a:t>di </a:t>
            </a:r>
            <a:r>
              <a:rPr lang="it-IT" sz="1900" u="sng" dirty="0" smtClean="0">
                <a:solidFill>
                  <a:srgbClr val="7030A0"/>
                </a:solidFill>
                <a:latin typeface="Calibri" pitchFamily="34" charset="0"/>
              </a:rPr>
              <a:t>innumerevoli </a:t>
            </a:r>
            <a:r>
              <a:rPr lang="it-IT" sz="1900" u="sng" dirty="0">
                <a:solidFill>
                  <a:srgbClr val="7030A0"/>
                </a:solidFill>
                <a:latin typeface="Calibri" pitchFamily="34" charset="0"/>
              </a:rPr>
              <a:t>materiali in parte naturali, in parte riciclati</a:t>
            </a:r>
            <a:r>
              <a:rPr lang="it-IT" sz="1900" dirty="0">
                <a:solidFill>
                  <a:srgbClr val="7030A0"/>
                </a:solidFill>
                <a:latin typeface="Calibri" pitchFamily="34" charset="0"/>
              </a:rPr>
              <a:t>. L’impressione è di trovarsi dentro ad un laboratorio, straordinariamente ricco di materiali e allo stesso </a:t>
            </a:r>
            <a:r>
              <a:rPr lang="it-IT" sz="1900" dirty="0" smtClean="0">
                <a:solidFill>
                  <a:srgbClr val="7030A0"/>
                </a:solidFill>
                <a:latin typeface="Calibri" pitchFamily="34" charset="0"/>
              </a:rPr>
              <a:t>tempo ordinato.</a:t>
            </a:r>
          </a:p>
          <a:p>
            <a:pPr marL="45720" indent="0">
              <a:buNone/>
            </a:pPr>
            <a:r>
              <a:rPr lang="it-IT" sz="1900" dirty="0" smtClean="0">
                <a:solidFill>
                  <a:srgbClr val="7030A0"/>
                </a:solidFill>
                <a:latin typeface="Calibri" pitchFamily="34" charset="0"/>
              </a:rPr>
              <a:t>Per </a:t>
            </a:r>
            <a:r>
              <a:rPr lang="it-IT" sz="1900" dirty="0">
                <a:solidFill>
                  <a:srgbClr val="7030A0"/>
                </a:solidFill>
                <a:latin typeface="Calibri" pitchFamily="34" charset="0"/>
              </a:rPr>
              <a:t>arricchire la creazione di linguaggi sono a disposizione strumenti che mettono in gioco anche la dimensione visiva, come un </a:t>
            </a:r>
            <a:r>
              <a:rPr lang="it-IT" sz="1900" u="sng" dirty="0">
                <a:solidFill>
                  <a:srgbClr val="7030A0"/>
                </a:solidFill>
                <a:latin typeface="Calibri" pitchFamily="34" charset="0"/>
              </a:rPr>
              <a:t>faretto</a:t>
            </a:r>
            <a:r>
              <a:rPr lang="it-IT" sz="1900" dirty="0">
                <a:solidFill>
                  <a:srgbClr val="7030A0"/>
                </a:solidFill>
                <a:latin typeface="Calibri" pitchFamily="34" charset="0"/>
              </a:rPr>
              <a:t> ed a una serie di </a:t>
            </a:r>
            <a:r>
              <a:rPr lang="it-IT" sz="1900" u="sng" dirty="0">
                <a:solidFill>
                  <a:srgbClr val="7030A0"/>
                </a:solidFill>
                <a:latin typeface="Calibri" pitchFamily="34" charset="0"/>
              </a:rPr>
              <a:t>sfondi utilizzati </a:t>
            </a:r>
            <a:r>
              <a:rPr lang="it-IT" sz="1900" dirty="0">
                <a:solidFill>
                  <a:srgbClr val="7030A0"/>
                </a:solidFill>
                <a:latin typeface="Calibri" pitchFamily="34" charset="0"/>
              </a:rPr>
              <a:t>come piani di proiezione per ombre e riflessi.</a:t>
            </a:r>
            <a:r>
              <a:rPr lang="it-IT" sz="1800" dirty="0">
                <a:solidFill>
                  <a:srgbClr val="7030A0"/>
                </a:solidFill>
                <a:latin typeface="Calibri" pitchFamily="34" charset="0"/>
              </a:rPr>
              <a:t/>
            </a:r>
            <a:br>
              <a:rPr lang="it-IT" sz="1800" dirty="0">
                <a:solidFill>
                  <a:srgbClr val="7030A0"/>
                </a:solidFill>
                <a:latin typeface="Calibri" pitchFamily="34" charset="0"/>
              </a:rPr>
            </a:b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900" dirty="0" smtClean="0">
              <a:solidFill>
                <a:srgbClr val="7030A0"/>
              </a:solidFill>
              <a:latin typeface="Calibri" pitchFamily="34" charset="0"/>
            </a:endParaRPr>
          </a:p>
          <a:p>
            <a:pPr marL="45720" indent="0">
              <a:spcBef>
                <a:spcPts val="0"/>
              </a:spcBef>
              <a:spcAft>
                <a:spcPts val="0"/>
              </a:spcAft>
              <a:buNone/>
            </a:pPr>
            <a:r>
              <a:rPr lang="it-IT" sz="1900" dirty="0" smtClean="0">
                <a:solidFill>
                  <a:srgbClr val="7030A0"/>
                </a:solidFill>
                <a:latin typeface="Calibri" pitchFamily="34" charset="0"/>
              </a:rPr>
              <a:t>Alle</a:t>
            </a:r>
            <a:r>
              <a:rPr lang="it-IT" sz="1900" dirty="0">
                <a:solidFill>
                  <a:srgbClr val="7030A0"/>
                </a:solidFill>
                <a:latin typeface="Calibri" pitchFamily="34" charset="0"/>
              </a:rPr>
              <a:t> sperimentazioni con la luce e l'ombra sono dedicati anche una </a:t>
            </a:r>
            <a:r>
              <a:rPr lang="it-IT" sz="1900" u="sng" dirty="0">
                <a:solidFill>
                  <a:srgbClr val="7030A0"/>
                </a:solidFill>
                <a:latin typeface="Calibri" pitchFamily="34" charset="0"/>
              </a:rPr>
              <a:t>lavagna luminosa</a:t>
            </a:r>
            <a:r>
              <a:rPr lang="it-IT" sz="1900" dirty="0">
                <a:solidFill>
                  <a:srgbClr val="7030A0"/>
                </a:solidFill>
                <a:latin typeface="Calibri" pitchFamily="34" charset="0"/>
              </a:rPr>
              <a:t>, un </a:t>
            </a:r>
            <a:r>
              <a:rPr lang="it-IT" sz="1900" u="sng" dirty="0">
                <a:solidFill>
                  <a:srgbClr val="7030A0"/>
                </a:solidFill>
                <a:latin typeface="Calibri" pitchFamily="34" charset="0"/>
              </a:rPr>
              <a:t>tavolo luminoso allestito con oggetti di ogni colore</a:t>
            </a:r>
            <a:r>
              <a:rPr lang="it-IT" sz="1900" dirty="0">
                <a:solidFill>
                  <a:srgbClr val="7030A0"/>
                </a:solidFill>
                <a:latin typeface="Calibri" pitchFamily="34" charset="0"/>
              </a:rPr>
              <a:t>, e un </a:t>
            </a:r>
            <a:r>
              <a:rPr lang="it-IT" sz="1900" u="sng" dirty="0">
                <a:solidFill>
                  <a:srgbClr val="7030A0"/>
                </a:solidFill>
                <a:latin typeface="Calibri" pitchFamily="34" charset="0"/>
              </a:rPr>
              <a:t>grande telo</a:t>
            </a:r>
            <a:r>
              <a:rPr lang="it-IT" sz="1900" dirty="0">
                <a:solidFill>
                  <a:srgbClr val="7030A0"/>
                </a:solidFill>
                <a:latin typeface="Calibri" pitchFamily="34" charset="0"/>
              </a:rPr>
              <a:t>, base su cui creare immagini per studi e ricerche su forme e colori.</a:t>
            </a:r>
            <a:endParaRPr lang="it-IT" sz="19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4265" y="2708920"/>
            <a:ext cx="3904048" cy="259228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01780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animEffect transition="in" filter="wipe(up)">
                                      <p:cBhvr>
                                        <p:cTn id="2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332656"/>
            <a:ext cx="8424936" cy="6264696"/>
          </a:xfrm>
        </p:spPr>
        <p:txBody>
          <a:bodyPr>
            <a:normAutofit lnSpcReduction="10000"/>
          </a:bodyPr>
          <a:lstStyle/>
          <a:p>
            <a:pPr marL="45720" indent="0">
              <a:buNone/>
            </a:pPr>
            <a:r>
              <a:rPr lang="it-IT" sz="1800" dirty="0">
                <a:solidFill>
                  <a:srgbClr val="7030A0"/>
                </a:solidFill>
                <a:latin typeface="Calibri" pitchFamily="34" charset="0"/>
              </a:rPr>
              <a:t/>
            </a:r>
            <a:br>
              <a:rPr lang="it-IT" sz="1800" dirty="0">
                <a:solidFill>
                  <a:srgbClr val="7030A0"/>
                </a:solidFill>
                <a:latin typeface="Calibri" pitchFamily="34" charset="0"/>
              </a:rPr>
            </a:br>
            <a:r>
              <a:rPr lang="it-IT" sz="1800" dirty="0" smtClean="0">
                <a:solidFill>
                  <a:srgbClr val="7030A0"/>
                </a:solidFill>
                <a:latin typeface="Calibri" pitchFamily="34" charset="0"/>
              </a:rPr>
              <a:t>Pareti</a:t>
            </a:r>
            <a:r>
              <a:rPr lang="it-IT" sz="1800" dirty="0">
                <a:solidFill>
                  <a:srgbClr val="7030A0"/>
                </a:solidFill>
                <a:latin typeface="Calibri" pitchFamily="34" charset="0"/>
              </a:rPr>
              <a:t> interamente vetrate permettono allo sguardo di affacciarsi sul giardino e fanno sentire costantemente la presenza del </a:t>
            </a:r>
            <a:r>
              <a:rPr lang="it-IT" sz="1800" u="sng" dirty="0" smtClean="0">
                <a:solidFill>
                  <a:srgbClr val="7030A0"/>
                </a:solidFill>
                <a:effectLst>
                  <a:outerShdw blurRad="38100" dist="38100" dir="2700000" algn="tl">
                    <a:srgbClr val="000000">
                      <a:alpha val="43137"/>
                    </a:srgbClr>
                  </a:outerShdw>
                </a:effectLst>
                <a:latin typeface="Calibri" pitchFamily="34" charset="0"/>
              </a:rPr>
              <a:t>MINIATELIER</a:t>
            </a:r>
            <a:r>
              <a:rPr lang="it-IT" sz="1800" dirty="0" smtClean="0">
                <a:solidFill>
                  <a:srgbClr val="7030A0"/>
                </a:solidFill>
                <a:latin typeface="Calibri" pitchFamily="34" charset="0"/>
              </a:rPr>
              <a:t>, </a:t>
            </a:r>
            <a:r>
              <a:rPr lang="it-IT" sz="1800" dirty="0">
                <a:solidFill>
                  <a:srgbClr val="7030A0"/>
                </a:solidFill>
                <a:latin typeface="Calibri" pitchFamily="34" charset="0"/>
              </a:rPr>
              <a:t>attrezzato con ogni tipo di </a:t>
            </a:r>
            <a:r>
              <a:rPr lang="it-IT" sz="1800" u="sng" dirty="0">
                <a:solidFill>
                  <a:srgbClr val="7030A0"/>
                </a:solidFill>
                <a:latin typeface="Calibri" pitchFamily="34" charset="0"/>
              </a:rPr>
              <a:t>strumento per la grafica e con materiali</a:t>
            </a:r>
            <a:r>
              <a:rPr lang="it-IT" sz="1800" dirty="0">
                <a:solidFill>
                  <a:srgbClr val="7030A0"/>
                </a:solidFill>
                <a:latin typeface="Calibri" pitchFamily="34" charset="0"/>
              </a:rPr>
              <a:t> che vengono preparati insieme ai bambini.</a:t>
            </a:r>
            <a:br>
              <a:rPr lang="it-IT" sz="1800" dirty="0">
                <a:solidFill>
                  <a:srgbClr val="7030A0"/>
                </a:solidFill>
                <a:latin typeface="Calibri" pitchFamily="34" charset="0"/>
              </a:rPr>
            </a:b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r>
              <a:rPr lang="it-IT" sz="1800" dirty="0" smtClean="0">
                <a:solidFill>
                  <a:srgbClr val="7030A0"/>
                </a:solidFill>
                <a:latin typeface="Calibri" pitchFamily="34" charset="0"/>
              </a:rPr>
              <a:t>Il</a:t>
            </a:r>
            <a:r>
              <a:rPr lang="it-IT" sz="1800" dirty="0">
                <a:solidFill>
                  <a:srgbClr val="7030A0"/>
                </a:solidFill>
                <a:latin typeface="Calibri" pitchFamily="34" charset="0"/>
              </a:rPr>
              <a:t> ‘terzo </a:t>
            </a:r>
            <a:r>
              <a:rPr lang="it-IT" sz="1800" dirty="0" err="1">
                <a:solidFill>
                  <a:srgbClr val="7030A0"/>
                </a:solidFill>
                <a:latin typeface="Calibri" pitchFamily="34" charset="0"/>
              </a:rPr>
              <a:t>spazio’</a:t>
            </a:r>
            <a:r>
              <a:rPr lang="it-IT" sz="1800" dirty="0">
                <a:solidFill>
                  <a:srgbClr val="7030A0"/>
                </a:solidFill>
                <a:latin typeface="Calibri" pitchFamily="34" charset="0"/>
              </a:rPr>
              <a:t> è invece un luogo più raccolto, destinato soprattutto alle sperimentazioni con i linguaggi visivi e musicali e dotato di un </a:t>
            </a:r>
            <a:r>
              <a:rPr lang="it-IT" sz="1800" u="sng" dirty="0">
                <a:solidFill>
                  <a:srgbClr val="7030A0"/>
                </a:solidFill>
                <a:latin typeface="Calibri" pitchFamily="34" charset="0"/>
              </a:rPr>
              <a:t>computer</a:t>
            </a:r>
            <a:r>
              <a:rPr lang="it-IT" sz="1800" dirty="0">
                <a:solidFill>
                  <a:srgbClr val="7030A0"/>
                </a:solidFill>
                <a:latin typeface="Calibri" pitchFamily="34" charset="0"/>
              </a:rPr>
              <a:t> </a:t>
            </a:r>
            <a:r>
              <a:rPr lang="it-IT" sz="1800" dirty="0" smtClean="0">
                <a:solidFill>
                  <a:srgbClr val="7030A0"/>
                </a:solidFill>
                <a:latin typeface="Calibri" pitchFamily="34" charset="0"/>
              </a:rPr>
              <a:t>con </a:t>
            </a:r>
            <a:r>
              <a:rPr lang="it-IT" sz="1800" u="sng" dirty="0" smtClean="0">
                <a:solidFill>
                  <a:srgbClr val="7030A0"/>
                </a:solidFill>
                <a:latin typeface="Calibri" pitchFamily="34" charset="0"/>
              </a:rPr>
              <a:t>proiettore</a:t>
            </a:r>
            <a:r>
              <a:rPr lang="it-IT" sz="1800" u="sng" dirty="0">
                <a:solidFill>
                  <a:srgbClr val="7030A0"/>
                </a:solidFill>
                <a:latin typeface="Calibri" pitchFamily="34" charset="0"/>
              </a:rPr>
              <a:t> </a:t>
            </a:r>
            <a:r>
              <a:rPr lang="it-IT" sz="1800" dirty="0">
                <a:solidFill>
                  <a:srgbClr val="7030A0"/>
                </a:solidFill>
                <a:latin typeface="Calibri" pitchFamily="34" charset="0"/>
              </a:rPr>
              <a:t>accessibile ai bambini.</a:t>
            </a:r>
            <a:br>
              <a:rPr lang="it-IT" sz="1800" dirty="0">
                <a:solidFill>
                  <a:srgbClr val="7030A0"/>
                </a:solidFill>
                <a:latin typeface="Calibri" pitchFamily="34" charset="0"/>
              </a:rPr>
            </a:br>
            <a:endParaRPr lang="it-IT" sz="1800" dirty="0" smtClean="0">
              <a:solidFill>
                <a:srgbClr val="7030A0"/>
              </a:solidFill>
              <a:latin typeface="Calibri" pitchFamily="34" charset="0"/>
            </a:endParaRPr>
          </a:p>
          <a:p>
            <a:pPr marL="45720" indent="0">
              <a:buNone/>
            </a:pPr>
            <a:r>
              <a:rPr lang="it-IT" sz="1800" dirty="0" smtClean="0">
                <a:solidFill>
                  <a:srgbClr val="7030A0"/>
                </a:solidFill>
                <a:latin typeface="Calibri" pitchFamily="34" charset="0"/>
              </a:rPr>
              <a:t>Qui </a:t>
            </a:r>
            <a:r>
              <a:rPr lang="it-IT" sz="1800" dirty="0">
                <a:solidFill>
                  <a:srgbClr val="7030A0"/>
                </a:solidFill>
                <a:latin typeface="Calibri" pitchFamily="34" charset="0"/>
              </a:rPr>
              <a:t>si trovano anche la </a:t>
            </a:r>
            <a:r>
              <a:rPr lang="it-IT" sz="1800" u="sng" dirty="0">
                <a:solidFill>
                  <a:srgbClr val="7030A0"/>
                </a:solidFill>
                <a:latin typeface="Calibri" pitchFamily="34" charset="0"/>
              </a:rPr>
              <a:t>biblioteca</a:t>
            </a:r>
            <a:r>
              <a:rPr lang="it-IT" sz="1800" dirty="0">
                <a:solidFill>
                  <a:srgbClr val="7030A0"/>
                </a:solidFill>
                <a:latin typeface="Calibri" pitchFamily="34" charset="0"/>
              </a:rPr>
              <a:t> della sezione dei 5 anni, arricchita nel tempo insieme ai bambini, ed i contenitori individuali destinati agli oggetti preferiti.</a:t>
            </a:r>
          </a:p>
          <a:p>
            <a:pPr marL="45720" indent="0">
              <a:buNone/>
            </a:pPr>
            <a:endParaRPr lang="it-IT" sz="2400" dirty="0">
              <a:solidFill>
                <a:srgbClr val="7030A0"/>
              </a:solidFill>
              <a:latin typeface="Calibri" pitchFamily="34" charset="0"/>
            </a:endParaRPr>
          </a:p>
          <a:p>
            <a:endParaRPr lang="it-IT" dirty="0"/>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1380" y="1628800"/>
            <a:ext cx="2880320" cy="2707501"/>
          </a:xfrm>
          <a:prstGeom prst="rect">
            <a:avLst/>
          </a:prstGeom>
        </p:spPr>
      </p:pic>
      <p:pic>
        <p:nvPicPr>
          <p:cNvPr id="8" name="Immagin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599413"/>
            <a:ext cx="4109442" cy="2736888"/>
          </a:xfrm>
          <a:prstGeom prst="rect">
            <a:avLst/>
          </a:prstGeom>
        </p:spPr>
      </p:pic>
    </p:spTree>
    <p:extLst>
      <p:ext uri="{BB962C8B-B14F-4D97-AF65-F5344CB8AC3E}">
        <p14:creationId xmlns:p14="http://schemas.microsoft.com/office/powerpoint/2010/main" val="1176655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ipe(up)">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wipe(up)">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egnaposto contenuto 5"/>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683568" y="590445"/>
            <a:ext cx="3672408" cy="5214819"/>
          </a:xfrm>
          <a:effectLst>
            <a:outerShdw blurRad="50800" dist="38100" dir="2700000" algn="tl" rotWithShape="0">
              <a:prstClr val="black">
                <a:alpha val="40000"/>
              </a:prstClr>
            </a:outerShdw>
          </a:effectLst>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655485"/>
            <a:ext cx="3856856" cy="51497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0012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404664"/>
            <a:ext cx="7992888" cy="6048672"/>
          </a:xfrm>
        </p:spPr>
        <p:txBody>
          <a:bodyPr>
            <a:normAutofit/>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CREATIVITÀ e INDIVIDUALIT</a:t>
            </a:r>
            <a:r>
              <a:rPr lang="it-IT" u="sng" dirty="0">
                <a:solidFill>
                  <a:srgbClr val="7030A0"/>
                </a:solidFill>
                <a:effectLst>
                  <a:outerShdw blurRad="38100" dist="38100" dir="2700000" algn="tl">
                    <a:srgbClr val="000000">
                      <a:alpha val="43137"/>
                    </a:srgbClr>
                  </a:outerShdw>
                </a:effectLst>
                <a:latin typeface="Calibri" pitchFamily="34" charset="0"/>
              </a:rPr>
              <a:t>À </a:t>
            </a:r>
            <a:endParaRPr lang="it-IT" u="sng"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r>
              <a:rPr lang="it-IT" sz="1800" dirty="0" smtClean="0">
                <a:solidFill>
                  <a:srgbClr val="7030A0"/>
                </a:solidFill>
                <a:latin typeface="Calibri" pitchFamily="34" charset="0"/>
              </a:rPr>
              <a:t>Nell’esperienza </a:t>
            </a:r>
            <a:r>
              <a:rPr lang="it-IT" sz="1800" dirty="0">
                <a:solidFill>
                  <a:srgbClr val="7030A0"/>
                </a:solidFill>
                <a:latin typeface="Calibri" pitchFamily="34" charset="0"/>
              </a:rPr>
              <a:t>reggiana valorizzare la creatività significa attivare nei contesti tante possibili differenze e metterle costantemente in dialogo tra loro, in un intreccio animato dalla ricerca di soluzioni cognitive e abitato dall’immaginazione e </a:t>
            </a:r>
            <a:r>
              <a:rPr lang="it-IT" sz="1800" dirty="0" smtClean="0">
                <a:solidFill>
                  <a:srgbClr val="7030A0"/>
                </a:solidFill>
                <a:latin typeface="Calibri" pitchFamily="34" charset="0"/>
              </a:rPr>
              <a:t>dalla fantasia.</a:t>
            </a: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r>
              <a:rPr lang="it-IT" sz="1800" dirty="0" smtClean="0">
                <a:solidFill>
                  <a:srgbClr val="7030A0"/>
                </a:solidFill>
                <a:latin typeface="Calibri" pitchFamily="34" charset="0"/>
              </a:rPr>
              <a:t>La</a:t>
            </a:r>
            <a:r>
              <a:rPr lang="it-IT" sz="1800" dirty="0">
                <a:solidFill>
                  <a:srgbClr val="7030A0"/>
                </a:solidFill>
                <a:latin typeface="Calibri" pitchFamily="34" charset="0"/>
              </a:rPr>
              <a:t> creatività dei bambini emerge dall’offerta di esperienze molteplici e </a:t>
            </a:r>
            <a:r>
              <a:rPr lang="it-IT" sz="1800" dirty="0" smtClean="0">
                <a:solidFill>
                  <a:srgbClr val="7030A0"/>
                </a:solidFill>
                <a:latin typeface="Calibri" pitchFamily="34" charset="0"/>
              </a:rPr>
              <a:t>diverse unità </a:t>
            </a:r>
            <a:r>
              <a:rPr lang="it-IT" sz="1800" dirty="0">
                <a:solidFill>
                  <a:srgbClr val="7030A0"/>
                </a:solidFill>
                <a:latin typeface="Calibri" pitchFamily="34" charset="0"/>
              </a:rPr>
              <a:t>alla rassicurazione della loro libertà, quando la scuola sa come mettere insieme nella pratica la formazione delle conoscenze e l’educazione all’auto espressività</a:t>
            </a:r>
            <a:r>
              <a:rPr lang="it-IT" sz="1800" dirty="0" smtClean="0">
                <a:solidFill>
                  <a:srgbClr val="7030A0"/>
                </a:solidFill>
                <a:latin typeface="Calibri" pitchFamily="34" charset="0"/>
              </a:rPr>
              <a:t>.</a:t>
            </a:r>
          </a:p>
          <a:p>
            <a:pPr marL="45720" indent="0">
              <a:buNone/>
            </a:pPr>
            <a:endParaRPr lang="it-IT" sz="1800" dirty="0">
              <a:solidFill>
                <a:srgbClr val="7030A0"/>
              </a:solidFill>
              <a:latin typeface="Calibri"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21750" y="1988839"/>
            <a:ext cx="4266474" cy="273054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2135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wipe(up)">
                                      <p:cBhvr>
                                        <p:cTn id="22"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260648"/>
            <a:ext cx="8424936" cy="5544616"/>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CONTEMPORANEITÀ E MEMORIA</a:t>
            </a:r>
          </a:p>
          <a:p>
            <a:pPr marL="45720" indent="0">
              <a:buNone/>
            </a:pPr>
            <a:r>
              <a:rPr lang="it-IT" sz="1800" dirty="0" smtClean="0">
                <a:solidFill>
                  <a:srgbClr val="7030A0"/>
                </a:solidFill>
                <a:latin typeface="Calibri" pitchFamily="34" charset="0"/>
              </a:rPr>
              <a:t>Gli </a:t>
            </a:r>
            <a:r>
              <a:rPr lang="it-IT" sz="1800" dirty="0">
                <a:solidFill>
                  <a:srgbClr val="7030A0"/>
                </a:solidFill>
                <a:latin typeface="Calibri" pitchFamily="34" charset="0"/>
              </a:rPr>
              <a:t>arredi, semplici e funzionali, sono arricchiti con oggetti, decorazioni e strutture progettati e realizzati collettivamente. Costruiscono quindi un paesaggio </a:t>
            </a:r>
            <a:r>
              <a:rPr lang="it-IT" sz="1800" dirty="0" smtClean="0">
                <a:solidFill>
                  <a:srgbClr val="7030A0"/>
                </a:solidFill>
                <a:latin typeface="Calibri" pitchFamily="34" charset="0"/>
              </a:rPr>
              <a:t>complesso perché </a:t>
            </a:r>
            <a:r>
              <a:rPr lang="it-IT" sz="1800" dirty="0">
                <a:solidFill>
                  <a:srgbClr val="7030A0"/>
                </a:solidFill>
                <a:latin typeface="Calibri" pitchFamily="34" charset="0"/>
              </a:rPr>
              <a:t>in grado di lasciare posto alle interpretazioni che gli abitanti della scuola creano attraverso il proprio immaginario e le proprie esperienze.</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1575" y="2348880"/>
            <a:ext cx="4954679" cy="3744416"/>
          </a:xfrm>
          <a:prstGeom prst="rect">
            <a:avLst/>
          </a:prstGeo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152" y="2348880"/>
            <a:ext cx="2519756" cy="380340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11332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467544" y="260648"/>
            <a:ext cx="8208912" cy="5904656"/>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UNA SCUOLA CHE ATTENDE</a:t>
            </a:r>
          </a:p>
          <a:p>
            <a:pPr marL="45720" indent="0">
              <a:buNone/>
            </a:pPr>
            <a:r>
              <a:rPr lang="it-IT" sz="1800" dirty="0" smtClean="0">
                <a:solidFill>
                  <a:srgbClr val="7030A0"/>
                </a:solidFill>
                <a:latin typeface="Calibri" pitchFamily="34" charset="0"/>
              </a:rPr>
              <a:t>ORE 7.30</a:t>
            </a:r>
          </a:p>
          <a:p>
            <a:pPr marL="45720" indent="0">
              <a:buNone/>
            </a:pPr>
            <a:r>
              <a:rPr lang="it-IT" sz="1800" dirty="0" smtClean="0">
                <a:solidFill>
                  <a:srgbClr val="7030A0"/>
                </a:solidFill>
                <a:latin typeface="Calibri" pitchFamily="34" charset="0"/>
              </a:rPr>
              <a:t>La  scuola attende i bambini, i genitori e tutto il personale. Li accoglie con la luminosità del mattino presto, che filtra dalle ampie vetrate delle finestre e dei giardini. Un ambiente in cui la luce naturale dialoga con i colori e le superfici, trasparenze che sottolineano relazioni ed informazioni tra interno ed esterno.</a:t>
            </a:r>
          </a:p>
          <a:p>
            <a:pPr marL="45720" indent="0">
              <a:buNone/>
            </a:pPr>
            <a:r>
              <a:rPr lang="it-IT" sz="1800" dirty="0" smtClean="0">
                <a:solidFill>
                  <a:srgbClr val="7030A0"/>
                </a:solidFill>
                <a:latin typeface="Calibri" pitchFamily="34" charset="0"/>
              </a:rPr>
              <a:t>L’ambiente è invitante e gli arredi suggeriscono ai bambini ed ai genitori molti possibili utilizzi, lasciano prefigurare delle storie da cominciare o da riprendere</a:t>
            </a: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1" y="3356992"/>
            <a:ext cx="4473576" cy="305992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8893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332656"/>
            <a:ext cx="7776864" cy="5361776"/>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NARRAZIONI</a:t>
            </a:r>
            <a:r>
              <a:rPr lang="it-IT" dirty="0" smtClean="0">
                <a:solidFill>
                  <a:srgbClr val="7030A0"/>
                </a:solidFill>
                <a:latin typeface="Calibri" pitchFamily="34" charset="0"/>
              </a:rPr>
              <a:t>: </a:t>
            </a:r>
          </a:p>
          <a:p>
            <a:pPr marL="45720" indent="0">
              <a:buNone/>
            </a:pPr>
            <a:r>
              <a:rPr lang="it-IT" sz="1800" dirty="0">
                <a:solidFill>
                  <a:srgbClr val="7030A0"/>
                </a:solidFill>
                <a:latin typeface="Calibri" pitchFamily="34" charset="0"/>
              </a:rPr>
              <a:t>L</a:t>
            </a:r>
            <a:r>
              <a:rPr lang="it-IT" sz="1800" dirty="0" smtClean="0">
                <a:solidFill>
                  <a:srgbClr val="7030A0"/>
                </a:solidFill>
                <a:latin typeface="Calibri" pitchFamily="34" charset="0"/>
              </a:rPr>
              <a:t>a documentazione ricopre le pareti della scuola come una seconda pelle. Invita a sentirsi parte o a diventare parte con gli altri di esperienze storie. Suggerisce la possibilità di vedere valorizzato ciò che si vivrà. Una documentazione che da forma ai valori della memoria e della narrazione come diritto e qualità vitale dello spazio educativo.</a:t>
            </a: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p:txBody>
      </p:sp>
      <p:pic>
        <p:nvPicPr>
          <p:cNvPr id="5" name="Immagin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9113" y="2399175"/>
            <a:ext cx="2697604" cy="3596806"/>
          </a:xfrm>
          <a:prstGeom prst="rect">
            <a:avLst/>
          </a:prstGeom>
          <a:effectLst>
            <a:outerShdw blurRad="50800" dist="38100" dir="2700000" algn="tl" rotWithShape="0">
              <a:prstClr val="black">
                <a:alpha val="40000"/>
              </a:prstClr>
            </a:outerShdw>
          </a:effectLst>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2399175"/>
            <a:ext cx="4730592" cy="35479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76137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188640"/>
            <a:ext cx="7776864" cy="6369888"/>
          </a:xfrm>
        </p:spPr>
        <p:txBody>
          <a:bodyPr>
            <a:normAutofit/>
          </a:bodyPr>
          <a:lstStyle/>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L’INGRESSO</a:t>
            </a:r>
          </a:p>
          <a:p>
            <a:pPr marL="45720" indent="0">
              <a:buNone/>
            </a:pPr>
            <a:r>
              <a:rPr lang="it-IT" sz="1800" dirty="0" smtClean="0">
                <a:solidFill>
                  <a:srgbClr val="7030A0"/>
                </a:solidFill>
                <a:latin typeface="Calibri" pitchFamily="34" charset="0"/>
              </a:rPr>
              <a:t>Un’insegnante accoglie tutti i bambini della scuola insieme nella sezione dei 3 anni: fino alle 8.00 sono pochi. Si sceglie un luogo della scuola accogliente per dare il primo benvenuto, un luogo ben conosciuto anche dai più piccoli. La sezione è vicino all’entrata, dalle finestre in cui è possibile vedere il cancello e scoprire chi arriva.</a:t>
            </a:r>
          </a:p>
          <a:p>
            <a:pPr marL="45720" indent="0">
              <a:buNone/>
            </a:pPr>
            <a:endParaRPr lang="it-IT" sz="1800" dirty="0">
              <a:solidFill>
                <a:srgbClr val="7030A0"/>
              </a:solidFill>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IL SALUTO e L’ACCOGLIENZA</a:t>
            </a:r>
          </a:p>
          <a:p>
            <a:pPr marL="45720" indent="0">
              <a:spcBef>
                <a:spcPts val="0"/>
              </a:spcBef>
              <a:spcAft>
                <a:spcPts val="0"/>
              </a:spcAft>
              <a:buNone/>
            </a:pPr>
            <a:r>
              <a:rPr lang="it-IT" sz="1800" dirty="0" smtClean="0">
                <a:solidFill>
                  <a:srgbClr val="7030A0"/>
                </a:solidFill>
                <a:latin typeface="Calibri" pitchFamily="34" charset="0"/>
              </a:rPr>
              <a:t>Il saluto tra i genitori ed i bambini è un                                                               momento delicato. Anche se accade in uno                                                                                  spazio ed un tempo molto brevi                                                                                                                               è pieno di significato ed emozioni                                                                                                      che incidono fortemente sullo stato di                                                                                       benessere dei bambini e dei genitori.                                                                  L’accoglienza è un termine che sottintende ascolto,                                                         disponibilità e riconoscibilità: l’importanza di sentirsi accolti ed aspettati.</a:t>
            </a:r>
          </a:p>
          <a:p>
            <a:pPr marL="45720" indent="0">
              <a:buNone/>
            </a:pPr>
            <a:endParaRPr lang="it-IT" sz="1800" dirty="0">
              <a:solidFill>
                <a:srgbClr val="7030A0"/>
              </a:solidFill>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ALLEANZE COMUNICATIVE TRA GLI INSEGNANTI</a:t>
            </a:r>
          </a:p>
          <a:p>
            <a:pPr marL="45720" indent="0">
              <a:buNone/>
            </a:pPr>
            <a:r>
              <a:rPr lang="it-IT" sz="1800" dirty="0" smtClean="0">
                <a:solidFill>
                  <a:srgbClr val="7030A0"/>
                </a:solidFill>
                <a:latin typeface="Calibri" pitchFamily="34" charset="0"/>
              </a:rPr>
              <a:t>Alle ore 8.00 arriva un’insegnante per sezione: c’è un rapido passaggio di saluti e di consegne tra le insegnanti delle diverse sezioni.</a:t>
            </a:r>
          </a:p>
          <a:p>
            <a:pPr marL="45720" indent="0">
              <a:buNone/>
            </a:pPr>
            <a:endParaRPr lang="it-IT" sz="1600" dirty="0">
              <a:solidFill>
                <a:srgbClr val="7030A0"/>
              </a:solidFill>
              <a:latin typeface="Calibri"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02601" y="2098170"/>
            <a:ext cx="3411773" cy="22669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4615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up)">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up)">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188640"/>
            <a:ext cx="8280920" cy="5688632"/>
          </a:xfrm>
        </p:spPr>
        <p:txBody>
          <a:bodyPr>
            <a:normAutofit fontScale="92500" lnSpcReduction="10000"/>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ATTESE NELLA PIAZZA</a:t>
            </a:r>
          </a:p>
          <a:p>
            <a:pPr marL="45720" indent="0">
              <a:buNone/>
            </a:pPr>
            <a:endParaRPr lang="it-IT" u="sng"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smtClean="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u="sng" dirty="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sz="1900" dirty="0" smtClean="0">
              <a:solidFill>
                <a:srgbClr val="7030A0"/>
              </a:solidFill>
              <a:latin typeface="Calibri" pitchFamily="34" charset="0"/>
            </a:endParaRPr>
          </a:p>
          <a:p>
            <a:pPr marL="45720" indent="0">
              <a:buNone/>
            </a:pPr>
            <a:endParaRPr lang="it-IT" sz="1900" dirty="0">
              <a:solidFill>
                <a:srgbClr val="7030A0"/>
              </a:solidFill>
              <a:latin typeface="Calibri" pitchFamily="34" charset="0"/>
            </a:endParaRPr>
          </a:p>
          <a:p>
            <a:pPr marL="45720" indent="0">
              <a:buNone/>
            </a:pPr>
            <a:endParaRPr lang="it-IT" sz="1900" dirty="0" smtClean="0">
              <a:solidFill>
                <a:srgbClr val="7030A0"/>
              </a:solidFill>
              <a:latin typeface="Calibri" pitchFamily="34" charset="0"/>
            </a:endParaRPr>
          </a:p>
          <a:p>
            <a:pPr marL="45720" indent="0">
              <a:buNone/>
            </a:pPr>
            <a:r>
              <a:rPr lang="it-IT" sz="1900" dirty="0" smtClean="0">
                <a:solidFill>
                  <a:srgbClr val="7030A0"/>
                </a:solidFill>
                <a:latin typeface="Calibri" pitchFamily="34" charset="0"/>
              </a:rPr>
              <a:t>La piazza è </a:t>
            </a:r>
            <a:r>
              <a:rPr lang="it-IT" sz="1900" dirty="0">
                <a:solidFill>
                  <a:srgbClr val="7030A0"/>
                </a:solidFill>
                <a:latin typeface="Calibri" pitchFamily="34" charset="0"/>
              </a:rPr>
              <a:t>il cuore della scuola, il luogo simbolico, crocevia e catalizzatore di incontri, che accoglie e mette in rete attività, relazioni, spazi. Qui si possono trovare i bambini di tutta la scuola, che muovendosi liberamente danno vita a </a:t>
            </a:r>
            <a:r>
              <a:rPr lang="it-IT" sz="1900" dirty="0" smtClean="0">
                <a:solidFill>
                  <a:srgbClr val="7030A0"/>
                </a:solidFill>
                <a:latin typeface="Calibri" pitchFamily="34" charset="0"/>
              </a:rPr>
              <a:t>rituali di incontro</a:t>
            </a:r>
            <a:r>
              <a:rPr lang="it-IT" sz="1900" dirty="0">
                <a:solidFill>
                  <a:srgbClr val="7030A0"/>
                </a:solidFill>
                <a:latin typeface="Calibri" pitchFamily="34" charset="0"/>
              </a:rPr>
              <a:t>, passeggiate, discussioni</a:t>
            </a:r>
            <a:r>
              <a:rPr lang="it-IT" dirty="0"/>
              <a:t>. </a:t>
            </a:r>
            <a:endParaRPr lang="it-IT" u="sng" dirty="0">
              <a:solidFill>
                <a:srgbClr val="7030A0"/>
              </a:solidFill>
              <a:effectLst>
                <a:outerShdw blurRad="38100" dist="38100" dir="2700000" algn="tl">
                  <a:srgbClr val="000000">
                    <a:alpha val="43137"/>
                  </a:srgbClr>
                </a:outerShdw>
              </a:effectLst>
              <a:latin typeface="Calibri"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9552" y="1052736"/>
            <a:ext cx="3815762" cy="2772787"/>
          </a:xfrm>
          <a:prstGeom prst="rect">
            <a:avLst/>
          </a:prstGeom>
          <a:effectLst>
            <a:outerShdw blurRad="50800" dist="38100" dir="2700000" algn="tl" rotWithShape="0">
              <a:prstClr val="black">
                <a:alpha val="40000"/>
              </a:prstClr>
            </a:outerShdw>
          </a:effectLst>
        </p:spPr>
      </p:pic>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6299" y="1096691"/>
            <a:ext cx="4067994" cy="268487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916376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wipe(up)">
                                      <p:cBhvr>
                                        <p:cTn id="22"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539552" y="260648"/>
            <a:ext cx="7992888" cy="3945592"/>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ALLEANZE COMINICATIVE TRA I BAMBINI</a:t>
            </a:r>
          </a:p>
          <a:p>
            <a:pPr marL="45720" indent="0">
              <a:buNone/>
            </a:pPr>
            <a:r>
              <a:rPr lang="it-IT" sz="1800" dirty="0" smtClean="0">
                <a:solidFill>
                  <a:srgbClr val="7030A0"/>
                </a:solidFill>
                <a:latin typeface="Calibri" pitchFamily="34" charset="0"/>
              </a:rPr>
              <a:t>Appena arrivano i bambini fanno subito gruppo, si raccontano argomenti interessantissimo e si muovono con molta sicurezza e liberà in tutta la scuola occupando un po’ tutti gli spazi.</a:t>
            </a:r>
          </a:p>
          <a:p>
            <a:pPr marL="45720" indent="0">
              <a:buNone/>
            </a:pPr>
            <a:endParaRPr lang="it-IT" sz="1800" dirty="0">
              <a:solidFill>
                <a:srgbClr val="7030A0"/>
              </a:solidFill>
              <a:latin typeface="Calibri" pitchFamily="34" charset="0"/>
            </a:endParaRPr>
          </a:p>
          <a:p>
            <a:pPr marL="45720" indent="0">
              <a:buNone/>
            </a:pPr>
            <a:r>
              <a:rPr lang="it-IT" sz="1800" dirty="0" smtClean="0">
                <a:solidFill>
                  <a:srgbClr val="7030A0"/>
                </a:solidFill>
                <a:effectLst>
                  <a:outerShdw blurRad="38100" dist="38100" dir="2700000" algn="tl">
                    <a:srgbClr val="000000">
                      <a:alpha val="43137"/>
                    </a:srgbClr>
                  </a:outerShdw>
                </a:effectLst>
                <a:latin typeface="Calibri" pitchFamily="34" charset="0"/>
              </a:rPr>
              <a:t>URGENZA</a:t>
            </a:r>
            <a:r>
              <a:rPr lang="it-IT" sz="1800" dirty="0" smtClean="0">
                <a:solidFill>
                  <a:srgbClr val="7030A0"/>
                </a:solidFill>
                <a:latin typeface="Calibri" pitchFamily="34" charset="0"/>
              </a:rPr>
              <a:t> di raccontarsi, mostrarsi, accordarsi fin da subito, si aspettano e poi si auto-organizzano in gruppi che non sono stabili ma si muovono, allargano, riducono, cambiando interessi e partecipanti</a:t>
            </a:r>
            <a:endParaRPr lang="it-IT" sz="1800" dirty="0">
              <a:solidFill>
                <a:srgbClr val="7030A0"/>
              </a:solidFill>
              <a:latin typeface="Calibri"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3047838"/>
            <a:ext cx="4770404" cy="3003588"/>
          </a:xfrm>
          <a:prstGeom prst="rect">
            <a:avLst/>
          </a:prstGeom>
          <a:effectLst>
            <a:outerShdw blurRad="50800" dist="38100" dir="2700000" algn="tl" rotWithShape="0">
              <a:prstClr val="black">
                <a:alpha val="40000"/>
              </a:prstClr>
            </a:outerShdw>
          </a:effectLst>
        </p:spPr>
      </p:pic>
      <p:pic>
        <p:nvPicPr>
          <p:cNvPr id="2" name="Immagin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0152" y="2790987"/>
            <a:ext cx="2187707" cy="328156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87398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11560" y="188640"/>
            <a:ext cx="7776864" cy="4032448"/>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PAUSE</a:t>
            </a:r>
            <a:r>
              <a:rPr lang="it-IT" dirty="0" smtClean="0">
                <a:solidFill>
                  <a:srgbClr val="7030A0"/>
                </a:solidFill>
                <a:latin typeface="Calibri" pitchFamily="34" charset="0"/>
              </a:rPr>
              <a:t>: </a:t>
            </a:r>
          </a:p>
          <a:p>
            <a:pPr marL="45720" indent="0">
              <a:buNone/>
            </a:pPr>
            <a:r>
              <a:rPr lang="it-IT" sz="1800" dirty="0">
                <a:solidFill>
                  <a:srgbClr val="7030A0"/>
                </a:solidFill>
                <a:latin typeface="Calibri" pitchFamily="34" charset="0"/>
              </a:rPr>
              <a:t>I</a:t>
            </a:r>
            <a:r>
              <a:rPr lang="it-IT" sz="1800" dirty="0" smtClean="0">
                <a:solidFill>
                  <a:srgbClr val="7030A0"/>
                </a:solidFill>
                <a:latin typeface="Calibri" pitchFamily="34" charset="0"/>
              </a:rPr>
              <a:t> bambini amano anche organizzarsi da soli, nei </a:t>
            </a:r>
            <a:r>
              <a:rPr lang="it-IT" sz="1800" u="sng" dirty="0" smtClean="0">
                <a:solidFill>
                  <a:srgbClr val="7030A0"/>
                </a:solidFill>
                <a:effectLst>
                  <a:outerShdw blurRad="38100" dist="38100" dir="2700000" algn="tl">
                    <a:srgbClr val="000000">
                      <a:alpha val="43137"/>
                    </a:srgbClr>
                  </a:outerShdw>
                </a:effectLst>
                <a:latin typeface="Calibri" pitchFamily="34" charset="0"/>
              </a:rPr>
              <a:t>MINI ATELIER</a:t>
            </a:r>
            <a:r>
              <a:rPr lang="it-IT" sz="1800" dirty="0" smtClean="0">
                <a:solidFill>
                  <a:srgbClr val="7030A0"/>
                </a:solidFill>
                <a:latin typeface="Calibri" pitchFamily="34" charset="0"/>
              </a:rPr>
              <a:t>.  Questo spazio, come tanti altri piccoli ambienti progettati nella scuola, permette ai bambini di stare da soli o in piccolo gruppo. Una dimensione dello stare che in alcuni momenti è ricercata, apprezzata sia dai bambini che dai grandi.</a:t>
            </a:r>
          </a:p>
          <a:p>
            <a:pPr marL="45720" indent="0">
              <a:buNone/>
            </a:pPr>
            <a:endParaRPr lang="it-IT" sz="2000" dirty="0">
              <a:solidFill>
                <a:srgbClr val="7030A0"/>
              </a:solidFill>
              <a:latin typeface="Calibri" pitchFamily="34" charset="0"/>
            </a:endParaRPr>
          </a:p>
          <a:p>
            <a:pPr marL="45720" indent="0">
              <a:buNone/>
            </a:pPr>
            <a:endParaRPr lang="it-IT" sz="2000" dirty="0">
              <a:solidFill>
                <a:srgbClr val="7030A0"/>
              </a:solidFill>
              <a:latin typeface="Calibri"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13118" y="2132856"/>
            <a:ext cx="5745427" cy="430907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281099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260648"/>
            <a:ext cx="7704856" cy="6120680"/>
          </a:xfrm>
        </p:spPr>
        <p:txBody>
          <a:bodyPr>
            <a:normAutofit/>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RIFLESSIONI</a:t>
            </a:r>
          </a:p>
          <a:p>
            <a:pPr marL="45720" indent="0">
              <a:buNone/>
            </a:pPr>
            <a:r>
              <a:rPr lang="it-IT" sz="1800" dirty="0" smtClean="0">
                <a:solidFill>
                  <a:srgbClr val="7030A0"/>
                </a:solidFill>
                <a:latin typeface="Calibri" pitchFamily="34" charset="0"/>
              </a:rPr>
              <a:t>L’insegnante inizia a guardare alcune note scritte relative alle proposte progettate per quel giorno, coinvolgendo una coppia di bambini che esprimono la propria opinione. </a:t>
            </a:r>
            <a:endParaRPr lang="it-IT" sz="1800" dirty="0">
              <a:solidFill>
                <a:srgbClr val="7030A0"/>
              </a:solidFill>
              <a:latin typeface="Calibri" pitchFamily="34" charset="0"/>
            </a:endParaRPr>
          </a:p>
          <a:p>
            <a:pPr marL="45720" indent="0">
              <a:buNone/>
            </a:pPr>
            <a:r>
              <a:rPr lang="it-IT" sz="1800" dirty="0" smtClean="0">
                <a:solidFill>
                  <a:srgbClr val="7030A0"/>
                </a:solidFill>
                <a:latin typeface="Calibri" pitchFamily="34" charset="0"/>
              </a:rPr>
              <a:t>I comportamenti degli adulti suggeriscono ai bambini la serietà con la quale loro ed i loro lavori sono considerati. I bambini infatti sono sempre molto attenti a ciò che fanno gli adulti e anche al tipo di relazione che c’è tra loro.</a:t>
            </a:r>
          </a:p>
          <a:p>
            <a:pPr marL="45720" indent="0">
              <a:buNone/>
            </a:pPr>
            <a:endParaRPr lang="it-IT" dirty="0">
              <a:solidFill>
                <a:srgbClr val="7030A0"/>
              </a:solidFill>
              <a:effectLst>
                <a:outerShdw blurRad="38100" dist="38100" dir="2700000" algn="tl">
                  <a:srgbClr val="000000">
                    <a:alpha val="43137"/>
                  </a:srgbClr>
                </a:outerShdw>
              </a:effectLst>
              <a:latin typeface="Calibri" pitchFamily="34" charset="0"/>
            </a:endParaRPr>
          </a:p>
          <a:p>
            <a:pPr marL="45720" indent="0">
              <a:buNone/>
            </a:pPr>
            <a:endParaRPr lang="it-IT" sz="1800" dirty="0">
              <a:solidFill>
                <a:srgbClr val="7030A0"/>
              </a:solidFill>
              <a:latin typeface="Calibri" pitchFamily="34"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4215" y="2636912"/>
            <a:ext cx="4848200" cy="363615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1355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332656"/>
            <a:ext cx="7920880" cy="5832648"/>
          </a:xfrm>
        </p:spPr>
        <p:txBody>
          <a:bodyPr/>
          <a:lstStyle/>
          <a:p>
            <a:pPr>
              <a:buFont typeface="Arial" pitchFamily="34" charset="0"/>
              <a:buChar char="•"/>
            </a:pPr>
            <a:r>
              <a:rPr lang="it-IT" u="sng" dirty="0">
                <a:solidFill>
                  <a:srgbClr val="7030A0"/>
                </a:solidFill>
                <a:effectLst>
                  <a:outerShdw blurRad="38100" dist="38100" dir="2700000" algn="tl">
                    <a:srgbClr val="000000">
                      <a:alpha val="43137"/>
                    </a:srgbClr>
                  </a:outerShdw>
                </a:effectLst>
                <a:latin typeface="Calibri" pitchFamily="34" charset="0"/>
              </a:rPr>
              <a:t>IPOTESI PROGETTUALI</a:t>
            </a:r>
          </a:p>
          <a:p>
            <a:pPr marL="45720" indent="0">
              <a:buNone/>
            </a:pPr>
            <a:r>
              <a:rPr lang="it-IT" sz="1800" dirty="0">
                <a:solidFill>
                  <a:srgbClr val="7030A0"/>
                </a:solidFill>
                <a:latin typeface="Calibri" pitchFamily="34" charset="0"/>
              </a:rPr>
              <a:t>Gli insegnanti usano strumenti diversi: come regola generale, fanno delle revisioni mensili e settimanali che riguardano progetti nuovi o progetti avviati in precedenza. Queste ipotesi riguardano non solo i bambini, ma anche le famiglie, gli aggiornamenti del personale della scuola.</a:t>
            </a: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r>
              <a:rPr lang="it-IT" sz="1800" dirty="0" smtClean="0">
                <a:solidFill>
                  <a:srgbClr val="7030A0"/>
                </a:solidFill>
                <a:latin typeface="Calibri" pitchFamily="34" charset="0"/>
              </a:rPr>
              <a:t>Lo </a:t>
            </a:r>
            <a:r>
              <a:rPr lang="it-IT" sz="1800" dirty="0">
                <a:solidFill>
                  <a:srgbClr val="7030A0"/>
                </a:solidFill>
                <a:latin typeface="Calibri" pitchFamily="34" charset="0"/>
              </a:rPr>
              <a:t>strumento non è </a:t>
            </a:r>
            <a:r>
              <a:rPr lang="it-IT" sz="1800" dirty="0" smtClean="0">
                <a:solidFill>
                  <a:srgbClr val="7030A0"/>
                </a:solidFill>
                <a:latin typeface="Calibri" pitchFamily="34" charset="0"/>
              </a:rPr>
              <a:t>standardizzato,                                                                                 ma </a:t>
            </a:r>
            <a:r>
              <a:rPr lang="it-IT" sz="1800" dirty="0">
                <a:solidFill>
                  <a:srgbClr val="7030A0"/>
                </a:solidFill>
                <a:latin typeface="Calibri" pitchFamily="34" charset="0"/>
              </a:rPr>
              <a:t>i docenti verificano e ridiscutono </a:t>
            </a:r>
            <a:r>
              <a:rPr lang="it-IT" sz="1800" dirty="0" smtClean="0">
                <a:solidFill>
                  <a:srgbClr val="7030A0"/>
                </a:solidFill>
                <a:latin typeface="Calibri" pitchFamily="34" charset="0"/>
              </a:rPr>
              <a:t>                                                                                           l’efficacia </a:t>
            </a:r>
            <a:r>
              <a:rPr lang="it-IT" sz="1800" dirty="0">
                <a:solidFill>
                  <a:srgbClr val="7030A0"/>
                </a:solidFill>
                <a:latin typeface="Calibri" pitchFamily="34" charset="0"/>
              </a:rPr>
              <a:t>dello strumento già usato: </a:t>
            </a:r>
            <a:r>
              <a:rPr lang="it-IT" sz="1800" dirty="0" smtClean="0">
                <a:solidFill>
                  <a:srgbClr val="7030A0"/>
                </a:solidFill>
                <a:latin typeface="Calibri" pitchFamily="34" charset="0"/>
              </a:rPr>
              <a:t>                                                                                      se </a:t>
            </a:r>
            <a:r>
              <a:rPr lang="it-IT" sz="1800" dirty="0">
                <a:solidFill>
                  <a:srgbClr val="7030A0"/>
                </a:solidFill>
                <a:latin typeface="Calibri" pitchFamily="34" charset="0"/>
              </a:rPr>
              <a:t>necessario ne elaborano </a:t>
            </a:r>
            <a:r>
              <a:rPr lang="it-IT" sz="1800" dirty="0" smtClean="0">
                <a:solidFill>
                  <a:srgbClr val="7030A0"/>
                </a:solidFill>
                <a:latin typeface="Calibri" pitchFamily="34" charset="0"/>
              </a:rPr>
              <a:t>uno                                                                                       </a:t>
            </a:r>
            <a:r>
              <a:rPr lang="it-IT" sz="1800" dirty="0">
                <a:solidFill>
                  <a:srgbClr val="7030A0"/>
                </a:solidFill>
                <a:latin typeface="Calibri" pitchFamily="34" charset="0"/>
              </a:rPr>
              <a:t>più funzionale al lavoro e </a:t>
            </a:r>
            <a:r>
              <a:rPr lang="it-IT" sz="1800" dirty="0" smtClean="0">
                <a:solidFill>
                  <a:srgbClr val="7030A0"/>
                </a:solidFill>
                <a:latin typeface="Calibri" pitchFamily="34" charset="0"/>
              </a:rPr>
              <a:t>corrispondente                                                                                    </a:t>
            </a:r>
            <a:r>
              <a:rPr lang="it-IT" sz="1800" dirty="0">
                <a:solidFill>
                  <a:srgbClr val="7030A0"/>
                </a:solidFill>
                <a:latin typeface="Calibri" pitchFamily="34" charset="0"/>
              </a:rPr>
              <a:t>alle diverse strategie di pensiero.</a:t>
            </a:r>
          </a:p>
          <a:p>
            <a:endParaRPr lang="it-IT" dirty="0"/>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2040" y="2708920"/>
            <a:ext cx="4003506" cy="300263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06686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up)">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116632"/>
            <a:ext cx="8136904" cy="6552728"/>
          </a:xfrm>
        </p:spPr>
        <p:txBody>
          <a:bodyPr>
            <a:normAutofit/>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PREPARAZIONE</a:t>
            </a:r>
          </a:p>
          <a:p>
            <a:pPr marL="45720" indent="0">
              <a:buNone/>
            </a:pPr>
            <a:r>
              <a:rPr lang="it-IT" sz="1800" dirty="0" smtClean="0">
                <a:solidFill>
                  <a:srgbClr val="7030A0"/>
                </a:solidFill>
                <a:latin typeface="Calibri" pitchFamily="34" charset="0"/>
              </a:rPr>
              <a:t>L’insegnate aiuta alcuni bambini, comincia ad organizzare il materiale che si presume servirà quella mattina sulla base delle previsioni settimanali. Il fatto che insegnanti e bambini preparino insieme il materiale, non è solo una questione funzionale ma è già parte del progetto: suscita attese, accende curiosità e disideri, incrementa la previsione e la ricerca di strumenti.</a:t>
            </a:r>
          </a:p>
          <a:p>
            <a:pPr marL="45720" indent="0">
              <a:buNone/>
            </a:pPr>
            <a:endParaRPr lang="it-IT" sz="1800" dirty="0">
              <a:solidFill>
                <a:srgbClr val="7030A0"/>
              </a:solidFill>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MATERIALI INTELLIGENTI</a:t>
            </a:r>
          </a:p>
          <a:p>
            <a:pPr marL="45720" indent="0">
              <a:spcBef>
                <a:spcPts val="0"/>
              </a:spcBef>
              <a:spcAft>
                <a:spcPts val="0"/>
              </a:spcAft>
              <a:buNone/>
            </a:pPr>
            <a:r>
              <a:rPr lang="it-IT" sz="1800" dirty="0" smtClean="0">
                <a:solidFill>
                  <a:srgbClr val="7030A0"/>
                </a:solidFill>
                <a:latin typeface="Calibri" pitchFamily="34" charset="0"/>
              </a:rPr>
              <a:t>Gli ambienti sono specie di passaggi di                                                                          possibilità e suggerimenti. Tutto lo spazio                                                                             della scuola favorisce le relazioni                                                                                                  dei bambini tra di loro ed i materiali.                                                                                            Se si considera un valore il desiderio                                                                                              ed il piacere dei bambini di portare                                                                                               avanti in relazione ed in gruppo, delle ricerche,                                                                 allora occorre aver cura dei materiali che si                                                                            mettono a loro disposizioni e che prevedano questa possibilità. </a:t>
            </a:r>
          </a:p>
          <a:p>
            <a:pPr marL="45720" indent="0">
              <a:spcBef>
                <a:spcPts val="0"/>
              </a:spcBef>
              <a:spcAft>
                <a:spcPts val="0"/>
              </a:spcAft>
              <a:buNone/>
            </a:pPr>
            <a:endParaRPr lang="it-IT" sz="1800" dirty="0" smtClean="0">
              <a:solidFill>
                <a:srgbClr val="7030A0"/>
              </a:solidFill>
              <a:latin typeface="Calibri" pitchFamily="34" charset="0"/>
            </a:endParaRPr>
          </a:p>
          <a:p>
            <a:pPr marL="45720" indent="0">
              <a:spcBef>
                <a:spcPts val="0"/>
              </a:spcBef>
              <a:spcAft>
                <a:spcPts val="0"/>
              </a:spcAft>
              <a:buNone/>
            </a:pPr>
            <a:r>
              <a:rPr lang="it-IT" sz="1800" dirty="0" smtClean="0">
                <a:solidFill>
                  <a:srgbClr val="7030A0"/>
                </a:solidFill>
                <a:latin typeface="Calibri" pitchFamily="34" charset="0"/>
              </a:rPr>
              <a:t>Un materiale </a:t>
            </a:r>
            <a:r>
              <a:rPr lang="it-IT" sz="1800" u="sng" dirty="0" smtClean="0">
                <a:solidFill>
                  <a:srgbClr val="7030A0"/>
                </a:solidFill>
                <a:effectLst>
                  <a:outerShdw blurRad="38100" dist="38100" dir="2700000" algn="tl">
                    <a:srgbClr val="000000">
                      <a:alpha val="43137"/>
                    </a:srgbClr>
                  </a:outerShdw>
                </a:effectLst>
                <a:latin typeface="Calibri" pitchFamily="34" charset="0"/>
              </a:rPr>
              <a:t>NON DIRETTIVO</a:t>
            </a:r>
            <a:r>
              <a:rPr lang="it-IT" sz="1800" dirty="0" smtClean="0">
                <a:solidFill>
                  <a:srgbClr val="7030A0"/>
                </a:solidFill>
                <a:latin typeface="Calibri" pitchFamily="34" charset="0"/>
              </a:rPr>
              <a:t>, ma </a:t>
            </a:r>
            <a:r>
              <a:rPr lang="it-IT" sz="1800" u="sng" dirty="0" smtClean="0">
                <a:solidFill>
                  <a:srgbClr val="7030A0"/>
                </a:solidFill>
                <a:effectLst>
                  <a:outerShdw blurRad="38100" dist="38100" dir="2700000" algn="tl">
                    <a:srgbClr val="000000">
                      <a:alpha val="43137"/>
                    </a:srgbClr>
                  </a:outerShdw>
                </a:effectLst>
                <a:latin typeface="Calibri" pitchFamily="34" charset="0"/>
              </a:rPr>
              <a:t>CAPACE DI SUSCITARE IPOTESI</a:t>
            </a:r>
            <a:r>
              <a:rPr lang="it-IT" sz="1800" dirty="0" smtClean="0">
                <a:solidFill>
                  <a:srgbClr val="7030A0"/>
                </a:solidFill>
                <a:latin typeface="Calibri" pitchFamily="34" charset="0"/>
              </a:rPr>
              <a:t>, </a:t>
            </a:r>
            <a:r>
              <a:rPr lang="it-IT" sz="1800" u="sng" dirty="0" smtClean="0">
                <a:solidFill>
                  <a:srgbClr val="7030A0"/>
                </a:solidFill>
                <a:effectLst>
                  <a:outerShdw blurRad="38100" dist="38100" dir="2700000" algn="tl">
                    <a:srgbClr val="000000">
                      <a:alpha val="43137"/>
                    </a:srgbClr>
                  </a:outerShdw>
                </a:effectLst>
                <a:latin typeface="Calibri" pitchFamily="34" charset="0"/>
              </a:rPr>
              <a:t>INTERROGATIVI</a:t>
            </a:r>
            <a:r>
              <a:rPr lang="it-IT" sz="1800" dirty="0" smtClean="0">
                <a:solidFill>
                  <a:srgbClr val="7030A0"/>
                </a:solidFill>
                <a:latin typeface="Calibri" pitchFamily="34" charset="0"/>
              </a:rPr>
              <a:t> e </a:t>
            </a:r>
            <a:r>
              <a:rPr lang="it-IT" sz="1800" u="sng" dirty="0" smtClean="0">
                <a:solidFill>
                  <a:srgbClr val="7030A0"/>
                </a:solidFill>
                <a:effectLst>
                  <a:outerShdw blurRad="38100" dist="38100" dir="2700000" algn="tl">
                    <a:srgbClr val="000000">
                      <a:alpha val="43137"/>
                    </a:srgbClr>
                  </a:outerShdw>
                </a:effectLst>
                <a:latin typeface="Calibri" pitchFamily="34" charset="0"/>
              </a:rPr>
              <a:t>DESIDERIO DI PROVARE</a:t>
            </a:r>
            <a:r>
              <a:rPr lang="it-IT" sz="1800" dirty="0" smtClean="0">
                <a:solidFill>
                  <a:srgbClr val="7030A0"/>
                </a:solidFill>
                <a:latin typeface="Calibri" pitchFamily="34" charset="0"/>
              </a:rPr>
              <a:t>.</a:t>
            </a:r>
          </a:p>
          <a:p>
            <a:pPr marL="45720" indent="0">
              <a:buNone/>
            </a:pPr>
            <a:endParaRPr lang="it-IT" sz="2000" u="sng" dirty="0" smtClean="0">
              <a:solidFill>
                <a:srgbClr val="7030A0"/>
              </a:solidFill>
              <a:effectLst>
                <a:outerShdw blurRad="38100" dist="38100" dir="2700000" algn="tl">
                  <a:srgbClr val="000000">
                    <a:alpha val="43137"/>
                  </a:srgbClr>
                </a:outerShdw>
              </a:effectLst>
              <a:latin typeface="Calibri" pitchFamily="34" charset="0"/>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9060" y="2132855"/>
            <a:ext cx="3545388" cy="265904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84979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wipe(up)">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323528" y="332656"/>
            <a:ext cx="5544475" cy="4158357"/>
          </a:xfr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5776" y="1988840"/>
            <a:ext cx="6060165" cy="45451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823400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967416" y="692696"/>
            <a:ext cx="7008778" cy="525658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0959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51520" y="260648"/>
            <a:ext cx="5376596" cy="4032448"/>
          </a:xfr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2492896"/>
            <a:ext cx="5616624" cy="42124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852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251520" y="484113"/>
            <a:ext cx="4098874" cy="5465167"/>
          </a:xfr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992" y="490571"/>
            <a:ext cx="4465664" cy="3226461"/>
          </a:xfrm>
          <a:prstGeom prst="rect">
            <a:avLst/>
          </a:prstGeom>
          <a:effectLst>
            <a:outerShdw blurRad="50800" dist="38100" dir="2700000" algn="tl" rotWithShape="0">
              <a:prstClr val="black">
                <a:alpha val="40000"/>
              </a:prstClr>
            </a:outerShdw>
          </a:effectLst>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1999" y="3932922"/>
            <a:ext cx="4331137" cy="201635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6509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417240" y="692696"/>
            <a:ext cx="4172762" cy="5563683"/>
          </a:xfrm>
          <a:prstGeom prst="roundRect">
            <a:avLst>
              <a:gd name="adj" fmla="val 16667"/>
            </a:avLst>
          </a:prstGeom>
          <a:ln>
            <a:noFill/>
          </a:ln>
          <a:effectLst>
            <a:outerShdw blurRad="50800" dist="38100" dir="2700000" algn="tl" rotWithShape="0">
              <a:prstClr val="black">
                <a:alpha val="40000"/>
              </a:prst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60032" y="764704"/>
            <a:ext cx="4032448" cy="5376598"/>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68113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539552" y="332656"/>
            <a:ext cx="8064896" cy="6048672"/>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APPARTENENZA</a:t>
            </a:r>
          </a:p>
          <a:p>
            <a:pPr marL="45720" indent="0">
              <a:buNone/>
            </a:pPr>
            <a:r>
              <a:rPr lang="it-IT" sz="1800" dirty="0" smtClean="0">
                <a:solidFill>
                  <a:srgbClr val="7030A0"/>
                </a:solidFill>
                <a:latin typeface="Calibri" pitchFamily="34" charset="0"/>
              </a:rPr>
              <a:t>Tutto il personale della scuola è attento alla cura ed all’estetica. Avere cura dell’ambiente testimonia un senso di appartenenza e rispetto per chi vive: è una parte integrante del processo educativo</a:t>
            </a:r>
            <a:r>
              <a:rPr lang="it-IT" sz="1800" dirty="0" smtClean="0">
                <a:latin typeface="Calibri" pitchFamily="34" charset="0"/>
              </a:rPr>
              <a:t>.</a:t>
            </a:r>
          </a:p>
          <a:p>
            <a:pPr marL="45720" indent="0">
              <a:buNone/>
            </a:pPr>
            <a:endParaRPr lang="it-IT" sz="1800" dirty="0">
              <a:latin typeface="Calibri" pitchFamily="34" charset="0"/>
            </a:endParaRPr>
          </a:p>
          <a:p>
            <a:pPr>
              <a:buFont typeface="Arial" pitchFamily="34" charset="0"/>
              <a:buChar char="•"/>
            </a:pPr>
            <a:r>
              <a:rPr lang="it-IT" sz="2400" u="sng" dirty="0" smtClean="0">
                <a:solidFill>
                  <a:srgbClr val="7030A0"/>
                </a:solidFill>
                <a:effectLst>
                  <a:outerShdw blurRad="38100" dist="38100" dir="2700000" algn="tl">
                    <a:srgbClr val="000000">
                      <a:alpha val="43137"/>
                    </a:srgbClr>
                  </a:outerShdw>
                </a:effectLst>
                <a:latin typeface="Calibri" pitchFamily="34" charset="0"/>
              </a:rPr>
              <a:t>ATTENZIONI E CURA:</a:t>
            </a:r>
          </a:p>
          <a:p>
            <a:pPr marL="45720" indent="0">
              <a:buNone/>
            </a:pPr>
            <a:r>
              <a:rPr lang="it-IT" sz="1800" dirty="0" smtClean="0">
                <a:solidFill>
                  <a:srgbClr val="7030A0"/>
                </a:solidFill>
                <a:latin typeface="Calibri" pitchFamily="34" charset="0"/>
              </a:rPr>
              <a:t>Ci sono degli incarichi che i bambini eseguono a turni, come la cura delle piante ed aiutare in cucina. A volte queste attività diventano le proposte importanti della giornata.</a:t>
            </a:r>
            <a:endParaRPr lang="it-IT" sz="1800" dirty="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3573016"/>
            <a:ext cx="4032448" cy="3091319"/>
          </a:xfrm>
          <a:prstGeom prst="rect">
            <a:avLst/>
          </a:prstGeom>
          <a:effectLst>
            <a:outerShdw blurRad="50800" dist="38100" dir="2700000" algn="tl" rotWithShape="0">
              <a:prstClr val="black">
                <a:alpha val="40000"/>
              </a:prstClr>
            </a:outerShdw>
          </a:effectLst>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3573016"/>
            <a:ext cx="4294730" cy="309131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54101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395536" y="260648"/>
            <a:ext cx="8136904" cy="6336704"/>
          </a:xfrm>
        </p:spPr>
        <p:txBody>
          <a:bodyPr>
            <a:normAutofit lnSpcReduction="10000"/>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CORRESPONSABILITÀ</a:t>
            </a:r>
          </a:p>
          <a:p>
            <a:pPr marL="45720" indent="0">
              <a:buNone/>
            </a:pPr>
            <a:r>
              <a:rPr lang="it-IT" sz="1800" dirty="0" smtClean="0">
                <a:solidFill>
                  <a:srgbClr val="7030A0"/>
                </a:solidFill>
                <a:latin typeface="Calibri" pitchFamily="34" charset="0"/>
              </a:rPr>
              <a:t>La compresenza delle due insegnanti, responsabili alla pari del gruppo di sezione, è </a:t>
            </a:r>
            <a:r>
              <a:rPr lang="it-IT" sz="1800" dirty="0">
                <a:solidFill>
                  <a:srgbClr val="7030A0"/>
                </a:solidFill>
                <a:latin typeface="Calibri" pitchFamily="34" charset="0"/>
              </a:rPr>
              <a:t>s</a:t>
            </a:r>
            <a:r>
              <a:rPr lang="it-IT" sz="1800" dirty="0" smtClean="0">
                <a:solidFill>
                  <a:srgbClr val="7030A0"/>
                </a:solidFill>
                <a:latin typeface="Calibri" pitchFamily="34" charset="0"/>
              </a:rPr>
              <a:t>tata una scelta organizzativa importante messa a punto negli anni 70 ed è stata determinante per assicurare il benessere di bambini, adulti nella scuola e per la crescita professionale degli inseganti. Il confronto, la corresponsabilità, il lavorare con gli altri, trovano nella coppia di insegnanti un primo necessario riferimento di apprendimento sociale, che non sfugge ai bambini ed alle insegnanti.</a:t>
            </a: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r>
              <a:rPr lang="it-IT" sz="1800" dirty="0" smtClean="0">
                <a:solidFill>
                  <a:srgbClr val="7030A0"/>
                </a:solidFill>
                <a:latin typeface="Calibri" pitchFamily="34" charset="0"/>
              </a:rPr>
              <a:t>Le docenti sono insieme, tutti i giorni, dalle 8.30 alle 14: essere in due permette di incontrare le insegnanti delle altre sezioni, l’</a:t>
            </a:r>
            <a:r>
              <a:rPr lang="it-IT" sz="1800" dirty="0" err="1" smtClean="0">
                <a:solidFill>
                  <a:srgbClr val="7030A0"/>
                </a:solidFill>
                <a:latin typeface="Calibri" pitchFamily="34" charset="0"/>
              </a:rPr>
              <a:t>atelierista</a:t>
            </a:r>
            <a:r>
              <a:rPr lang="it-IT" sz="1800" dirty="0" smtClean="0">
                <a:solidFill>
                  <a:srgbClr val="7030A0"/>
                </a:solidFill>
                <a:latin typeface="Calibri" pitchFamily="34" charset="0"/>
              </a:rPr>
              <a:t>, per consultarsi, scambiarsi informazioni e distribuirsi incarichi.</a:t>
            </a: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9792" y="2348880"/>
            <a:ext cx="3713989" cy="278549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9727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11" end="11"/>
                                            </p:txEl>
                                          </p:spTgt>
                                        </p:tgtEl>
                                        <p:attrNameLst>
                                          <p:attrName>style.visibility</p:attrName>
                                        </p:attrNameLst>
                                      </p:cBhvr>
                                      <p:to>
                                        <p:strVal val="visible"/>
                                      </p:to>
                                    </p:set>
                                    <p:animEffect transition="in" filter="wipe(up)">
                                      <p:cBhvr>
                                        <p:cTn id="2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11560" y="332656"/>
            <a:ext cx="7848872" cy="6336704"/>
          </a:xfrm>
        </p:spPr>
        <p:txBody>
          <a:bodyPr>
            <a:normAutofit lnSpcReduction="10000"/>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TRANSITI:</a:t>
            </a:r>
          </a:p>
          <a:p>
            <a:pPr marL="45720" indent="0">
              <a:buNone/>
            </a:pPr>
            <a:r>
              <a:rPr lang="it-IT" sz="1800" dirty="0" smtClean="0">
                <a:solidFill>
                  <a:srgbClr val="7030A0"/>
                </a:solidFill>
                <a:latin typeface="Calibri" pitchFamily="34" charset="0"/>
              </a:rPr>
              <a:t>A volte i bambini possono portare da casa a scuola degli oggetti. Consentire questo transito di oggetti significa testimoniare cha casa e scuola sono luoghi in continuità: la scuola non opera censure preventive unilaterali, ma si offre come luogo di discussione, di confronto e di scelte negoziate con le famiglie.</a:t>
            </a:r>
          </a:p>
          <a:p>
            <a:pPr marL="45720" indent="0">
              <a:buNone/>
            </a:pPr>
            <a:r>
              <a:rPr lang="it-IT" sz="1800" dirty="0" smtClean="0">
                <a:solidFill>
                  <a:srgbClr val="7030A0"/>
                </a:solidFill>
                <a:latin typeface="Calibri" pitchFamily="34" charset="0"/>
              </a:rPr>
              <a:t>Ogni bambino ha un proprio zainetto con il logo della scuola che suggerisce e sostiene questi transiti. Non viene chiesto loro di lasciare fuori niente di ciò che li appassiona; i tempi, i modi e le possibilità di utilizzo dei giochi portati da casa vengono negoziati individualmente ed in  gruppo.</a:t>
            </a:r>
          </a:p>
          <a:p>
            <a:pPr marL="45720" indent="0">
              <a:buNone/>
            </a:pPr>
            <a:endParaRPr lang="it-IT" sz="1800" dirty="0" smtClean="0">
              <a:solidFill>
                <a:srgbClr val="7030A0"/>
              </a:solidFill>
              <a:latin typeface="Calibri" pitchFamily="34" charset="0"/>
            </a:endParaRPr>
          </a:p>
          <a:p>
            <a:pPr>
              <a:buFont typeface="Arial" pitchFamily="34" charset="0"/>
              <a:buChar char="•"/>
            </a:pPr>
            <a:r>
              <a:rPr lang="it-IT" sz="2400" u="sng" dirty="0" smtClean="0">
                <a:solidFill>
                  <a:srgbClr val="7030A0"/>
                </a:solidFill>
                <a:effectLst>
                  <a:outerShdw blurRad="38100" dist="38100" dir="2700000" algn="tl">
                    <a:srgbClr val="000000">
                      <a:alpha val="43137"/>
                    </a:srgbClr>
                  </a:outerShdw>
                </a:effectLst>
                <a:latin typeface="Calibri" pitchFamily="34" charset="0"/>
              </a:rPr>
              <a:t>SPAZI PERSONALI</a:t>
            </a:r>
            <a:r>
              <a:rPr lang="it-IT" sz="1800" dirty="0" smtClean="0">
                <a:solidFill>
                  <a:srgbClr val="7030A0"/>
                </a:solidFill>
                <a:latin typeface="Calibri" pitchFamily="34" charset="0"/>
              </a:rPr>
              <a:t>:</a:t>
            </a:r>
          </a:p>
          <a:p>
            <a:pPr marL="45720" indent="0">
              <a:spcBef>
                <a:spcPts val="0"/>
              </a:spcBef>
              <a:spcAft>
                <a:spcPts val="0"/>
              </a:spcAft>
              <a:buNone/>
            </a:pPr>
            <a:r>
              <a:rPr lang="it-IT" sz="1800" dirty="0" smtClean="0">
                <a:solidFill>
                  <a:srgbClr val="7030A0"/>
                </a:solidFill>
                <a:latin typeface="Calibri" pitchFamily="34" charset="0"/>
              </a:rPr>
              <a:t>Ci sono altri spazi in cui i bambini possono                                                                             riporre le loro cose, come le cassettine                                                                                                              dei messaggi, le cartelle per i disegni e i                                                                                 prodotti bidimensionali, un contenitore                                                                                  che conserva la posta ricevuta.                                                                                             C’è un cassetto per ogni bambino riconoscibile                                                                       dal nome e dalla fotografia del proprietario.                                                                         Non è facile gestire i propri oggetti personali:                                                               ma grazie alla negoziazione, come componente                                                           relazionale importante, si può contribuire                                                                          a far sentire tutti dei bambini e insegnanti                                                                            impegnati in una relazione autentica.</a:t>
            </a:r>
            <a:endParaRPr lang="it-IT" sz="1800" dirty="0">
              <a:solidFill>
                <a:srgbClr val="7030A0"/>
              </a:solidFill>
              <a:latin typeface="Calibri"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3429000"/>
            <a:ext cx="3874930" cy="273630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85512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up)">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up)">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83568" y="332656"/>
            <a:ext cx="7992888" cy="5976664"/>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AUTONOME ORGANIZZAZIONI DI GRUPPO</a:t>
            </a:r>
          </a:p>
          <a:p>
            <a:pPr marL="45720" indent="0">
              <a:buNone/>
            </a:pPr>
            <a:r>
              <a:rPr lang="it-IT" sz="1800" dirty="0" smtClean="0">
                <a:solidFill>
                  <a:srgbClr val="7030A0"/>
                </a:solidFill>
                <a:latin typeface="Calibri" pitchFamily="34" charset="0"/>
              </a:rPr>
              <a:t>I bambini alle ore 8.45 sono tutti arrivati e continuano a muoversi sui loro fuochi di interesse diversi e svolgono contemporaneamente diverse attività transitando da un ruolo di protagonista in un’esperienza a quello di pubblico in un’altra. Un pubblico che assiste ed impara, è competente e suggerisce e indica strategie di gioco. A  volte i bambini portano avanti oggetti auto-organizzati che i docenti scoprono successivamente.</a:t>
            </a:r>
          </a:p>
          <a:p>
            <a:pPr marL="45720" indent="0">
              <a:buNone/>
            </a:pPr>
            <a:endParaRPr lang="it-IT" sz="1800" dirty="0">
              <a:solidFill>
                <a:srgbClr val="7030A0"/>
              </a:solidFill>
              <a:latin typeface="Calibri" pitchFamily="34" charset="0"/>
            </a:endParaRPr>
          </a:p>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TRASFORMAZIONI:</a:t>
            </a:r>
          </a:p>
          <a:p>
            <a:pPr marL="45720" indent="0">
              <a:spcBef>
                <a:spcPts val="0"/>
              </a:spcBef>
              <a:spcAft>
                <a:spcPts val="0"/>
              </a:spcAft>
              <a:buNone/>
            </a:pPr>
            <a:r>
              <a:rPr lang="it-IT" sz="1800" dirty="0" smtClean="0">
                <a:solidFill>
                  <a:srgbClr val="7030A0"/>
                </a:solidFill>
                <a:latin typeface="Calibri" pitchFamily="34" charset="0"/>
              </a:rPr>
              <a:t>Lo spazio dei travestimenti                                                                                                     è molto abitato dina dalle                                                                                                           prime ore del mattino.                                                                                                                      I bambini vi costruiscono                                                                                                                 continuamente luoghi reali                                                                                                         ed immaginari.</a:t>
            </a: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2996952"/>
            <a:ext cx="4968552" cy="333459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29803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up)">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up)">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404664"/>
            <a:ext cx="7632848" cy="5976664"/>
          </a:xfrm>
        </p:spPr>
        <p:txBody>
          <a:bodyPr>
            <a:normAutofit/>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CONFLITTI</a:t>
            </a:r>
            <a:r>
              <a:rPr lang="it-IT" dirty="0" smtClean="0">
                <a:solidFill>
                  <a:srgbClr val="7030A0"/>
                </a:solidFill>
                <a:latin typeface="Calibri" pitchFamily="34" charset="0"/>
              </a:rPr>
              <a:t>: </a:t>
            </a:r>
          </a:p>
          <a:p>
            <a:pPr marL="45720" indent="0">
              <a:buNone/>
            </a:pPr>
            <a:r>
              <a:rPr lang="it-IT" sz="1800" dirty="0" smtClean="0">
                <a:solidFill>
                  <a:srgbClr val="7030A0"/>
                </a:solidFill>
                <a:latin typeface="Calibri" pitchFamily="34" charset="0"/>
              </a:rPr>
              <a:t>L’insegnante funge da arbitro che non si sottrae da questo ruolo ma cerca soprattutto di far si che i bambini, discutendo, risolvano autonomamente i problemi del litigio. Tutto il sistema educativo incoraggia a confrontarsi, a sentirsi parte della comunità, a non venire e a non sentirsi esclusi, a essere visti e riconosciuti dal gruppo dei bambini e dal personali della scuola</a:t>
            </a:r>
          </a:p>
          <a:p>
            <a:endParaRPr lang="it-IT" dirty="0">
              <a:solidFill>
                <a:srgbClr val="7030A0"/>
              </a:solidFill>
              <a:latin typeface="Calibri" pitchFamily="34" charset="0"/>
            </a:endParaRPr>
          </a:p>
          <a:p>
            <a:endParaRPr lang="it-IT" dirty="0"/>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95736" y="2492896"/>
            <a:ext cx="4745790" cy="3312368"/>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82527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188640"/>
            <a:ext cx="7560840" cy="6192688"/>
          </a:xfrm>
        </p:spPr>
        <p:txBody>
          <a:bodyPr>
            <a:normAutofit/>
          </a:bodyPr>
          <a:lstStyle/>
          <a:p>
            <a:pPr>
              <a:buFont typeface="Arial" pitchFamily="34" charset="0"/>
              <a:buChar char="•"/>
            </a:pPr>
            <a:r>
              <a:rPr lang="it-IT" u="sng" dirty="0">
                <a:solidFill>
                  <a:srgbClr val="7030A0"/>
                </a:solidFill>
                <a:effectLst>
                  <a:outerShdw blurRad="38100" dist="38100" dir="2700000" algn="tl">
                    <a:srgbClr val="000000">
                      <a:alpha val="43137"/>
                    </a:srgbClr>
                  </a:outerShdw>
                </a:effectLst>
                <a:latin typeface="Calibri" pitchFamily="34" charset="0"/>
              </a:rPr>
              <a:t>ALLEANZE COMUNICATIVE DI COPPIA</a:t>
            </a:r>
            <a:r>
              <a:rPr lang="it-IT" dirty="0">
                <a:solidFill>
                  <a:srgbClr val="7030A0"/>
                </a:solidFill>
                <a:latin typeface="Calibri" pitchFamily="34" charset="0"/>
              </a:rPr>
              <a:t>:</a:t>
            </a:r>
          </a:p>
          <a:p>
            <a:pPr marL="45720" indent="0">
              <a:buNone/>
            </a:pPr>
            <a:r>
              <a:rPr lang="it-IT" sz="1800" dirty="0">
                <a:solidFill>
                  <a:srgbClr val="7030A0"/>
                </a:solidFill>
                <a:latin typeface="Calibri" pitchFamily="34" charset="0"/>
              </a:rPr>
              <a:t>Mentre i bambini sono occupati nelle loro attività le insegnanti possono trovare tempo, breve, ma prezioso per rivedere le attività pensate per la giornata. Se necessario le aggiustano e orientano secondo gli accadimenti del giorno prima, le presenze dei bambini e gli interessi che hanno espresso quella mattina.</a:t>
            </a:r>
          </a:p>
          <a:p>
            <a:endParaRPr lang="it-IT" sz="1800" dirty="0" smtClean="0">
              <a:solidFill>
                <a:srgbClr val="7030A0"/>
              </a:solidFill>
              <a:latin typeface="Calibri" pitchFamily="34" charset="0"/>
            </a:endParaRPr>
          </a:p>
          <a:p>
            <a:endParaRPr lang="it-IT" sz="1800" dirty="0">
              <a:solidFill>
                <a:srgbClr val="7030A0"/>
              </a:solidFill>
              <a:latin typeface="Calibri" pitchFamily="34" charset="0"/>
            </a:endParaRPr>
          </a:p>
          <a:p>
            <a:endParaRPr lang="it-IT" sz="1800" dirty="0" smtClean="0">
              <a:solidFill>
                <a:srgbClr val="7030A0"/>
              </a:solidFill>
              <a:latin typeface="Calibri" pitchFamily="34" charset="0"/>
            </a:endParaRPr>
          </a:p>
          <a:p>
            <a:endParaRPr lang="it-IT" sz="1800" dirty="0">
              <a:solidFill>
                <a:srgbClr val="7030A0"/>
              </a:solidFill>
              <a:latin typeface="Calibri" pitchFamily="34" charset="0"/>
            </a:endParaRPr>
          </a:p>
          <a:p>
            <a:endParaRPr lang="it-IT" sz="1800" dirty="0" smtClean="0">
              <a:solidFill>
                <a:srgbClr val="7030A0"/>
              </a:solidFill>
              <a:latin typeface="Calibri" pitchFamily="34" charset="0"/>
            </a:endParaRPr>
          </a:p>
          <a:p>
            <a:endParaRPr lang="it-IT" sz="1800" dirty="0">
              <a:solidFill>
                <a:srgbClr val="7030A0"/>
              </a:solidFill>
              <a:latin typeface="Calibri" pitchFamily="34" charset="0"/>
            </a:endParaRPr>
          </a:p>
          <a:p>
            <a:pPr>
              <a:buFont typeface="Arial" pitchFamily="34" charset="0"/>
              <a:buChar char="•"/>
            </a:pPr>
            <a:r>
              <a:rPr lang="it-IT" u="sng" dirty="0">
                <a:solidFill>
                  <a:srgbClr val="7030A0"/>
                </a:solidFill>
                <a:effectLst>
                  <a:outerShdw blurRad="38100" dist="38100" dir="2700000" algn="tl">
                    <a:srgbClr val="000000">
                      <a:alpha val="43137"/>
                    </a:srgbClr>
                  </a:outerShdw>
                </a:effectLst>
                <a:latin typeface="Calibri" pitchFamily="34" charset="0"/>
              </a:rPr>
              <a:t>TEMPO FLESSIBILE</a:t>
            </a:r>
          </a:p>
          <a:p>
            <a:pPr marL="45720" indent="0">
              <a:buNone/>
            </a:pPr>
            <a:r>
              <a:rPr lang="it-IT" sz="1800" dirty="0">
                <a:solidFill>
                  <a:srgbClr val="7030A0"/>
                </a:solidFill>
                <a:latin typeface="Calibri" pitchFamily="34" charset="0"/>
              </a:rPr>
              <a:t>Quando i bambini sono tutti comincia l’operazione di riassetto dell’ambiente e dei materiali usati e si cerca contemporaneamente di rispettare le attività in cui i bambini sono impegnati. I tempi della scuola non sono scanditi da sirene o campanelli. Se qualcuno sta ultimando con attenzione e interesse un gioco può farlo.</a:t>
            </a:r>
          </a:p>
          <a:p>
            <a:endParaRPr lang="it-IT" dirty="0"/>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1916832"/>
            <a:ext cx="4101058" cy="259383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7930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wipe(up)">
                                      <p:cBhvr>
                                        <p:cTn id="22" dur="500"/>
                                        <p:tgtEl>
                                          <p:spTgt spid="3">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animEffect transition="in" filter="wipe(up)">
                                      <p:cBhvr>
                                        <p:cTn id="2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539552" y="188640"/>
            <a:ext cx="7776864" cy="6048672"/>
          </a:xfrm>
        </p:spPr>
        <p:txBody>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PAESAGGIO DI GRUPPO</a:t>
            </a:r>
          </a:p>
          <a:p>
            <a:pPr marL="45720" indent="0">
              <a:buNone/>
            </a:pPr>
            <a:r>
              <a:rPr lang="it-IT" sz="1800" dirty="0" smtClean="0">
                <a:solidFill>
                  <a:srgbClr val="7030A0"/>
                </a:solidFill>
                <a:latin typeface="Calibri" pitchFamily="34" charset="0"/>
              </a:rPr>
              <a:t>Quando anche i ritardatari sono arrivati, ore 9.15, i bambini e l’insegante si riuniscono in assemblea per vedere quanti si è, fare una piccola merenda con della frutta, raccontare qualcosa di interessante, decidere cosa fare. Altrimenti ci su può dividere in gruppi  se i progetti sono già chiari a tutti: servono regole e flessibilità.</a:t>
            </a:r>
          </a:p>
          <a:p>
            <a:pPr marL="45720" indent="0">
              <a:buNone/>
            </a:pPr>
            <a:endParaRPr lang="it-IT" sz="1800" dirty="0">
              <a:solidFill>
                <a:srgbClr val="7030A0"/>
              </a:solidFill>
              <a:latin typeface="Calibri"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47664" y="2132856"/>
            <a:ext cx="5991746" cy="394123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4773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476672"/>
            <a:ext cx="7920880" cy="6120680"/>
          </a:xfrm>
        </p:spPr>
        <p:txBody>
          <a:bodyPr>
            <a:normAutofit/>
          </a:bodyPr>
          <a:lstStyle/>
          <a:p>
            <a:pPr>
              <a:buFont typeface="Arial" pitchFamily="34" charset="0"/>
              <a:buChar char="•"/>
            </a:pPr>
            <a:r>
              <a:rPr lang="it-IT" u="sng" dirty="0">
                <a:solidFill>
                  <a:srgbClr val="7030A0"/>
                </a:solidFill>
                <a:effectLst>
                  <a:outerShdw blurRad="38100" dist="38100" dir="2700000" algn="tl">
                    <a:srgbClr val="000000">
                      <a:alpha val="43137"/>
                    </a:srgbClr>
                  </a:outerShdw>
                </a:effectLst>
                <a:latin typeface="Calibri" pitchFamily="34" charset="0"/>
              </a:rPr>
              <a:t>INTERESSI E DESIDERI</a:t>
            </a:r>
          </a:p>
          <a:p>
            <a:pPr marL="45720" indent="0">
              <a:buNone/>
            </a:pPr>
            <a:r>
              <a:rPr lang="it-IT" sz="1800" dirty="0">
                <a:solidFill>
                  <a:srgbClr val="7030A0"/>
                </a:solidFill>
                <a:latin typeface="Calibri" pitchFamily="34" charset="0"/>
              </a:rPr>
              <a:t>Ci sono esperienze iniziate i giorni o le settimane precedenti che aspettano di essere proseguite dagli stessi protagonisti o da altri. Un’organizzazione di questo genere non supporta programmi rigiri e tabelle di marcia prefissate. Tracciati alcuni confini di orari ciò che decide l’inizio o la conclusione di un’attività di gruppo di bambini sono i loro interessi e desideri.</a:t>
            </a: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a:buFont typeface="Arial" pitchFamily="34" charset="0"/>
              <a:buChar char="•"/>
            </a:pPr>
            <a:r>
              <a:rPr lang="it-IT" u="sng" dirty="0">
                <a:solidFill>
                  <a:srgbClr val="7030A0"/>
                </a:solidFill>
                <a:effectLst>
                  <a:outerShdw blurRad="38100" dist="38100" dir="2700000" algn="tl">
                    <a:srgbClr val="000000">
                      <a:alpha val="43137"/>
                    </a:srgbClr>
                  </a:outerShdw>
                </a:effectLst>
                <a:latin typeface="Calibri" pitchFamily="34" charset="0"/>
              </a:rPr>
              <a:t>ASSEMBLEA</a:t>
            </a:r>
            <a:r>
              <a:rPr lang="it-IT" sz="1800" dirty="0">
                <a:solidFill>
                  <a:srgbClr val="7030A0"/>
                </a:solidFill>
                <a:latin typeface="Calibri" pitchFamily="34" charset="0"/>
              </a:rPr>
              <a:t>:</a:t>
            </a:r>
          </a:p>
          <a:p>
            <a:pPr marL="45720" indent="0">
              <a:buNone/>
            </a:pPr>
            <a:r>
              <a:rPr lang="it-IT" sz="1800" dirty="0">
                <a:solidFill>
                  <a:srgbClr val="7030A0"/>
                </a:solidFill>
                <a:latin typeface="Calibri" pitchFamily="34" charset="0"/>
              </a:rPr>
              <a:t>Si sceglie tra le attività proposte la mattina e si decide se e come dividersi. E’ possibile per i bambini proporre esperienze non previste e l’insegnante sostiene la comunicazione.</a:t>
            </a:r>
          </a:p>
          <a:p>
            <a:endParaRPr lang="it-IT" sz="1800" dirty="0"/>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557961"/>
            <a:ext cx="2780128" cy="2057540"/>
          </a:xfrm>
          <a:prstGeom prst="rect">
            <a:avLst/>
          </a:prstGeom>
          <a:effectLst>
            <a:outerShdw blurRad="50800" dist="38100" dir="2700000" algn="tl" rotWithShape="0">
              <a:prstClr val="black">
                <a:alpha val="40000"/>
              </a:prstClr>
            </a:outerShdw>
          </a:effectLst>
        </p:spPr>
      </p:pic>
      <p:pic>
        <p:nvPicPr>
          <p:cNvPr id="7" name="Immagin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23928" y="2542666"/>
            <a:ext cx="2160240" cy="2124534"/>
          </a:xfrm>
          <a:prstGeom prst="rect">
            <a:avLst/>
          </a:prstGeom>
          <a:effectLst>
            <a:outerShdw blurRad="50800" dist="38100" dir="2700000" algn="tl" rotWithShape="0">
              <a:prstClr val="black">
                <a:alpha val="40000"/>
              </a:prstClr>
            </a:outerShdw>
          </a:effectLst>
        </p:spPr>
      </p:pic>
      <p:pic>
        <p:nvPicPr>
          <p:cNvPr id="8" name="Immagin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4440" y="2146571"/>
            <a:ext cx="1728192" cy="288032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00010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
                                            <p:txEl>
                                              <p:pRg st="9" end="9"/>
                                            </p:txEl>
                                          </p:spTgt>
                                        </p:tgtEl>
                                        <p:attrNameLst>
                                          <p:attrName>style.visibility</p:attrName>
                                        </p:attrNameLst>
                                      </p:cBhvr>
                                      <p:to>
                                        <p:strVal val="visible"/>
                                      </p:to>
                                    </p:set>
                                    <p:animEffect transition="in" filter="wipe(up)">
                                      <p:cBhvr>
                                        <p:cTn id="32" dur="500"/>
                                        <p:tgtEl>
                                          <p:spTgt spid="3">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ipe(up)">
                                      <p:cBhvr>
                                        <p:cTn id="3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539552" y="260648"/>
            <a:ext cx="8496944" cy="6264696"/>
          </a:xfrm>
        </p:spPr>
        <p:txBody>
          <a:bodyPr>
            <a:normAutofit/>
          </a:bodyPr>
          <a:lstStyle/>
          <a:p>
            <a:pPr>
              <a:buFont typeface="Arial" pitchFamily="34" charset="0"/>
              <a:buChar char="•"/>
            </a:pPr>
            <a:r>
              <a:rPr lang="it-IT" u="sng" dirty="0" smtClean="0">
                <a:solidFill>
                  <a:srgbClr val="7030A0"/>
                </a:solidFill>
                <a:effectLst>
                  <a:outerShdw blurRad="38100" dist="38100" dir="2700000" algn="tl">
                    <a:srgbClr val="000000">
                      <a:alpha val="43137"/>
                    </a:srgbClr>
                  </a:outerShdw>
                </a:effectLst>
                <a:latin typeface="Calibri" pitchFamily="34" charset="0"/>
              </a:rPr>
              <a:t>NEGOZIAZIONE DELLE IDEE</a:t>
            </a:r>
          </a:p>
          <a:p>
            <a:pPr marL="45720" indent="0">
              <a:buNone/>
            </a:pPr>
            <a:r>
              <a:rPr lang="it-IT" sz="1800" dirty="0" smtClean="0">
                <a:solidFill>
                  <a:srgbClr val="7030A0"/>
                </a:solidFill>
                <a:latin typeface="Calibri" pitchFamily="34" charset="0"/>
              </a:rPr>
              <a:t>Restituisce ai bambini il senso concreto di una partecipazione e di una costruzione di esperienze collettive: </a:t>
            </a:r>
          </a:p>
          <a:p>
            <a:pPr marL="45720" indent="0" algn="ctr">
              <a:buNone/>
            </a:pPr>
            <a:r>
              <a:rPr lang="it-IT" sz="1800" dirty="0" smtClean="0">
                <a:solidFill>
                  <a:srgbClr val="7030A0"/>
                </a:solidFill>
                <a:latin typeface="Calibri" pitchFamily="34" charset="0"/>
              </a:rPr>
              <a:t>«</a:t>
            </a:r>
            <a:r>
              <a:rPr lang="it-IT" sz="1800" i="1" dirty="0" smtClean="0">
                <a:solidFill>
                  <a:srgbClr val="7030A0"/>
                </a:solidFill>
                <a:latin typeface="Calibri" pitchFamily="34" charset="0"/>
              </a:rPr>
              <a:t>Le idee volano rimbalzano, si ammucchiano, si rialzano si disfano lentamente o si dileguano, Fino a che una di esse piglia il sopravvento, vola altissima e conquista vittoriosa tutto il parlamento dei bambini.»</a:t>
            </a:r>
          </a:p>
          <a:p>
            <a:pPr marL="45720" indent="0" algn="ctr">
              <a:buNone/>
            </a:pPr>
            <a:r>
              <a:rPr lang="it-IT" sz="1800" i="1" dirty="0" smtClean="0">
                <a:solidFill>
                  <a:srgbClr val="7030A0"/>
                </a:solidFill>
                <a:latin typeface="Calibri" pitchFamily="34" charset="0"/>
              </a:rPr>
              <a:t>(Loris Malaguzzi)</a:t>
            </a:r>
          </a:p>
          <a:p>
            <a:pPr marL="45720" indent="0" algn="ctr">
              <a:buNone/>
            </a:pPr>
            <a:endParaRPr lang="it-IT" sz="1800" dirty="0" smtClean="0">
              <a:solidFill>
                <a:srgbClr val="7030A0"/>
              </a:solidFill>
              <a:latin typeface="Calibri" pitchFamily="34" charset="0"/>
            </a:endParaRPr>
          </a:p>
          <a:p>
            <a:pPr marL="45720" indent="0" algn="ctr">
              <a:buNone/>
            </a:pPr>
            <a:endParaRPr lang="it-IT" sz="1800" dirty="0" smtClean="0">
              <a:solidFill>
                <a:srgbClr val="7030A0"/>
              </a:solidFill>
              <a:latin typeface="Calibri" pitchFamily="34" charset="0"/>
            </a:endParaRPr>
          </a:p>
          <a:p>
            <a:pPr>
              <a:buFont typeface="Arial" pitchFamily="34" charset="0"/>
              <a:buChar char="•"/>
            </a:pPr>
            <a:r>
              <a:rPr lang="it-IT" sz="2000" u="sng" dirty="0" smtClean="0">
                <a:solidFill>
                  <a:srgbClr val="7030A0"/>
                </a:solidFill>
                <a:effectLst>
                  <a:outerShdw blurRad="38100" dist="38100" dir="2700000" algn="tl">
                    <a:srgbClr val="000000">
                      <a:alpha val="43137"/>
                    </a:srgbClr>
                  </a:outerShdw>
                </a:effectLst>
                <a:latin typeface="Calibri" pitchFamily="34" charset="0"/>
              </a:rPr>
              <a:t>IDENTITA’ DI GRUPPO</a:t>
            </a:r>
            <a:r>
              <a:rPr lang="it-IT" sz="1800" dirty="0" smtClean="0">
                <a:solidFill>
                  <a:srgbClr val="7030A0"/>
                </a:solidFill>
                <a:latin typeface="Calibri" pitchFamily="34" charset="0"/>
              </a:rPr>
              <a:t>:</a:t>
            </a:r>
          </a:p>
          <a:p>
            <a:pPr marL="45720" indent="0">
              <a:spcBef>
                <a:spcPts val="0"/>
              </a:spcBef>
              <a:spcAft>
                <a:spcPts val="0"/>
              </a:spcAft>
              <a:buNone/>
            </a:pPr>
            <a:r>
              <a:rPr lang="it-IT" sz="1800" dirty="0" smtClean="0">
                <a:solidFill>
                  <a:srgbClr val="7030A0"/>
                </a:solidFill>
                <a:latin typeface="Calibri" pitchFamily="34" charset="0"/>
              </a:rPr>
              <a:t>La formazione dei gruppi è importante:                                                                                              le diverse caratteristiche individuali                                                                                            sono determinanti per il buon                                                                                                                     andamento del lavoro.</a:t>
            </a:r>
          </a:p>
          <a:p>
            <a:pPr marL="45720" indent="0">
              <a:buNone/>
            </a:pPr>
            <a:endParaRPr lang="it-IT" sz="1800" dirty="0" smtClean="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a:p>
            <a:pPr marL="45720" indent="0">
              <a:buNone/>
            </a:pPr>
            <a:endParaRPr lang="it-IT" sz="1800" dirty="0">
              <a:solidFill>
                <a:srgbClr val="7030A0"/>
              </a:solidFill>
              <a:latin typeface="Calibri"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88484" y="3140968"/>
            <a:ext cx="4471716" cy="335378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00594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up)">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up)">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wipe(up)">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611560" y="332656"/>
            <a:ext cx="7920880" cy="5400600"/>
          </a:xfrm>
        </p:spPr>
        <p:txBody>
          <a:bodyPr>
            <a:normAutofit/>
          </a:bodyPr>
          <a:lstStyle/>
          <a:p>
            <a:pPr>
              <a:buFont typeface="Arial" pitchFamily="34" charset="0"/>
              <a:buChar char="•"/>
            </a:pPr>
            <a:r>
              <a:rPr lang="it-IT" sz="1800" u="sng" dirty="0">
                <a:solidFill>
                  <a:srgbClr val="7030A0"/>
                </a:solidFill>
                <a:effectLst>
                  <a:outerShdw blurRad="38100" dist="38100" dir="2700000" algn="tl">
                    <a:srgbClr val="000000">
                      <a:alpha val="43137"/>
                    </a:srgbClr>
                  </a:outerShdw>
                </a:effectLst>
                <a:latin typeface="Calibri" pitchFamily="34" charset="0"/>
              </a:rPr>
              <a:t>ATTIVITA’</a:t>
            </a:r>
          </a:p>
          <a:p>
            <a:pPr marL="45720" indent="0">
              <a:buNone/>
            </a:pPr>
            <a:r>
              <a:rPr lang="it-IT" sz="1800" dirty="0">
                <a:solidFill>
                  <a:srgbClr val="7030A0"/>
                </a:solidFill>
                <a:latin typeface="Calibri" pitchFamily="34" charset="0"/>
              </a:rPr>
              <a:t>Alle ore 9.30 circa i bambini si dividono in gruppi per affrontare temi e linguaggi espressivi diversi: hanno inizio le attività concordate in assemblea da bambini ed insegnanti insieme.</a:t>
            </a:r>
          </a:p>
          <a:p>
            <a:pPr marL="45720" indent="0">
              <a:buNone/>
            </a:pPr>
            <a:r>
              <a:rPr lang="it-IT" sz="1800" dirty="0" smtClean="0">
                <a:solidFill>
                  <a:srgbClr val="7030A0"/>
                </a:solidFill>
                <a:latin typeface="Calibri" pitchFamily="34" charset="0"/>
              </a:rPr>
              <a:t>Il </a:t>
            </a:r>
            <a:r>
              <a:rPr lang="it-IT" sz="1800" dirty="0">
                <a:solidFill>
                  <a:srgbClr val="7030A0"/>
                </a:solidFill>
                <a:latin typeface="Calibri" pitchFamily="34" charset="0"/>
              </a:rPr>
              <a:t>tempo e le esperienze dei bambini a scuola scorrono in una grande osmosi, dove ogni parte della </a:t>
            </a:r>
            <a:r>
              <a:rPr lang="it-IT" sz="1800" dirty="0" smtClean="0">
                <a:solidFill>
                  <a:srgbClr val="7030A0"/>
                </a:solidFill>
                <a:latin typeface="Calibri" pitchFamily="34" charset="0"/>
              </a:rPr>
              <a:t>giornata </a:t>
            </a:r>
            <a:r>
              <a:rPr lang="it-IT" sz="1800" dirty="0">
                <a:solidFill>
                  <a:srgbClr val="7030A0"/>
                </a:solidFill>
                <a:latin typeface="Calibri" pitchFamily="34" charset="0"/>
              </a:rPr>
              <a:t>è ugualmente importante: non ci sono fratture di valore, ma sono in continuità con ciò che è accaduto prima</a:t>
            </a:r>
            <a:endParaRPr lang="it-IT" sz="1800" dirty="0">
              <a:latin typeface="Calibri"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40625" y="2686682"/>
            <a:ext cx="4976565" cy="37324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383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up)">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up)">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755576" y="188640"/>
            <a:ext cx="7920880" cy="5832648"/>
          </a:xfrm>
        </p:spPr>
        <p:txBody>
          <a:bodyPr/>
          <a:lstStyle/>
          <a:p>
            <a:pPr marL="45720" indent="0">
              <a:buNone/>
            </a:pPr>
            <a:r>
              <a:rPr lang="it-IT" u="sng" dirty="0" smtClean="0">
                <a:solidFill>
                  <a:srgbClr val="7030A0"/>
                </a:solidFill>
                <a:effectLst>
                  <a:outerShdw blurRad="38100" dist="38100" dir="2700000" algn="tl">
                    <a:srgbClr val="000000">
                      <a:alpha val="43137"/>
                    </a:srgbClr>
                  </a:outerShdw>
                </a:effectLst>
                <a:latin typeface="Calibri" pitchFamily="34" charset="0"/>
              </a:rPr>
              <a:t>OSSERVAZIONE DEL GRUPPO DA VICINO:</a:t>
            </a:r>
          </a:p>
          <a:p>
            <a:pPr marL="45720" indent="0">
              <a:buNone/>
            </a:pPr>
            <a:endParaRPr lang="it-IT" sz="1800" dirty="0">
              <a:solidFill>
                <a:srgbClr val="7030A0"/>
              </a:solidFill>
              <a:latin typeface="Calibri" pitchFamily="34" charset="0"/>
            </a:endParaRPr>
          </a:p>
        </p:txBody>
      </p:sp>
      <p:graphicFrame>
        <p:nvGraphicFramePr>
          <p:cNvPr id="4" name="Diagramma 3"/>
          <p:cNvGraphicFramePr/>
          <p:nvPr>
            <p:extLst>
              <p:ext uri="{D42A27DB-BD31-4B8C-83A1-F6EECF244321}">
                <p14:modId xmlns:p14="http://schemas.microsoft.com/office/powerpoint/2010/main" val="4208446865"/>
              </p:ext>
            </p:extLst>
          </p:nvPr>
        </p:nvGraphicFramePr>
        <p:xfrm>
          <a:off x="1259632" y="836712"/>
          <a:ext cx="7560840"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43518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up)">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D7B731DA-D055-4565-A57D-94AD5BFD48D8}"/>
                                            </p:graphicEl>
                                          </p:spTgt>
                                        </p:tgtEl>
                                        <p:attrNameLst>
                                          <p:attrName>style.visibility</p:attrName>
                                        </p:attrNameLst>
                                      </p:cBhvr>
                                      <p:to>
                                        <p:strVal val="visible"/>
                                      </p:to>
                                    </p:set>
                                    <p:animEffect transition="in" filter="wipe(up)">
                                      <p:cBhvr>
                                        <p:cTn id="12" dur="500"/>
                                        <p:tgtEl>
                                          <p:spTgt spid="4">
                                            <p:graphicEl>
                                              <a:dgm id="{D7B731DA-D055-4565-A57D-94AD5BFD48D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B5C03E9C-084F-4217-9BF2-019CEA15A527}"/>
                                            </p:graphicEl>
                                          </p:spTgt>
                                        </p:tgtEl>
                                        <p:attrNameLst>
                                          <p:attrName>style.visibility</p:attrName>
                                        </p:attrNameLst>
                                      </p:cBhvr>
                                      <p:to>
                                        <p:strVal val="visible"/>
                                      </p:to>
                                    </p:set>
                                    <p:animEffect transition="in" filter="wipe(up)">
                                      <p:cBhvr>
                                        <p:cTn id="17" dur="500"/>
                                        <p:tgtEl>
                                          <p:spTgt spid="4">
                                            <p:graphicEl>
                                              <a:dgm id="{B5C03E9C-084F-4217-9BF2-019CEA15A527}"/>
                                            </p:graphic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
                                            <p:graphicEl>
                                              <a:dgm id="{DEC69824-1FAB-48D6-9754-123EDB14D6D5}"/>
                                            </p:graphicEl>
                                          </p:spTgt>
                                        </p:tgtEl>
                                        <p:attrNameLst>
                                          <p:attrName>style.visibility</p:attrName>
                                        </p:attrNameLst>
                                      </p:cBhvr>
                                      <p:to>
                                        <p:strVal val="visible"/>
                                      </p:to>
                                    </p:set>
                                    <p:animEffect transition="in" filter="wipe(up)">
                                      <p:cBhvr>
                                        <p:cTn id="20" dur="500"/>
                                        <p:tgtEl>
                                          <p:spTgt spid="4">
                                            <p:graphicEl>
                                              <a:dgm id="{DEC69824-1FAB-48D6-9754-123EDB14D6D5}"/>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graphicEl>
                                              <a:dgm id="{A2E1E07E-357C-48BA-B833-0EED63E883C0}"/>
                                            </p:graphicEl>
                                          </p:spTgt>
                                        </p:tgtEl>
                                        <p:attrNameLst>
                                          <p:attrName>style.visibility</p:attrName>
                                        </p:attrNameLst>
                                      </p:cBhvr>
                                      <p:to>
                                        <p:strVal val="visible"/>
                                      </p:to>
                                    </p:set>
                                    <p:animEffect transition="in" filter="wipe(up)">
                                      <p:cBhvr>
                                        <p:cTn id="25" dur="500"/>
                                        <p:tgtEl>
                                          <p:spTgt spid="4">
                                            <p:graphicEl>
                                              <a:dgm id="{A2E1E07E-357C-48BA-B833-0EED63E883C0}"/>
                                            </p:graphic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
                                            <p:graphicEl>
                                              <a:dgm id="{535F335F-1B1E-427A-BDB4-5959E000D83F}"/>
                                            </p:graphicEl>
                                          </p:spTgt>
                                        </p:tgtEl>
                                        <p:attrNameLst>
                                          <p:attrName>style.visibility</p:attrName>
                                        </p:attrNameLst>
                                      </p:cBhvr>
                                      <p:to>
                                        <p:strVal val="visible"/>
                                      </p:to>
                                    </p:set>
                                    <p:animEffect transition="in" filter="wipe(up)">
                                      <p:cBhvr>
                                        <p:cTn id="28" dur="500"/>
                                        <p:tgtEl>
                                          <p:spTgt spid="4">
                                            <p:graphicEl>
                                              <a:dgm id="{535F335F-1B1E-427A-BDB4-5959E000D83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Graphic spid="4" grpId="0">
        <p:bldSub>
          <a:bldDgm bld="one"/>
        </p:bldSub>
      </p:bldGraphic>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188640"/>
            <a:ext cx="7550224" cy="1143000"/>
          </a:xfrm>
        </p:spPr>
        <p:txBody>
          <a:bodyPr/>
          <a:lstStyle/>
          <a:p>
            <a:pPr marL="0" indent="0" algn="ctr">
              <a:buNone/>
            </a:pPr>
            <a:r>
              <a:rPr lang="it-IT" dirty="0" smtClean="0">
                <a:solidFill>
                  <a:srgbClr val="7030A0"/>
                </a:solidFill>
                <a:latin typeface="Calibri" pitchFamily="34" charset="0"/>
              </a:rPr>
              <a:t>APPRENDIMENTO IN GRUPPO</a:t>
            </a:r>
            <a:endParaRPr lang="it-IT" dirty="0">
              <a:solidFill>
                <a:srgbClr val="7030A0"/>
              </a:solidFill>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2073414433"/>
              </p:ext>
            </p:extLst>
          </p:nvPr>
        </p:nvGraphicFramePr>
        <p:xfrm>
          <a:off x="323528" y="1412776"/>
          <a:ext cx="8280920" cy="50405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10991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0C765163-397D-44D2-B4F0-8588990AF6B4}"/>
                                            </p:graphicEl>
                                          </p:spTgt>
                                        </p:tgtEl>
                                        <p:attrNameLst>
                                          <p:attrName>style.visibility</p:attrName>
                                        </p:attrNameLst>
                                      </p:cBhvr>
                                      <p:to>
                                        <p:strVal val="visible"/>
                                      </p:to>
                                    </p:set>
                                    <p:animEffect transition="in" filter="wipe(up)">
                                      <p:cBhvr>
                                        <p:cTn id="12" dur="500"/>
                                        <p:tgtEl>
                                          <p:spTgt spid="4">
                                            <p:graphicEl>
                                              <a:dgm id="{0C765163-397D-44D2-B4F0-8588990AF6B4}"/>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graphicEl>
                                              <a:dgm id="{C5DF27B5-866F-4EA8-A6D3-ADC7DCDC43C7}"/>
                                            </p:graphicEl>
                                          </p:spTgt>
                                        </p:tgtEl>
                                        <p:attrNameLst>
                                          <p:attrName>style.visibility</p:attrName>
                                        </p:attrNameLst>
                                      </p:cBhvr>
                                      <p:to>
                                        <p:strVal val="visible"/>
                                      </p:to>
                                    </p:set>
                                    <p:animEffect transition="in" filter="wipe(up)">
                                      <p:cBhvr>
                                        <p:cTn id="15" dur="500"/>
                                        <p:tgtEl>
                                          <p:spTgt spid="4">
                                            <p:graphicEl>
                                              <a:dgm id="{C5DF27B5-866F-4EA8-A6D3-ADC7DCDC43C7}"/>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graphicEl>
                                              <a:dgm id="{97D22748-75BB-4E4F-9742-AE9DB2F72704}"/>
                                            </p:graphicEl>
                                          </p:spTgt>
                                        </p:tgtEl>
                                        <p:attrNameLst>
                                          <p:attrName>style.visibility</p:attrName>
                                        </p:attrNameLst>
                                      </p:cBhvr>
                                      <p:to>
                                        <p:strVal val="visible"/>
                                      </p:to>
                                    </p:set>
                                    <p:animEffect transition="in" filter="wipe(up)">
                                      <p:cBhvr>
                                        <p:cTn id="20" dur="500"/>
                                        <p:tgtEl>
                                          <p:spTgt spid="4">
                                            <p:graphicEl>
                                              <a:dgm id="{97D22748-75BB-4E4F-9742-AE9DB2F72704}"/>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graphicEl>
                                              <a:dgm id="{6EDFB737-FD91-4F23-936E-3FCFBFF91EC8}"/>
                                            </p:graphicEl>
                                          </p:spTgt>
                                        </p:tgtEl>
                                        <p:attrNameLst>
                                          <p:attrName>style.visibility</p:attrName>
                                        </p:attrNameLst>
                                      </p:cBhvr>
                                      <p:to>
                                        <p:strVal val="visible"/>
                                      </p:to>
                                    </p:set>
                                    <p:animEffect transition="in" filter="wipe(up)">
                                      <p:cBhvr>
                                        <p:cTn id="25" dur="500"/>
                                        <p:tgtEl>
                                          <p:spTgt spid="4">
                                            <p:graphicEl>
                                              <a:dgm id="{6EDFB737-FD91-4F23-936E-3FCFBFF91EC8}"/>
                                            </p:graphic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
                                            <p:graphicEl>
                                              <a:dgm id="{D5DA4A09-3C9A-4FBF-91B8-0801BA588982}"/>
                                            </p:graphicEl>
                                          </p:spTgt>
                                        </p:tgtEl>
                                        <p:attrNameLst>
                                          <p:attrName>style.visibility</p:attrName>
                                        </p:attrNameLst>
                                      </p:cBhvr>
                                      <p:to>
                                        <p:strVal val="visible"/>
                                      </p:to>
                                    </p:set>
                                    <p:animEffect transition="in" filter="wipe(up)">
                                      <p:cBhvr>
                                        <p:cTn id="28" dur="500"/>
                                        <p:tgtEl>
                                          <p:spTgt spid="4">
                                            <p:graphicEl>
                                              <a:dgm id="{D5DA4A09-3C9A-4FBF-91B8-0801BA588982}"/>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F543053A-6574-4364-84EB-A54B21AF9BF0}"/>
                                            </p:graphicEl>
                                          </p:spTgt>
                                        </p:tgtEl>
                                        <p:attrNameLst>
                                          <p:attrName>style.visibility</p:attrName>
                                        </p:attrNameLst>
                                      </p:cBhvr>
                                      <p:to>
                                        <p:strVal val="visible"/>
                                      </p:to>
                                    </p:set>
                                    <p:animEffect transition="in" filter="wipe(up)">
                                      <p:cBhvr>
                                        <p:cTn id="33" dur="500"/>
                                        <p:tgtEl>
                                          <p:spTgt spid="4">
                                            <p:graphicEl>
                                              <a:dgm id="{F543053A-6574-4364-84EB-A54B21AF9BF0}"/>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16632"/>
            <a:ext cx="7406208" cy="1143000"/>
          </a:xfrm>
        </p:spPr>
        <p:txBody>
          <a:bodyPr/>
          <a:lstStyle/>
          <a:p>
            <a:pPr marL="0" indent="0">
              <a:buNone/>
            </a:pPr>
            <a:r>
              <a:rPr lang="it-IT" dirty="0" smtClean="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itchFamily="34" charset="0"/>
              </a:rPr>
              <a:t>Sette Proposizioni di gruppo</a:t>
            </a:r>
            <a:endParaRPr lang="it-IT"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1844972986"/>
              </p:ext>
            </p:extLst>
          </p:nvPr>
        </p:nvGraphicFramePr>
        <p:xfrm>
          <a:off x="395536" y="1196752"/>
          <a:ext cx="8424936" cy="5400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2052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1D17CE6D-FDF2-4E71-B8E2-4BCD3CE8B4EE}"/>
                                            </p:graphicEl>
                                          </p:spTgt>
                                        </p:tgtEl>
                                        <p:attrNameLst>
                                          <p:attrName>style.visibility</p:attrName>
                                        </p:attrNameLst>
                                      </p:cBhvr>
                                      <p:to>
                                        <p:strVal val="visible"/>
                                      </p:to>
                                    </p:set>
                                    <p:animEffect transition="in" filter="wipe(up)">
                                      <p:cBhvr>
                                        <p:cTn id="12" dur="500"/>
                                        <p:tgtEl>
                                          <p:spTgt spid="4">
                                            <p:graphicEl>
                                              <a:dgm id="{1D17CE6D-FDF2-4E71-B8E2-4BCD3CE8B4EE}"/>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graphicEl>
                                              <a:dgm id="{3F974864-9D6E-44A3-9BEB-6F3B89F4DBEA}"/>
                                            </p:graphicEl>
                                          </p:spTgt>
                                        </p:tgtEl>
                                        <p:attrNameLst>
                                          <p:attrName>style.visibility</p:attrName>
                                        </p:attrNameLst>
                                      </p:cBhvr>
                                      <p:to>
                                        <p:strVal val="visible"/>
                                      </p:to>
                                    </p:set>
                                    <p:animEffect transition="in" filter="wipe(up)">
                                      <p:cBhvr>
                                        <p:cTn id="15" dur="500"/>
                                        <p:tgtEl>
                                          <p:spTgt spid="4">
                                            <p:graphicEl>
                                              <a:dgm id="{3F974864-9D6E-44A3-9BEB-6F3B89F4DBEA}"/>
                                            </p:graphic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4">
                                            <p:graphicEl>
                                              <a:dgm id="{32842CD0-0200-4852-A876-45A8AA652DEC}"/>
                                            </p:graphicEl>
                                          </p:spTgt>
                                        </p:tgtEl>
                                        <p:attrNameLst>
                                          <p:attrName>style.visibility</p:attrName>
                                        </p:attrNameLst>
                                      </p:cBhvr>
                                      <p:to>
                                        <p:strVal val="visible"/>
                                      </p:to>
                                    </p:set>
                                    <p:animEffect transition="in" filter="wipe(up)">
                                      <p:cBhvr>
                                        <p:cTn id="18" dur="500"/>
                                        <p:tgtEl>
                                          <p:spTgt spid="4">
                                            <p:graphicEl>
                                              <a:dgm id="{32842CD0-0200-4852-A876-45A8AA652DEC}"/>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4">
                                            <p:graphicEl>
                                              <a:dgm id="{5AA61AF7-6BAF-4F29-8593-9BA64580FFE2}"/>
                                            </p:graphicEl>
                                          </p:spTgt>
                                        </p:tgtEl>
                                        <p:attrNameLst>
                                          <p:attrName>style.visibility</p:attrName>
                                        </p:attrNameLst>
                                      </p:cBhvr>
                                      <p:to>
                                        <p:strVal val="visible"/>
                                      </p:to>
                                    </p:set>
                                    <p:animEffect transition="in" filter="wipe(up)">
                                      <p:cBhvr>
                                        <p:cTn id="23" dur="500"/>
                                        <p:tgtEl>
                                          <p:spTgt spid="4">
                                            <p:graphicEl>
                                              <a:dgm id="{5AA61AF7-6BAF-4F29-8593-9BA64580FFE2}"/>
                                            </p:graphicEl>
                                          </p:spTgt>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4">
                                            <p:graphicEl>
                                              <a:dgm id="{3C9F6BEE-E60B-4118-B814-DC7A24669350}"/>
                                            </p:graphicEl>
                                          </p:spTgt>
                                        </p:tgtEl>
                                        <p:attrNameLst>
                                          <p:attrName>style.visibility</p:attrName>
                                        </p:attrNameLst>
                                      </p:cBhvr>
                                      <p:to>
                                        <p:strVal val="visible"/>
                                      </p:to>
                                    </p:set>
                                    <p:animEffect transition="in" filter="wipe(up)">
                                      <p:cBhvr>
                                        <p:cTn id="26" dur="500"/>
                                        <p:tgtEl>
                                          <p:spTgt spid="4">
                                            <p:graphicEl>
                                              <a:dgm id="{3C9F6BEE-E60B-4118-B814-DC7A24669350}"/>
                                            </p:graphic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grpId="0" nodeType="clickEffect">
                                  <p:stCondLst>
                                    <p:cond delay="0"/>
                                  </p:stCondLst>
                                  <p:childTnLst>
                                    <p:set>
                                      <p:cBhvr>
                                        <p:cTn id="30" dur="1" fill="hold">
                                          <p:stCondLst>
                                            <p:cond delay="0"/>
                                          </p:stCondLst>
                                        </p:cTn>
                                        <p:tgtEl>
                                          <p:spTgt spid="4">
                                            <p:graphicEl>
                                              <a:dgm id="{E4EC6787-23EC-497C-9FE4-D974385325F3}"/>
                                            </p:graphicEl>
                                          </p:spTgt>
                                        </p:tgtEl>
                                        <p:attrNameLst>
                                          <p:attrName>style.visibility</p:attrName>
                                        </p:attrNameLst>
                                      </p:cBhvr>
                                      <p:to>
                                        <p:strVal val="visible"/>
                                      </p:to>
                                    </p:set>
                                    <p:animEffect transition="in" filter="wipe(up)">
                                      <p:cBhvr>
                                        <p:cTn id="31" dur="500"/>
                                        <p:tgtEl>
                                          <p:spTgt spid="4">
                                            <p:graphicEl>
                                              <a:dgm id="{E4EC6787-23EC-497C-9FE4-D974385325F3}"/>
                                            </p:graphicEl>
                                          </p:spTgt>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4">
                                            <p:graphicEl>
                                              <a:dgm id="{6774D670-C28A-43B4-A3E1-7FCE0112E4F0}"/>
                                            </p:graphicEl>
                                          </p:spTgt>
                                        </p:tgtEl>
                                        <p:attrNameLst>
                                          <p:attrName>style.visibility</p:attrName>
                                        </p:attrNameLst>
                                      </p:cBhvr>
                                      <p:to>
                                        <p:strVal val="visible"/>
                                      </p:to>
                                    </p:set>
                                    <p:animEffect transition="in" filter="wipe(up)">
                                      <p:cBhvr>
                                        <p:cTn id="34" dur="500"/>
                                        <p:tgtEl>
                                          <p:spTgt spid="4">
                                            <p:graphicEl>
                                              <a:dgm id="{6774D670-C28A-43B4-A3E1-7FCE0112E4F0}"/>
                                            </p:graphic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4">
                                            <p:graphicEl>
                                              <a:dgm id="{4633BF59-C241-44C5-A3F3-C2E41B9EB2B0}"/>
                                            </p:graphicEl>
                                          </p:spTgt>
                                        </p:tgtEl>
                                        <p:attrNameLst>
                                          <p:attrName>style.visibility</p:attrName>
                                        </p:attrNameLst>
                                      </p:cBhvr>
                                      <p:to>
                                        <p:strVal val="visible"/>
                                      </p:to>
                                    </p:set>
                                    <p:animEffect transition="in" filter="wipe(up)">
                                      <p:cBhvr>
                                        <p:cTn id="39" dur="500"/>
                                        <p:tgtEl>
                                          <p:spTgt spid="4">
                                            <p:graphicEl>
                                              <a:dgm id="{4633BF59-C241-44C5-A3F3-C2E41B9EB2B0}"/>
                                            </p:graphicEl>
                                          </p:spTgt>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
                                            <p:graphicEl>
                                              <a:dgm id="{34ABC003-5520-4F74-880B-36D43E59276C}"/>
                                            </p:graphicEl>
                                          </p:spTgt>
                                        </p:tgtEl>
                                        <p:attrNameLst>
                                          <p:attrName>style.visibility</p:attrName>
                                        </p:attrNameLst>
                                      </p:cBhvr>
                                      <p:to>
                                        <p:strVal val="visible"/>
                                      </p:to>
                                    </p:set>
                                    <p:animEffect transition="in" filter="wipe(up)">
                                      <p:cBhvr>
                                        <p:cTn id="42" dur="500"/>
                                        <p:tgtEl>
                                          <p:spTgt spid="4">
                                            <p:graphicEl>
                                              <a:dgm id="{34ABC003-5520-4F74-880B-36D43E59276C}"/>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
                                            <p:graphicEl>
                                              <a:dgm id="{FE68CF96-161E-43AB-9F2A-ED37E41BBB6B}"/>
                                            </p:graphicEl>
                                          </p:spTgt>
                                        </p:tgtEl>
                                        <p:attrNameLst>
                                          <p:attrName>style.visibility</p:attrName>
                                        </p:attrNameLst>
                                      </p:cBhvr>
                                      <p:to>
                                        <p:strVal val="visible"/>
                                      </p:to>
                                    </p:set>
                                    <p:animEffect transition="in" filter="wipe(up)">
                                      <p:cBhvr>
                                        <p:cTn id="47" dur="500"/>
                                        <p:tgtEl>
                                          <p:spTgt spid="4">
                                            <p:graphicEl>
                                              <a:dgm id="{FE68CF96-161E-43AB-9F2A-ED37E41BBB6B}"/>
                                            </p:graphicEl>
                                          </p:spTgt>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
                                            <p:graphicEl>
                                              <a:dgm id="{C558C253-DFBE-4D4E-947B-E1AE1B818B9B}"/>
                                            </p:graphicEl>
                                          </p:spTgt>
                                        </p:tgtEl>
                                        <p:attrNameLst>
                                          <p:attrName>style.visibility</p:attrName>
                                        </p:attrNameLst>
                                      </p:cBhvr>
                                      <p:to>
                                        <p:strVal val="visible"/>
                                      </p:to>
                                    </p:set>
                                    <p:animEffect transition="in" filter="wipe(up)">
                                      <p:cBhvr>
                                        <p:cTn id="50" dur="500"/>
                                        <p:tgtEl>
                                          <p:spTgt spid="4">
                                            <p:graphicEl>
                                              <a:dgm id="{C558C253-DFBE-4D4E-947B-E1AE1B818B9B}"/>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4">
                                            <p:graphicEl>
                                              <a:dgm id="{EACFA813-2EE6-410B-99F9-63EFF6329647}"/>
                                            </p:graphicEl>
                                          </p:spTgt>
                                        </p:tgtEl>
                                        <p:attrNameLst>
                                          <p:attrName>style.visibility</p:attrName>
                                        </p:attrNameLst>
                                      </p:cBhvr>
                                      <p:to>
                                        <p:strVal val="visible"/>
                                      </p:to>
                                    </p:set>
                                    <p:animEffect transition="in" filter="wipe(up)">
                                      <p:cBhvr>
                                        <p:cTn id="55" dur="500"/>
                                        <p:tgtEl>
                                          <p:spTgt spid="4">
                                            <p:graphicEl>
                                              <a:dgm id="{EACFA813-2EE6-410B-99F9-63EFF6329647}"/>
                                            </p:graphicEl>
                                          </p:spTgt>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4">
                                            <p:graphicEl>
                                              <a:dgm id="{B66BD832-E7BA-474F-9F8A-83F1E47C6306}"/>
                                            </p:graphicEl>
                                          </p:spTgt>
                                        </p:tgtEl>
                                        <p:attrNameLst>
                                          <p:attrName>style.visibility</p:attrName>
                                        </p:attrNameLst>
                                      </p:cBhvr>
                                      <p:to>
                                        <p:strVal val="visible"/>
                                      </p:to>
                                    </p:set>
                                    <p:animEffect transition="in" filter="wipe(up)">
                                      <p:cBhvr>
                                        <p:cTn id="58" dur="500"/>
                                        <p:tgtEl>
                                          <p:spTgt spid="4">
                                            <p:graphicEl>
                                              <a:dgm id="{B66BD832-E7BA-474F-9F8A-83F1E47C6306}"/>
                                            </p:graphicEl>
                                          </p:spTgt>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4">
                                            <p:graphicEl>
                                              <a:dgm id="{665B3BC4-0566-4302-92EE-B981D6B8D934}"/>
                                            </p:graphicEl>
                                          </p:spTgt>
                                        </p:tgtEl>
                                        <p:attrNameLst>
                                          <p:attrName>style.visibility</p:attrName>
                                        </p:attrNameLst>
                                      </p:cBhvr>
                                      <p:to>
                                        <p:strVal val="visible"/>
                                      </p:to>
                                    </p:set>
                                    <p:animEffect transition="in" filter="wipe(up)">
                                      <p:cBhvr>
                                        <p:cTn id="63" dur="500"/>
                                        <p:tgtEl>
                                          <p:spTgt spid="4">
                                            <p:graphicEl>
                                              <a:dgm id="{665B3BC4-0566-4302-92EE-B981D6B8D934}"/>
                                            </p:graphicEl>
                                          </p:spTgt>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4">
                                            <p:graphicEl>
                                              <a:dgm id="{9FE52212-0D8C-45B5-99DE-153B35A880CA}"/>
                                            </p:graphicEl>
                                          </p:spTgt>
                                        </p:tgtEl>
                                        <p:attrNameLst>
                                          <p:attrName>style.visibility</p:attrName>
                                        </p:attrNameLst>
                                      </p:cBhvr>
                                      <p:to>
                                        <p:strVal val="visible"/>
                                      </p:to>
                                    </p:set>
                                    <p:animEffect transition="in" filter="wipe(up)">
                                      <p:cBhvr>
                                        <p:cTn id="66" dur="500"/>
                                        <p:tgtEl>
                                          <p:spTgt spid="4">
                                            <p:graphicEl>
                                              <a:dgm id="{9FE52212-0D8C-45B5-99DE-153B35A880C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116632"/>
            <a:ext cx="7992888" cy="1143000"/>
          </a:xfrm>
        </p:spPr>
        <p:txBody>
          <a:bodyPr/>
          <a:lstStyle/>
          <a:p>
            <a:pPr marL="0" indent="0" algn="ctr">
              <a:buNone/>
            </a:pPr>
            <a:r>
              <a:rPr lang="it-IT" dirty="0" smtClean="0">
                <a:solidFill>
                  <a:srgbClr val="7030A0"/>
                </a:solidFill>
                <a:latin typeface="Calibri" pitchFamily="34" charset="0"/>
              </a:rPr>
              <a:t>Caratteristiche del gruppo</a:t>
            </a:r>
            <a:endParaRPr lang="it-IT" dirty="0">
              <a:solidFill>
                <a:srgbClr val="7030A0"/>
              </a:solidFill>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1843808954"/>
              </p:ext>
            </p:extLst>
          </p:nvPr>
        </p:nvGraphicFramePr>
        <p:xfrm>
          <a:off x="251520" y="1196752"/>
          <a:ext cx="842493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1065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5689FD4A-294F-4ABF-A799-1D5D1D9D41DA}"/>
                                            </p:graphicEl>
                                          </p:spTgt>
                                        </p:tgtEl>
                                        <p:attrNameLst>
                                          <p:attrName>style.visibility</p:attrName>
                                        </p:attrNameLst>
                                      </p:cBhvr>
                                      <p:to>
                                        <p:strVal val="visible"/>
                                      </p:to>
                                    </p:set>
                                    <p:animEffect transition="in" filter="wipe(up)">
                                      <p:cBhvr>
                                        <p:cTn id="12" dur="500"/>
                                        <p:tgtEl>
                                          <p:spTgt spid="4">
                                            <p:graphicEl>
                                              <a:dgm id="{5689FD4A-294F-4ABF-A799-1D5D1D9D41DA}"/>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graphicEl>
                                              <a:dgm id="{744CFCFE-8BE7-4E59-8B87-D3E743CAD808}"/>
                                            </p:graphicEl>
                                          </p:spTgt>
                                        </p:tgtEl>
                                        <p:attrNameLst>
                                          <p:attrName>style.visibility</p:attrName>
                                        </p:attrNameLst>
                                      </p:cBhvr>
                                      <p:to>
                                        <p:strVal val="visible"/>
                                      </p:to>
                                    </p:set>
                                    <p:animEffect transition="in" filter="wipe(up)">
                                      <p:cBhvr>
                                        <p:cTn id="15" dur="500"/>
                                        <p:tgtEl>
                                          <p:spTgt spid="4">
                                            <p:graphicEl>
                                              <a:dgm id="{744CFCFE-8BE7-4E59-8B87-D3E743CAD808}"/>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graphicEl>
                                              <a:dgm id="{2DD7117F-735E-45F4-A987-0AC488D08612}"/>
                                            </p:graphicEl>
                                          </p:spTgt>
                                        </p:tgtEl>
                                        <p:attrNameLst>
                                          <p:attrName>style.visibility</p:attrName>
                                        </p:attrNameLst>
                                      </p:cBhvr>
                                      <p:to>
                                        <p:strVal val="visible"/>
                                      </p:to>
                                    </p:set>
                                    <p:animEffect transition="in" filter="wipe(up)">
                                      <p:cBhvr>
                                        <p:cTn id="20" dur="500"/>
                                        <p:tgtEl>
                                          <p:spTgt spid="4">
                                            <p:graphicEl>
                                              <a:dgm id="{2DD7117F-735E-45F4-A987-0AC488D08612}"/>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graphicEl>
                                              <a:dgm id="{E40A3938-9068-4C4E-82A7-29E121740347}"/>
                                            </p:graphicEl>
                                          </p:spTgt>
                                        </p:tgtEl>
                                        <p:attrNameLst>
                                          <p:attrName>style.visibility</p:attrName>
                                        </p:attrNameLst>
                                      </p:cBhvr>
                                      <p:to>
                                        <p:strVal val="visible"/>
                                      </p:to>
                                    </p:set>
                                    <p:animEffect transition="in" filter="wipe(up)">
                                      <p:cBhvr>
                                        <p:cTn id="25" dur="500"/>
                                        <p:tgtEl>
                                          <p:spTgt spid="4">
                                            <p:graphicEl>
                                              <a:dgm id="{E40A3938-9068-4C4E-82A7-29E121740347}"/>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4">
                                            <p:graphicEl>
                                              <a:dgm id="{9E644038-6550-47AB-8955-C7E004BBD9AD}"/>
                                            </p:graphicEl>
                                          </p:spTgt>
                                        </p:tgtEl>
                                        <p:attrNameLst>
                                          <p:attrName>style.visibility</p:attrName>
                                        </p:attrNameLst>
                                      </p:cBhvr>
                                      <p:to>
                                        <p:strVal val="visible"/>
                                      </p:to>
                                    </p:set>
                                    <p:animEffect transition="in" filter="wipe(up)">
                                      <p:cBhvr>
                                        <p:cTn id="30" dur="500"/>
                                        <p:tgtEl>
                                          <p:spTgt spid="4">
                                            <p:graphicEl>
                                              <a:dgm id="{9E644038-6550-47AB-8955-C7E004BBD9AD}"/>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4">
                                            <p:graphicEl>
                                              <a:dgm id="{9608CC01-8203-4657-825F-DB81B24F2519}"/>
                                            </p:graphicEl>
                                          </p:spTgt>
                                        </p:tgtEl>
                                        <p:attrNameLst>
                                          <p:attrName>style.visibility</p:attrName>
                                        </p:attrNameLst>
                                      </p:cBhvr>
                                      <p:to>
                                        <p:strVal val="visible"/>
                                      </p:to>
                                    </p:set>
                                    <p:animEffect transition="in" filter="wipe(up)">
                                      <p:cBhvr>
                                        <p:cTn id="35" dur="500"/>
                                        <p:tgtEl>
                                          <p:spTgt spid="4">
                                            <p:graphicEl>
                                              <a:dgm id="{9608CC01-8203-4657-825F-DB81B24F2519}"/>
                                            </p:graphic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4">
                                            <p:graphicEl>
                                              <a:dgm id="{8E5A6DD2-DD3D-47AD-9A72-A2577F9666DC}"/>
                                            </p:graphicEl>
                                          </p:spTgt>
                                        </p:tgtEl>
                                        <p:attrNameLst>
                                          <p:attrName>style.visibility</p:attrName>
                                        </p:attrNameLst>
                                      </p:cBhvr>
                                      <p:to>
                                        <p:strVal val="visible"/>
                                      </p:to>
                                    </p:set>
                                    <p:animEffect transition="in" filter="wipe(up)">
                                      <p:cBhvr>
                                        <p:cTn id="40" dur="500"/>
                                        <p:tgtEl>
                                          <p:spTgt spid="4">
                                            <p:graphicEl>
                                              <a:dgm id="{8E5A6DD2-DD3D-47AD-9A72-A2577F9666DC}"/>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4">
                                            <p:graphicEl>
                                              <a:dgm id="{D06ACBDD-B0E8-4DFD-BDF4-E8DA9C092313}"/>
                                            </p:graphicEl>
                                          </p:spTgt>
                                        </p:tgtEl>
                                        <p:attrNameLst>
                                          <p:attrName>style.visibility</p:attrName>
                                        </p:attrNameLst>
                                      </p:cBhvr>
                                      <p:to>
                                        <p:strVal val="visible"/>
                                      </p:to>
                                    </p:set>
                                    <p:animEffect transition="in" filter="wipe(up)">
                                      <p:cBhvr>
                                        <p:cTn id="45" dur="500"/>
                                        <p:tgtEl>
                                          <p:spTgt spid="4">
                                            <p:graphicEl>
                                              <a:dgm id="{D06ACBDD-B0E8-4DFD-BDF4-E8DA9C092313}"/>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4">
                                            <p:graphicEl>
                                              <a:dgm id="{08CF9486-B8F6-4515-B203-582E28FB6FCB}"/>
                                            </p:graphicEl>
                                          </p:spTgt>
                                        </p:tgtEl>
                                        <p:attrNameLst>
                                          <p:attrName>style.visibility</p:attrName>
                                        </p:attrNameLst>
                                      </p:cBhvr>
                                      <p:to>
                                        <p:strVal val="visible"/>
                                      </p:to>
                                    </p:set>
                                    <p:animEffect transition="in" filter="wipe(up)">
                                      <p:cBhvr>
                                        <p:cTn id="50" dur="500"/>
                                        <p:tgtEl>
                                          <p:spTgt spid="4">
                                            <p:graphicEl>
                                              <a:dgm id="{08CF9486-B8F6-4515-B203-582E28FB6FCB}"/>
                                            </p:graphicEl>
                                          </p:spTgt>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1" fill="hold" grpId="0" nodeType="clickEffect">
                                  <p:stCondLst>
                                    <p:cond delay="0"/>
                                  </p:stCondLst>
                                  <p:childTnLst>
                                    <p:set>
                                      <p:cBhvr>
                                        <p:cTn id="54" dur="1" fill="hold">
                                          <p:stCondLst>
                                            <p:cond delay="0"/>
                                          </p:stCondLst>
                                        </p:cTn>
                                        <p:tgtEl>
                                          <p:spTgt spid="4">
                                            <p:graphicEl>
                                              <a:dgm id="{99AD551C-441C-41A7-8247-6ED907D922EF}"/>
                                            </p:graphicEl>
                                          </p:spTgt>
                                        </p:tgtEl>
                                        <p:attrNameLst>
                                          <p:attrName>style.visibility</p:attrName>
                                        </p:attrNameLst>
                                      </p:cBhvr>
                                      <p:to>
                                        <p:strVal val="visible"/>
                                      </p:to>
                                    </p:set>
                                    <p:animEffect transition="in" filter="wipe(up)">
                                      <p:cBhvr>
                                        <p:cTn id="55" dur="500"/>
                                        <p:tgtEl>
                                          <p:spTgt spid="4">
                                            <p:graphicEl>
                                              <a:dgm id="{99AD551C-441C-41A7-8247-6ED907D922E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uiExpand="1">
        <p:bldSub>
          <a:bldDgm bld="one"/>
        </p:bldSub>
      </p:bldGraphic>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16462"/>
            <a:ext cx="8352928" cy="1143000"/>
          </a:xfrm>
        </p:spPr>
        <p:txBody>
          <a:bodyPr/>
          <a:lstStyle/>
          <a:p>
            <a:pPr marL="0" indent="0" algn="ctr">
              <a:buNone/>
            </a:pPr>
            <a:r>
              <a:rPr lang="it-IT" dirty="0" smtClean="0">
                <a:solidFill>
                  <a:srgbClr val="7030A0"/>
                </a:solidFill>
                <a:latin typeface="Calibri" pitchFamily="34" charset="0"/>
              </a:rPr>
              <a:t>Documentazione e valutazione: quale relazione?</a:t>
            </a:r>
            <a:endParaRPr lang="it-IT" dirty="0">
              <a:solidFill>
                <a:srgbClr val="7030A0"/>
              </a:solidFill>
              <a:latin typeface="Calibri" pitchFamily="34" charset="0"/>
            </a:endParaRPr>
          </a:p>
        </p:txBody>
      </p:sp>
      <p:graphicFrame>
        <p:nvGraphicFramePr>
          <p:cNvPr id="5" name="Diagramma 4"/>
          <p:cNvGraphicFramePr/>
          <p:nvPr>
            <p:extLst>
              <p:ext uri="{D42A27DB-BD31-4B8C-83A1-F6EECF244321}">
                <p14:modId xmlns:p14="http://schemas.microsoft.com/office/powerpoint/2010/main" val="754309079"/>
              </p:ext>
            </p:extLst>
          </p:nvPr>
        </p:nvGraphicFramePr>
        <p:xfrm>
          <a:off x="179512" y="1772816"/>
          <a:ext cx="8784976" cy="49411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5523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5">
                                            <p:graphicEl>
                                              <a:dgm id="{F3C501DE-2409-408C-B554-C7DA27C1701B}"/>
                                            </p:graphicEl>
                                          </p:spTgt>
                                        </p:tgtEl>
                                        <p:attrNameLst>
                                          <p:attrName>style.visibility</p:attrName>
                                        </p:attrNameLst>
                                      </p:cBhvr>
                                      <p:to>
                                        <p:strVal val="visible"/>
                                      </p:to>
                                    </p:set>
                                    <p:animEffect transition="in" filter="wipe(up)">
                                      <p:cBhvr>
                                        <p:cTn id="12" dur="500"/>
                                        <p:tgtEl>
                                          <p:spTgt spid="5">
                                            <p:graphicEl>
                                              <a:dgm id="{F3C501DE-2409-408C-B554-C7DA27C1701B}"/>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5">
                                            <p:graphicEl>
                                              <a:dgm id="{3DDEFA78-2D81-432B-B4BC-01F3D9E63F76}"/>
                                            </p:graphicEl>
                                          </p:spTgt>
                                        </p:tgtEl>
                                        <p:attrNameLst>
                                          <p:attrName>style.visibility</p:attrName>
                                        </p:attrNameLst>
                                      </p:cBhvr>
                                      <p:to>
                                        <p:strVal val="visible"/>
                                      </p:to>
                                    </p:set>
                                    <p:animEffect transition="in" filter="wipe(up)">
                                      <p:cBhvr>
                                        <p:cTn id="17" dur="500"/>
                                        <p:tgtEl>
                                          <p:spTgt spid="5">
                                            <p:graphicEl>
                                              <a:dgm id="{3DDEFA78-2D81-432B-B4BC-01F3D9E63F76}"/>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5">
                                            <p:graphicEl>
                                              <a:dgm id="{5E09C815-A48D-4410-96F2-E30FFB69B1C1}"/>
                                            </p:graphicEl>
                                          </p:spTgt>
                                        </p:tgtEl>
                                        <p:attrNameLst>
                                          <p:attrName>style.visibility</p:attrName>
                                        </p:attrNameLst>
                                      </p:cBhvr>
                                      <p:to>
                                        <p:strVal val="visible"/>
                                      </p:to>
                                    </p:set>
                                    <p:animEffect transition="in" filter="wipe(up)">
                                      <p:cBhvr>
                                        <p:cTn id="22" dur="500"/>
                                        <p:tgtEl>
                                          <p:spTgt spid="5">
                                            <p:graphicEl>
                                              <a:dgm id="{5E09C815-A48D-4410-96F2-E30FFB69B1C1}"/>
                                            </p:graphicEl>
                                          </p:spTgt>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5">
                                            <p:graphicEl>
                                              <a:dgm id="{2204420F-70E4-46AF-9462-88933BC76C69}"/>
                                            </p:graphicEl>
                                          </p:spTgt>
                                        </p:tgtEl>
                                        <p:attrNameLst>
                                          <p:attrName>style.visibility</p:attrName>
                                        </p:attrNameLst>
                                      </p:cBhvr>
                                      <p:to>
                                        <p:strVal val="visible"/>
                                      </p:to>
                                    </p:set>
                                    <p:animEffect transition="in" filter="wipe(up)">
                                      <p:cBhvr>
                                        <p:cTn id="25" dur="500"/>
                                        <p:tgtEl>
                                          <p:spTgt spid="5">
                                            <p:graphicEl>
                                              <a:dgm id="{2204420F-70E4-46AF-9462-88933BC76C69}"/>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5">
                                            <p:graphicEl>
                                              <a:dgm id="{BB76CD11-B9CE-4EDF-A2CA-C20AEA84CC6E}"/>
                                            </p:graphicEl>
                                          </p:spTgt>
                                        </p:tgtEl>
                                        <p:attrNameLst>
                                          <p:attrName>style.visibility</p:attrName>
                                        </p:attrNameLst>
                                      </p:cBhvr>
                                      <p:to>
                                        <p:strVal val="visible"/>
                                      </p:to>
                                    </p:set>
                                    <p:animEffect transition="in" filter="wipe(up)">
                                      <p:cBhvr>
                                        <p:cTn id="30" dur="500"/>
                                        <p:tgtEl>
                                          <p:spTgt spid="5">
                                            <p:graphicEl>
                                              <a:dgm id="{BB76CD11-B9CE-4EDF-A2CA-C20AEA84CC6E}"/>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5">
                                            <p:graphicEl>
                                              <a:dgm id="{6A82738B-E0D8-4DB7-AEB5-C55F357DF4B3}"/>
                                            </p:graphicEl>
                                          </p:spTgt>
                                        </p:tgtEl>
                                        <p:attrNameLst>
                                          <p:attrName>style.visibility</p:attrName>
                                        </p:attrNameLst>
                                      </p:cBhvr>
                                      <p:to>
                                        <p:strVal val="visible"/>
                                      </p:to>
                                    </p:set>
                                    <p:animEffect transition="in" filter="wipe(up)">
                                      <p:cBhvr>
                                        <p:cTn id="35" dur="500"/>
                                        <p:tgtEl>
                                          <p:spTgt spid="5">
                                            <p:graphicEl>
                                              <a:dgm id="{6A82738B-E0D8-4DB7-AEB5-C55F357DF4B3}"/>
                                            </p:graphicEl>
                                          </p:spTgt>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
                                            <p:graphicEl>
                                              <a:dgm id="{51243C1E-8E97-4DA9-9613-BCDE44BA7AAA}"/>
                                            </p:graphicEl>
                                          </p:spTgt>
                                        </p:tgtEl>
                                        <p:attrNameLst>
                                          <p:attrName>style.visibility</p:attrName>
                                        </p:attrNameLst>
                                      </p:cBhvr>
                                      <p:to>
                                        <p:strVal val="visible"/>
                                      </p:to>
                                    </p:set>
                                    <p:animEffect transition="in" filter="wipe(up)">
                                      <p:cBhvr>
                                        <p:cTn id="38" dur="500"/>
                                        <p:tgtEl>
                                          <p:spTgt spid="5">
                                            <p:graphicEl>
                                              <a:dgm id="{51243C1E-8E97-4DA9-9613-BCDE44BA7AAA}"/>
                                            </p:graphicEl>
                                          </p:spTgt>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5">
                                            <p:graphicEl>
                                              <a:dgm id="{546DA419-615B-4F30-8400-DBF87A4FBFF6}"/>
                                            </p:graphicEl>
                                          </p:spTgt>
                                        </p:tgtEl>
                                        <p:attrNameLst>
                                          <p:attrName>style.visibility</p:attrName>
                                        </p:attrNameLst>
                                      </p:cBhvr>
                                      <p:to>
                                        <p:strVal val="visible"/>
                                      </p:to>
                                    </p:set>
                                    <p:animEffect transition="in" filter="wipe(up)">
                                      <p:cBhvr>
                                        <p:cTn id="43" dur="500"/>
                                        <p:tgtEl>
                                          <p:spTgt spid="5">
                                            <p:graphicEl>
                                              <a:dgm id="{546DA419-615B-4F30-8400-DBF87A4FBFF6}"/>
                                            </p:graphicEl>
                                          </p:spTgt>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grpId="0" nodeType="clickEffect">
                                  <p:stCondLst>
                                    <p:cond delay="0"/>
                                  </p:stCondLst>
                                  <p:childTnLst>
                                    <p:set>
                                      <p:cBhvr>
                                        <p:cTn id="47" dur="1" fill="hold">
                                          <p:stCondLst>
                                            <p:cond delay="0"/>
                                          </p:stCondLst>
                                        </p:cTn>
                                        <p:tgtEl>
                                          <p:spTgt spid="5">
                                            <p:graphicEl>
                                              <a:dgm id="{ECA6AC9E-2ABC-4562-87C2-A68A039FCE15}"/>
                                            </p:graphicEl>
                                          </p:spTgt>
                                        </p:tgtEl>
                                        <p:attrNameLst>
                                          <p:attrName>style.visibility</p:attrName>
                                        </p:attrNameLst>
                                      </p:cBhvr>
                                      <p:to>
                                        <p:strVal val="visible"/>
                                      </p:to>
                                    </p:set>
                                    <p:animEffect transition="in" filter="wipe(up)">
                                      <p:cBhvr>
                                        <p:cTn id="48" dur="500"/>
                                        <p:tgtEl>
                                          <p:spTgt spid="5">
                                            <p:graphicEl>
                                              <a:dgm id="{ECA6AC9E-2ABC-4562-87C2-A68A039FCE15}"/>
                                            </p:graphicEl>
                                          </p:spTgt>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5">
                                            <p:graphicEl>
                                              <a:dgm id="{09C83952-72D2-4162-8A6C-52C278581A7C}"/>
                                            </p:graphicEl>
                                          </p:spTgt>
                                        </p:tgtEl>
                                        <p:attrNameLst>
                                          <p:attrName>style.visibility</p:attrName>
                                        </p:attrNameLst>
                                      </p:cBhvr>
                                      <p:to>
                                        <p:strVal val="visible"/>
                                      </p:to>
                                    </p:set>
                                    <p:animEffect transition="in" filter="wipe(up)">
                                      <p:cBhvr>
                                        <p:cTn id="51" dur="500"/>
                                        <p:tgtEl>
                                          <p:spTgt spid="5">
                                            <p:graphicEl>
                                              <a:dgm id="{09C83952-72D2-4162-8A6C-52C278581A7C}"/>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5">
                                            <p:graphicEl>
                                              <a:dgm id="{08C4F307-4284-476D-843C-7F94A74715C5}"/>
                                            </p:graphicEl>
                                          </p:spTgt>
                                        </p:tgtEl>
                                        <p:attrNameLst>
                                          <p:attrName>style.visibility</p:attrName>
                                        </p:attrNameLst>
                                      </p:cBhvr>
                                      <p:to>
                                        <p:strVal val="visible"/>
                                      </p:to>
                                    </p:set>
                                    <p:animEffect transition="in" filter="wipe(up)">
                                      <p:cBhvr>
                                        <p:cTn id="56" dur="500"/>
                                        <p:tgtEl>
                                          <p:spTgt spid="5">
                                            <p:graphicEl>
                                              <a:dgm id="{08C4F307-4284-476D-843C-7F94A74715C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5" grpId="0">
        <p:bldSub>
          <a:bldDgm bld="one"/>
        </p:bldSub>
      </p:bldGraphic>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egnaposto contenuto 3"/>
          <p:cNvGraphicFramePr>
            <a:graphicFrameLocks noGrp="1"/>
          </p:cNvGraphicFramePr>
          <p:nvPr>
            <p:ph sz="quarter" idx="13"/>
            <p:extLst>
              <p:ext uri="{D42A27DB-BD31-4B8C-83A1-F6EECF244321}">
                <p14:modId xmlns:p14="http://schemas.microsoft.com/office/powerpoint/2010/main" val="3077787401"/>
              </p:ext>
            </p:extLst>
          </p:nvPr>
        </p:nvGraphicFramePr>
        <p:xfrm>
          <a:off x="395536" y="188640"/>
          <a:ext cx="8352928" cy="63367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4905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292CAD40-7DF1-48D3-A09B-47A5237DC65B}"/>
                                            </p:graphicEl>
                                          </p:spTgt>
                                        </p:tgtEl>
                                        <p:attrNameLst>
                                          <p:attrName>style.visibility</p:attrName>
                                        </p:attrNameLst>
                                      </p:cBhvr>
                                      <p:to>
                                        <p:strVal val="visible"/>
                                      </p:to>
                                    </p:set>
                                    <p:animEffect transition="in" filter="wipe(up)">
                                      <p:cBhvr>
                                        <p:cTn id="7" dur="500"/>
                                        <p:tgtEl>
                                          <p:spTgt spid="4">
                                            <p:graphicEl>
                                              <a:dgm id="{292CAD40-7DF1-48D3-A09B-47A5237DC65B}"/>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E411006B-2967-4438-8138-A313AFAF55BC}"/>
                                            </p:graphicEl>
                                          </p:spTgt>
                                        </p:tgtEl>
                                        <p:attrNameLst>
                                          <p:attrName>style.visibility</p:attrName>
                                        </p:attrNameLst>
                                      </p:cBhvr>
                                      <p:to>
                                        <p:strVal val="visible"/>
                                      </p:to>
                                    </p:set>
                                    <p:animEffect transition="in" filter="wipe(up)">
                                      <p:cBhvr>
                                        <p:cTn id="12" dur="500"/>
                                        <p:tgtEl>
                                          <p:spTgt spid="4">
                                            <p:graphicEl>
                                              <a:dgm id="{E411006B-2967-4438-8138-A313AFAF55B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AD7FABB2-8E5F-4EAD-91ED-4C19006CA627}"/>
                                            </p:graphicEl>
                                          </p:spTgt>
                                        </p:tgtEl>
                                        <p:attrNameLst>
                                          <p:attrName>style.visibility</p:attrName>
                                        </p:attrNameLst>
                                      </p:cBhvr>
                                      <p:to>
                                        <p:strVal val="visible"/>
                                      </p:to>
                                    </p:set>
                                    <p:animEffect transition="in" filter="wipe(up)">
                                      <p:cBhvr>
                                        <p:cTn id="17" dur="500"/>
                                        <p:tgtEl>
                                          <p:spTgt spid="4">
                                            <p:graphicEl>
                                              <a:dgm id="{AD7FABB2-8E5F-4EAD-91ED-4C19006CA627}"/>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
                                            <p:graphicEl>
                                              <a:dgm id="{4C9DBE16-973F-4B10-A024-FF5B22784FC7}"/>
                                            </p:graphicEl>
                                          </p:spTgt>
                                        </p:tgtEl>
                                        <p:attrNameLst>
                                          <p:attrName>style.visibility</p:attrName>
                                        </p:attrNameLst>
                                      </p:cBhvr>
                                      <p:to>
                                        <p:strVal val="visible"/>
                                      </p:to>
                                    </p:set>
                                    <p:animEffect transition="in" filter="wipe(up)">
                                      <p:cBhvr>
                                        <p:cTn id="22" dur="500"/>
                                        <p:tgtEl>
                                          <p:spTgt spid="4">
                                            <p:graphicEl>
                                              <a:dgm id="{4C9DBE16-973F-4B10-A024-FF5B22784FC7}"/>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
                                            <p:graphicEl>
                                              <a:dgm id="{F3AF3913-5FD7-4486-AE57-BEEA97CF5C38}"/>
                                            </p:graphicEl>
                                          </p:spTgt>
                                        </p:tgtEl>
                                        <p:attrNameLst>
                                          <p:attrName>style.visibility</p:attrName>
                                        </p:attrNameLst>
                                      </p:cBhvr>
                                      <p:to>
                                        <p:strVal val="visible"/>
                                      </p:to>
                                    </p:set>
                                    <p:animEffect transition="in" filter="wipe(up)">
                                      <p:cBhvr>
                                        <p:cTn id="27" dur="500"/>
                                        <p:tgtEl>
                                          <p:spTgt spid="4">
                                            <p:graphicEl>
                                              <a:dgm id="{F3AF3913-5FD7-4486-AE57-BEEA97CF5C3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
                                            <p:graphicEl>
                                              <a:dgm id="{BA632B3E-66E4-444F-991E-F80D8779B6DE}"/>
                                            </p:graphicEl>
                                          </p:spTgt>
                                        </p:tgtEl>
                                        <p:attrNameLst>
                                          <p:attrName>style.visibility</p:attrName>
                                        </p:attrNameLst>
                                      </p:cBhvr>
                                      <p:to>
                                        <p:strVal val="visible"/>
                                      </p:to>
                                    </p:set>
                                    <p:animEffect transition="in" filter="wipe(up)">
                                      <p:cBhvr>
                                        <p:cTn id="32" dur="500"/>
                                        <p:tgtEl>
                                          <p:spTgt spid="4">
                                            <p:graphicEl>
                                              <a:dgm id="{BA632B3E-66E4-444F-991E-F80D8779B6DE}"/>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4">
                                            <p:graphicEl>
                                              <a:dgm id="{13764311-9703-4362-8223-0CD4D66167BA}"/>
                                            </p:graphicEl>
                                          </p:spTgt>
                                        </p:tgtEl>
                                        <p:attrNameLst>
                                          <p:attrName>style.visibility</p:attrName>
                                        </p:attrNameLst>
                                      </p:cBhvr>
                                      <p:to>
                                        <p:strVal val="visible"/>
                                      </p:to>
                                    </p:set>
                                    <p:animEffect transition="in" filter="wipe(up)">
                                      <p:cBhvr>
                                        <p:cTn id="37" dur="500"/>
                                        <p:tgtEl>
                                          <p:spTgt spid="4">
                                            <p:graphicEl>
                                              <a:dgm id="{13764311-9703-4362-8223-0CD4D66167B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grpId="0" nodeType="clickEffect">
                                  <p:stCondLst>
                                    <p:cond delay="0"/>
                                  </p:stCondLst>
                                  <p:childTnLst>
                                    <p:set>
                                      <p:cBhvr>
                                        <p:cTn id="41" dur="1" fill="hold">
                                          <p:stCondLst>
                                            <p:cond delay="0"/>
                                          </p:stCondLst>
                                        </p:cTn>
                                        <p:tgtEl>
                                          <p:spTgt spid="4">
                                            <p:graphicEl>
                                              <a:dgm id="{1C8EDE41-17C7-48EF-AB39-E1B93EE62F15}"/>
                                            </p:graphicEl>
                                          </p:spTgt>
                                        </p:tgtEl>
                                        <p:attrNameLst>
                                          <p:attrName>style.visibility</p:attrName>
                                        </p:attrNameLst>
                                      </p:cBhvr>
                                      <p:to>
                                        <p:strVal val="visible"/>
                                      </p:to>
                                    </p:set>
                                    <p:animEffect transition="in" filter="wipe(up)">
                                      <p:cBhvr>
                                        <p:cTn id="42" dur="500"/>
                                        <p:tgtEl>
                                          <p:spTgt spid="4">
                                            <p:graphicEl>
                                              <a:dgm id="{1C8EDE41-17C7-48EF-AB39-E1B93EE62F15}"/>
                                            </p:graphic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4">
                                            <p:graphicEl>
                                              <a:dgm id="{E9DE0B39-4FBC-4F65-A8F7-3F31C8017949}"/>
                                            </p:graphicEl>
                                          </p:spTgt>
                                        </p:tgtEl>
                                        <p:attrNameLst>
                                          <p:attrName>style.visibility</p:attrName>
                                        </p:attrNameLst>
                                      </p:cBhvr>
                                      <p:to>
                                        <p:strVal val="visible"/>
                                      </p:to>
                                    </p:set>
                                    <p:animEffect transition="in" filter="wipe(up)">
                                      <p:cBhvr>
                                        <p:cTn id="47" dur="500"/>
                                        <p:tgtEl>
                                          <p:spTgt spid="4">
                                            <p:graphicEl>
                                              <a:dgm id="{E9DE0B39-4FBC-4F65-A8F7-3F31C8017949}"/>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4">
                                            <p:graphicEl>
                                              <a:dgm id="{A811896F-A2F7-47B5-BCB1-18DE9FF481AD}"/>
                                            </p:graphicEl>
                                          </p:spTgt>
                                        </p:tgtEl>
                                        <p:attrNameLst>
                                          <p:attrName>style.visibility</p:attrName>
                                        </p:attrNameLst>
                                      </p:cBhvr>
                                      <p:to>
                                        <p:strVal val="visible"/>
                                      </p:to>
                                    </p:set>
                                    <p:animEffect transition="in" filter="wipe(up)">
                                      <p:cBhvr>
                                        <p:cTn id="52" dur="500"/>
                                        <p:tgtEl>
                                          <p:spTgt spid="4">
                                            <p:graphicEl>
                                              <a:dgm id="{A811896F-A2F7-47B5-BCB1-18DE9FF481A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116632"/>
            <a:ext cx="7920880" cy="1143000"/>
          </a:xfrm>
        </p:spPr>
        <p:txBody>
          <a:bodyPr/>
          <a:lstStyle/>
          <a:p>
            <a:pPr marL="0" indent="0" algn="ctr">
              <a:buNone/>
            </a:pPr>
            <a:r>
              <a:rPr lang="it-IT" dirty="0" smtClean="0">
                <a:solidFill>
                  <a:srgbClr val="7030A0"/>
                </a:solidFill>
                <a:latin typeface="Calibri" pitchFamily="34" charset="0"/>
              </a:rPr>
              <a:t>RAPPORTO CON LE FAMIGLIE</a:t>
            </a:r>
            <a:endParaRPr lang="it-IT" dirty="0">
              <a:solidFill>
                <a:srgbClr val="7030A0"/>
              </a:solidFill>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2092827073"/>
              </p:ext>
            </p:extLst>
          </p:nvPr>
        </p:nvGraphicFramePr>
        <p:xfrm>
          <a:off x="539552" y="1268760"/>
          <a:ext cx="7848872" cy="53463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1140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A1DD0C08-8E1E-4879-B6DD-DDB5F21706D3}"/>
                                            </p:graphicEl>
                                          </p:spTgt>
                                        </p:tgtEl>
                                        <p:attrNameLst>
                                          <p:attrName>style.visibility</p:attrName>
                                        </p:attrNameLst>
                                      </p:cBhvr>
                                      <p:to>
                                        <p:strVal val="visible"/>
                                      </p:to>
                                    </p:set>
                                    <p:animEffect transition="in" filter="wipe(up)">
                                      <p:cBhvr>
                                        <p:cTn id="12" dur="500"/>
                                        <p:tgtEl>
                                          <p:spTgt spid="4">
                                            <p:graphicEl>
                                              <a:dgm id="{A1DD0C08-8E1E-4879-B6DD-DDB5F21706D3}"/>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
                                            <p:graphicEl>
                                              <a:dgm id="{F00EEFAD-C2C0-4269-8BC6-CD4EA1C474A6}"/>
                                            </p:graphicEl>
                                          </p:spTgt>
                                        </p:tgtEl>
                                        <p:attrNameLst>
                                          <p:attrName>style.visibility</p:attrName>
                                        </p:attrNameLst>
                                      </p:cBhvr>
                                      <p:to>
                                        <p:strVal val="visible"/>
                                      </p:to>
                                    </p:set>
                                    <p:animEffect transition="in" filter="wipe(up)">
                                      <p:cBhvr>
                                        <p:cTn id="17" dur="500"/>
                                        <p:tgtEl>
                                          <p:spTgt spid="4">
                                            <p:graphicEl>
                                              <a:dgm id="{F00EEFAD-C2C0-4269-8BC6-CD4EA1C474A6}"/>
                                            </p:graphic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4">
                                            <p:graphicEl>
                                              <a:dgm id="{9292B578-0D93-4A4F-9A81-DD8AEA45774B}"/>
                                            </p:graphicEl>
                                          </p:spTgt>
                                        </p:tgtEl>
                                        <p:attrNameLst>
                                          <p:attrName>style.visibility</p:attrName>
                                        </p:attrNameLst>
                                      </p:cBhvr>
                                      <p:to>
                                        <p:strVal val="visible"/>
                                      </p:to>
                                    </p:set>
                                    <p:animEffect transition="in" filter="wipe(up)">
                                      <p:cBhvr>
                                        <p:cTn id="20" dur="500"/>
                                        <p:tgtEl>
                                          <p:spTgt spid="4">
                                            <p:graphicEl>
                                              <a:dgm id="{9292B578-0D93-4A4F-9A81-DD8AEA45774B}"/>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
                                            <p:graphicEl>
                                              <a:dgm id="{BEBF2B22-21F3-4854-9CD7-C814932E467A}"/>
                                            </p:graphicEl>
                                          </p:spTgt>
                                        </p:tgtEl>
                                        <p:attrNameLst>
                                          <p:attrName>style.visibility</p:attrName>
                                        </p:attrNameLst>
                                      </p:cBhvr>
                                      <p:to>
                                        <p:strVal val="visible"/>
                                      </p:to>
                                    </p:set>
                                    <p:animEffect transition="in" filter="wipe(up)">
                                      <p:cBhvr>
                                        <p:cTn id="25" dur="500"/>
                                        <p:tgtEl>
                                          <p:spTgt spid="4">
                                            <p:graphicEl>
                                              <a:dgm id="{BEBF2B22-21F3-4854-9CD7-C814932E467A}"/>
                                            </p:graphicEl>
                                          </p:spTgt>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
                                            <p:graphicEl>
                                              <a:dgm id="{8AC6D6AD-26AC-4D69-80E6-BEC38D856BDE}"/>
                                            </p:graphicEl>
                                          </p:spTgt>
                                        </p:tgtEl>
                                        <p:attrNameLst>
                                          <p:attrName>style.visibility</p:attrName>
                                        </p:attrNameLst>
                                      </p:cBhvr>
                                      <p:to>
                                        <p:strVal val="visible"/>
                                      </p:to>
                                    </p:set>
                                    <p:animEffect transition="in" filter="wipe(up)">
                                      <p:cBhvr>
                                        <p:cTn id="28" dur="500"/>
                                        <p:tgtEl>
                                          <p:spTgt spid="4">
                                            <p:graphicEl>
                                              <a:dgm id="{8AC6D6AD-26AC-4D69-80E6-BEC38D856BD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grpId="0" nodeType="clickEffect">
                                  <p:stCondLst>
                                    <p:cond delay="0"/>
                                  </p:stCondLst>
                                  <p:childTnLst>
                                    <p:set>
                                      <p:cBhvr>
                                        <p:cTn id="32" dur="1" fill="hold">
                                          <p:stCondLst>
                                            <p:cond delay="0"/>
                                          </p:stCondLst>
                                        </p:cTn>
                                        <p:tgtEl>
                                          <p:spTgt spid="4">
                                            <p:graphicEl>
                                              <a:dgm id="{D132601A-2D7B-4098-B804-7C13EE279E56}"/>
                                            </p:graphicEl>
                                          </p:spTgt>
                                        </p:tgtEl>
                                        <p:attrNameLst>
                                          <p:attrName>style.visibility</p:attrName>
                                        </p:attrNameLst>
                                      </p:cBhvr>
                                      <p:to>
                                        <p:strVal val="visible"/>
                                      </p:to>
                                    </p:set>
                                    <p:animEffect transition="in" filter="wipe(up)">
                                      <p:cBhvr>
                                        <p:cTn id="33" dur="500"/>
                                        <p:tgtEl>
                                          <p:spTgt spid="4">
                                            <p:graphicEl>
                                              <a:dgm id="{D132601A-2D7B-4098-B804-7C13EE279E56}"/>
                                            </p:graphicEl>
                                          </p:spTgt>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4">
                                            <p:graphicEl>
                                              <a:dgm id="{9278188C-305F-4DF6-90B3-F531DEB75B35}"/>
                                            </p:graphicEl>
                                          </p:spTgt>
                                        </p:tgtEl>
                                        <p:attrNameLst>
                                          <p:attrName>style.visibility</p:attrName>
                                        </p:attrNameLst>
                                      </p:cBhvr>
                                      <p:to>
                                        <p:strVal val="visible"/>
                                      </p:to>
                                    </p:set>
                                    <p:animEffect transition="in" filter="wipe(up)">
                                      <p:cBhvr>
                                        <p:cTn id="36" dur="500"/>
                                        <p:tgtEl>
                                          <p:spTgt spid="4">
                                            <p:graphicEl>
                                              <a:dgm id="{9278188C-305F-4DF6-90B3-F531DEB75B35}"/>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4">
                                            <p:graphicEl>
                                              <a:dgm id="{53FD89AA-F9BA-42CC-86DD-6020AEC96B48}"/>
                                            </p:graphicEl>
                                          </p:spTgt>
                                        </p:tgtEl>
                                        <p:attrNameLst>
                                          <p:attrName>style.visibility</p:attrName>
                                        </p:attrNameLst>
                                      </p:cBhvr>
                                      <p:to>
                                        <p:strVal val="visible"/>
                                      </p:to>
                                    </p:set>
                                    <p:animEffect transition="in" filter="wipe(up)">
                                      <p:cBhvr>
                                        <p:cTn id="41" dur="500"/>
                                        <p:tgtEl>
                                          <p:spTgt spid="4">
                                            <p:graphicEl>
                                              <a:dgm id="{53FD89AA-F9BA-42CC-86DD-6020AEC96B48}"/>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4">
                                            <p:graphicEl>
                                              <a:dgm id="{4C61A4FA-8E64-425B-8B50-7C04CDB127AF}"/>
                                            </p:graphicEl>
                                          </p:spTgt>
                                        </p:tgtEl>
                                        <p:attrNameLst>
                                          <p:attrName>style.visibility</p:attrName>
                                        </p:attrNameLst>
                                      </p:cBhvr>
                                      <p:to>
                                        <p:strVal val="visible"/>
                                      </p:to>
                                    </p:set>
                                    <p:animEffect transition="in" filter="wipe(up)">
                                      <p:cBhvr>
                                        <p:cTn id="46" dur="500"/>
                                        <p:tgtEl>
                                          <p:spTgt spid="4">
                                            <p:graphicEl>
                                              <a:dgm id="{4C61A4FA-8E64-425B-8B50-7C04CDB127AF}"/>
                                            </p:graphicEl>
                                          </p:spTgt>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4">
                                            <p:graphicEl>
                                              <a:dgm id="{1E59D9C7-32F0-48E1-9482-EB80AE3118EA}"/>
                                            </p:graphicEl>
                                          </p:spTgt>
                                        </p:tgtEl>
                                        <p:attrNameLst>
                                          <p:attrName>style.visibility</p:attrName>
                                        </p:attrNameLst>
                                      </p:cBhvr>
                                      <p:to>
                                        <p:strVal val="visible"/>
                                      </p:to>
                                    </p:set>
                                    <p:animEffect transition="in" filter="wipe(up)">
                                      <p:cBhvr>
                                        <p:cTn id="49" dur="500"/>
                                        <p:tgtEl>
                                          <p:spTgt spid="4">
                                            <p:graphicEl>
                                              <a:dgm id="{1E59D9C7-32F0-48E1-9482-EB80AE3118EA}"/>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1" fill="hold" grpId="0" nodeType="clickEffect">
                                  <p:stCondLst>
                                    <p:cond delay="0"/>
                                  </p:stCondLst>
                                  <p:childTnLst>
                                    <p:set>
                                      <p:cBhvr>
                                        <p:cTn id="53" dur="1" fill="hold">
                                          <p:stCondLst>
                                            <p:cond delay="0"/>
                                          </p:stCondLst>
                                        </p:cTn>
                                        <p:tgtEl>
                                          <p:spTgt spid="4">
                                            <p:graphicEl>
                                              <a:dgm id="{9293267F-D6CB-4E0F-B7B9-841422C2216E}"/>
                                            </p:graphicEl>
                                          </p:spTgt>
                                        </p:tgtEl>
                                        <p:attrNameLst>
                                          <p:attrName>style.visibility</p:attrName>
                                        </p:attrNameLst>
                                      </p:cBhvr>
                                      <p:to>
                                        <p:strVal val="visible"/>
                                      </p:to>
                                    </p:set>
                                    <p:animEffect transition="in" filter="wipe(up)">
                                      <p:cBhvr>
                                        <p:cTn id="54" dur="500"/>
                                        <p:tgtEl>
                                          <p:spTgt spid="4">
                                            <p:graphicEl>
                                              <a:dgm id="{9293267F-D6CB-4E0F-B7B9-841422C2216E}"/>
                                            </p:graphicEl>
                                          </p:spTgt>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4">
                                            <p:graphicEl>
                                              <a:dgm id="{1769A6EB-77E4-4A16-B494-4033117441F9}"/>
                                            </p:graphicEl>
                                          </p:spTgt>
                                        </p:tgtEl>
                                        <p:attrNameLst>
                                          <p:attrName>style.visibility</p:attrName>
                                        </p:attrNameLst>
                                      </p:cBhvr>
                                      <p:to>
                                        <p:strVal val="visible"/>
                                      </p:to>
                                    </p:set>
                                    <p:animEffect transition="in" filter="wipe(up)">
                                      <p:cBhvr>
                                        <p:cTn id="57" dur="500"/>
                                        <p:tgtEl>
                                          <p:spTgt spid="4">
                                            <p:graphicEl>
                                              <a:dgm id="{1769A6EB-77E4-4A16-B494-4033117441F9}"/>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1" fill="hold" grpId="0" nodeType="clickEffect">
                                  <p:stCondLst>
                                    <p:cond delay="0"/>
                                  </p:stCondLst>
                                  <p:childTnLst>
                                    <p:set>
                                      <p:cBhvr>
                                        <p:cTn id="61" dur="1" fill="hold">
                                          <p:stCondLst>
                                            <p:cond delay="0"/>
                                          </p:stCondLst>
                                        </p:cTn>
                                        <p:tgtEl>
                                          <p:spTgt spid="4">
                                            <p:graphicEl>
                                              <a:dgm id="{A7846468-6C5B-4751-9449-AE6F240833E2}"/>
                                            </p:graphicEl>
                                          </p:spTgt>
                                        </p:tgtEl>
                                        <p:attrNameLst>
                                          <p:attrName>style.visibility</p:attrName>
                                        </p:attrNameLst>
                                      </p:cBhvr>
                                      <p:to>
                                        <p:strVal val="visible"/>
                                      </p:to>
                                    </p:set>
                                    <p:animEffect transition="in" filter="wipe(up)">
                                      <p:cBhvr>
                                        <p:cTn id="62" dur="500"/>
                                        <p:tgtEl>
                                          <p:spTgt spid="4">
                                            <p:graphicEl>
                                              <a:dgm id="{A7846468-6C5B-4751-9449-AE6F240833E2}"/>
                                            </p:graphicEl>
                                          </p:spTgt>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4">
                                            <p:graphicEl>
                                              <a:dgm id="{65648DF7-8E7D-44E5-9C11-1FC3425E85BA}"/>
                                            </p:graphicEl>
                                          </p:spTgt>
                                        </p:tgtEl>
                                        <p:attrNameLst>
                                          <p:attrName>style.visibility</p:attrName>
                                        </p:attrNameLst>
                                      </p:cBhvr>
                                      <p:to>
                                        <p:strVal val="visible"/>
                                      </p:to>
                                    </p:set>
                                    <p:animEffect transition="in" filter="wipe(up)">
                                      <p:cBhvr>
                                        <p:cTn id="65" dur="500"/>
                                        <p:tgtEl>
                                          <p:spTgt spid="4">
                                            <p:graphicEl>
                                              <a:dgm id="{65648DF7-8E7D-44E5-9C11-1FC3425E85B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404664"/>
            <a:ext cx="7478216" cy="1143000"/>
          </a:xfrm>
        </p:spPr>
        <p:txBody>
          <a:bodyPr/>
          <a:lstStyle/>
          <a:p>
            <a:pPr marL="0" indent="0" algn="ctr">
              <a:buNone/>
            </a:pPr>
            <a:r>
              <a:rPr lang="it-IT" dirty="0" smtClean="0">
                <a:solidFill>
                  <a:srgbClr val="7030A0"/>
                </a:solidFill>
                <a:latin typeface="Calibri" pitchFamily="34" charset="0"/>
              </a:rPr>
              <a:t>Consiglio Infanzia Città</a:t>
            </a:r>
            <a:endParaRPr lang="it-IT" dirty="0">
              <a:solidFill>
                <a:srgbClr val="7030A0"/>
              </a:solidFill>
              <a:latin typeface="Calibri" pitchFamily="34" charset="0"/>
            </a:endParaRPr>
          </a:p>
        </p:txBody>
      </p:sp>
      <p:graphicFrame>
        <p:nvGraphicFramePr>
          <p:cNvPr id="4" name="Segnaposto contenuto 3"/>
          <p:cNvGraphicFramePr>
            <a:graphicFrameLocks noGrp="1"/>
          </p:cNvGraphicFramePr>
          <p:nvPr>
            <p:ph sz="quarter" idx="13"/>
            <p:extLst>
              <p:ext uri="{D42A27DB-BD31-4B8C-83A1-F6EECF244321}">
                <p14:modId xmlns:p14="http://schemas.microsoft.com/office/powerpoint/2010/main" val="232680996"/>
              </p:ext>
            </p:extLst>
          </p:nvPr>
        </p:nvGraphicFramePr>
        <p:xfrm>
          <a:off x="395536" y="1484784"/>
          <a:ext cx="828092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330044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61B3744F-50A7-4761-89FF-7FF8902A8D5F}"/>
                                            </p:graphicEl>
                                          </p:spTgt>
                                        </p:tgtEl>
                                        <p:attrNameLst>
                                          <p:attrName>style.visibility</p:attrName>
                                        </p:attrNameLst>
                                      </p:cBhvr>
                                      <p:to>
                                        <p:strVal val="visible"/>
                                      </p:to>
                                    </p:set>
                                    <p:animEffect transition="in" filter="wipe(up)">
                                      <p:cBhvr>
                                        <p:cTn id="12" dur="500"/>
                                        <p:tgtEl>
                                          <p:spTgt spid="4">
                                            <p:graphicEl>
                                              <a:dgm id="{61B3744F-50A7-4761-89FF-7FF8902A8D5F}"/>
                                            </p:graphic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
                                            <p:graphicEl>
                                              <a:dgm id="{4470F47D-48EC-43E7-8E0D-871BBBA8C58A}"/>
                                            </p:graphicEl>
                                          </p:spTgt>
                                        </p:tgtEl>
                                        <p:attrNameLst>
                                          <p:attrName>style.visibility</p:attrName>
                                        </p:attrNameLst>
                                      </p:cBhvr>
                                      <p:to>
                                        <p:strVal val="visible"/>
                                      </p:to>
                                    </p:set>
                                    <p:animEffect transition="in" filter="wipe(up)">
                                      <p:cBhvr>
                                        <p:cTn id="15" dur="500"/>
                                        <p:tgtEl>
                                          <p:spTgt spid="4">
                                            <p:graphicEl>
                                              <a:dgm id="{4470F47D-48EC-43E7-8E0D-871BBBA8C58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
                                            <p:graphicEl>
                                              <a:dgm id="{ACC0E326-426D-4D5E-90B2-EA01FE8A26A6}"/>
                                            </p:graphicEl>
                                          </p:spTgt>
                                        </p:tgtEl>
                                        <p:attrNameLst>
                                          <p:attrName>style.visibility</p:attrName>
                                        </p:attrNameLst>
                                      </p:cBhvr>
                                      <p:to>
                                        <p:strVal val="visible"/>
                                      </p:to>
                                    </p:set>
                                    <p:animEffect transition="in" filter="wipe(up)">
                                      <p:cBhvr>
                                        <p:cTn id="20" dur="500"/>
                                        <p:tgtEl>
                                          <p:spTgt spid="4">
                                            <p:graphicEl>
                                              <a:dgm id="{ACC0E326-426D-4D5E-90B2-EA01FE8A26A6}"/>
                                            </p:graphic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4">
                                            <p:graphicEl>
                                              <a:dgm id="{44ECB7B2-F695-4677-8B37-B4CA56231BCC}"/>
                                            </p:graphicEl>
                                          </p:spTgt>
                                        </p:tgtEl>
                                        <p:attrNameLst>
                                          <p:attrName>style.visibility</p:attrName>
                                        </p:attrNameLst>
                                      </p:cBhvr>
                                      <p:to>
                                        <p:strVal val="visible"/>
                                      </p:to>
                                    </p:set>
                                    <p:animEffect transition="in" filter="wipe(up)">
                                      <p:cBhvr>
                                        <p:cTn id="23" dur="500"/>
                                        <p:tgtEl>
                                          <p:spTgt spid="4">
                                            <p:graphicEl>
                                              <a:dgm id="{44ECB7B2-F695-4677-8B37-B4CA56231BCC}"/>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4">
                                            <p:graphicEl>
                                              <a:dgm id="{2F64585A-86E1-44E5-814A-6862AEDB5699}"/>
                                            </p:graphicEl>
                                          </p:spTgt>
                                        </p:tgtEl>
                                        <p:attrNameLst>
                                          <p:attrName>style.visibility</p:attrName>
                                        </p:attrNameLst>
                                      </p:cBhvr>
                                      <p:to>
                                        <p:strVal val="visible"/>
                                      </p:to>
                                    </p:set>
                                    <p:animEffect transition="in" filter="wipe(up)">
                                      <p:cBhvr>
                                        <p:cTn id="28" dur="500"/>
                                        <p:tgtEl>
                                          <p:spTgt spid="4">
                                            <p:graphicEl>
                                              <a:dgm id="{2F64585A-86E1-44E5-814A-6862AEDB5699}"/>
                                            </p:graphicEl>
                                          </p:spTgt>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
                                            <p:graphicEl>
                                              <a:dgm id="{9E4D77AD-B4DB-4A3B-A98E-6BA3B9B70E12}"/>
                                            </p:graphicEl>
                                          </p:spTgt>
                                        </p:tgtEl>
                                        <p:attrNameLst>
                                          <p:attrName>style.visibility</p:attrName>
                                        </p:attrNameLst>
                                      </p:cBhvr>
                                      <p:to>
                                        <p:strVal val="visible"/>
                                      </p:to>
                                    </p:set>
                                    <p:animEffect transition="in" filter="wipe(up)">
                                      <p:cBhvr>
                                        <p:cTn id="31" dur="500"/>
                                        <p:tgtEl>
                                          <p:spTgt spid="4">
                                            <p:graphicEl>
                                              <a:dgm id="{9E4D77AD-B4DB-4A3B-A98E-6BA3B9B70E12}"/>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grpId="0" nodeType="clickEffect">
                                  <p:stCondLst>
                                    <p:cond delay="0"/>
                                  </p:stCondLst>
                                  <p:childTnLst>
                                    <p:set>
                                      <p:cBhvr>
                                        <p:cTn id="35" dur="1" fill="hold">
                                          <p:stCondLst>
                                            <p:cond delay="0"/>
                                          </p:stCondLst>
                                        </p:cTn>
                                        <p:tgtEl>
                                          <p:spTgt spid="4">
                                            <p:graphicEl>
                                              <a:dgm id="{3D753A29-6E37-45BB-B03D-98424A20697D}"/>
                                            </p:graphicEl>
                                          </p:spTgt>
                                        </p:tgtEl>
                                        <p:attrNameLst>
                                          <p:attrName>style.visibility</p:attrName>
                                        </p:attrNameLst>
                                      </p:cBhvr>
                                      <p:to>
                                        <p:strVal val="visible"/>
                                      </p:to>
                                    </p:set>
                                    <p:animEffect transition="in" filter="wipe(up)">
                                      <p:cBhvr>
                                        <p:cTn id="36" dur="500"/>
                                        <p:tgtEl>
                                          <p:spTgt spid="4">
                                            <p:graphicEl>
                                              <a:dgm id="{3D753A29-6E37-45BB-B03D-98424A20697D}"/>
                                            </p:graphicEl>
                                          </p:spTgt>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
                                            <p:graphicEl>
                                              <a:dgm id="{277EF971-74A7-4F6F-8B83-CB8F42E0A795}"/>
                                            </p:graphicEl>
                                          </p:spTgt>
                                        </p:tgtEl>
                                        <p:attrNameLst>
                                          <p:attrName>style.visibility</p:attrName>
                                        </p:attrNameLst>
                                      </p:cBhvr>
                                      <p:to>
                                        <p:strVal val="visible"/>
                                      </p:to>
                                    </p:set>
                                    <p:animEffect transition="in" filter="wipe(up)">
                                      <p:cBhvr>
                                        <p:cTn id="39" dur="500"/>
                                        <p:tgtEl>
                                          <p:spTgt spid="4">
                                            <p:graphicEl>
                                              <a:dgm id="{277EF971-74A7-4F6F-8B83-CB8F42E0A795}"/>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4">
                                            <p:graphicEl>
                                              <a:dgm id="{FE873E1C-A8FD-424D-B7B5-4E6DDA80FDB2}"/>
                                            </p:graphicEl>
                                          </p:spTgt>
                                        </p:tgtEl>
                                        <p:attrNameLst>
                                          <p:attrName>style.visibility</p:attrName>
                                        </p:attrNameLst>
                                      </p:cBhvr>
                                      <p:to>
                                        <p:strVal val="visible"/>
                                      </p:to>
                                    </p:set>
                                    <p:animEffect transition="in" filter="wipe(up)">
                                      <p:cBhvr>
                                        <p:cTn id="44" dur="500"/>
                                        <p:tgtEl>
                                          <p:spTgt spid="4">
                                            <p:graphicEl>
                                              <a:dgm id="{FE873E1C-A8FD-424D-B7B5-4E6DDA80FDB2}"/>
                                            </p:graphicEl>
                                          </p:spTgt>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4">
                                            <p:graphicEl>
                                              <a:dgm id="{2D9E909A-F7EF-4D6B-A538-0C30ABD4D035}"/>
                                            </p:graphicEl>
                                          </p:spTgt>
                                        </p:tgtEl>
                                        <p:attrNameLst>
                                          <p:attrName>style.visibility</p:attrName>
                                        </p:attrNameLst>
                                      </p:cBhvr>
                                      <p:to>
                                        <p:strVal val="visible"/>
                                      </p:to>
                                    </p:set>
                                    <p:animEffect transition="in" filter="wipe(up)">
                                      <p:cBhvr>
                                        <p:cTn id="47" dur="500"/>
                                        <p:tgtEl>
                                          <p:spTgt spid="4">
                                            <p:graphicEl>
                                              <a:dgm id="{2D9E909A-F7EF-4D6B-A538-0C30ABD4D035}"/>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grpId="0" nodeType="clickEffect">
                                  <p:stCondLst>
                                    <p:cond delay="0"/>
                                  </p:stCondLst>
                                  <p:childTnLst>
                                    <p:set>
                                      <p:cBhvr>
                                        <p:cTn id="51" dur="1" fill="hold">
                                          <p:stCondLst>
                                            <p:cond delay="0"/>
                                          </p:stCondLst>
                                        </p:cTn>
                                        <p:tgtEl>
                                          <p:spTgt spid="4">
                                            <p:graphicEl>
                                              <a:dgm id="{4D727873-4B95-4B2B-AC84-75B738F524DE}"/>
                                            </p:graphicEl>
                                          </p:spTgt>
                                        </p:tgtEl>
                                        <p:attrNameLst>
                                          <p:attrName>style.visibility</p:attrName>
                                        </p:attrNameLst>
                                      </p:cBhvr>
                                      <p:to>
                                        <p:strVal val="visible"/>
                                      </p:to>
                                    </p:set>
                                    <p:animEffect transition="in" filter="wipe(up)">
                                      <p:cBhvr>
                                        <p:cTn id="52" dur="500"/>
                                        <p:tgtEl>
                                          <p:spTgt spid="4">
                                            <p:graphicEl>
                                              <a:dgm id="{4D727873-4B95-4B2B-AC84-75B738F524DE}"/>
                                            </p:graphicEl>
                                          </p:spTgt>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
                                            <p:graphicEl>
                                              <a:dgm id="{CBC6DD32-9C4C-46D9-8D43-AC8CEB1E8089}"/>
                                            </p:graphicEl>
                                          </p:spTgt>
                                        </p:tgtEl>
                                        <p:attrNameLst>
                                          <p:attrName>style.visibility</p:attrName>
                                        </p:attrNameLst>
                                      </p:cBhvr>
                                      <p:to>
                                        <p:strVal val="visible"/>
                                      </p:to>
                                    </p:set>
                                    <p:animEffect transition="in" filter="wipe(up)">
                                      <p:cBhvr>
                                        <p:cTn id="55" dur="500"/>
                                        <p:tgtEl>
                                          <p:spTgt spid="4">
                                            <p:graphicEl>
                                              <a:dgm id="{CBC6DD32-9C4C-46D9-8D43-AC8CEB1E808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4" grpId="0">
        <p:bldSub>
          <a:bldDgm bld="one"/>
        </p:bldSub>
      </p:bldGraphic>
    </p:bldLst>
  </p:timing>
</p:sld>
</file>

<file path=ppt/theme/theme1.xml><?xml version="1.0" encoding="utf-8"?>
<a:theme xmlns:a="http://schemas.openxmlformats.org/drawingml/2006/main" name="Elica">
  <a:themeElements>
    <a:clrScheme name="Mito">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lica">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lica">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1090</TotalTime>
  <Words>3763</Words>
  <Application>Microsoft Office PowerPoint</Application>
  <PresentationFormat>Presentazione su schermo (4:3)</PresentationFormat>
  <Paragraphs>408</Paragraphs>
  <Slides>61</Slides>
  <Notes>4</Notes>
  <HiddenSlides>0</HiddenSlides>
  <MMClips>0</MMClips>
  <ScaleCrop>false</ScaleCrop>
  <HeadingPairs>
    <vt:vector size="4" baseType="variant">
      <vt:variant>
        <vt:lpstr>Tema</vt:lpstr>
      </vt:variant>
      <vt:variant>
        <vt:i4>1</vt:i4>
      </vt:variant>
      <vt:variant>
        <vt:lpstr>Titoli diapositive</vt:lpstr>
      </vt:variant>
      <vt:variant>
        <vt:i4>61</vt:i4>
      </vt:variant>
    </vt:vector>
  </HeadingPairs>
  <TitlesOfParts>
    <vt:vector size="62" baseType="lpstr">
      <vt:lpstr>Elica</vt:lpstr>
      <vt:lpstr>REGGIO CHILDREN:  un’esperienza italiana tra ricerca e innovazione</vt:lpstr>
      <vt:lpstr>Indice: </vt:lpstr>
      <vt:lpstr>LA CITTÀ DI REGGIO EMILIA</vt:lpstr>
      <vt:lpstr>Presentazione standard di PowerPoint</vt:lpstr>
      <vt:lpstr>Presentazione standard di PowerPoint</vt:lpstr>
      <vt:lpstr>PEDAGOGIA DELL’ASCOLTO</vt:lpstr>
      <vt:lpstr>L’IDEA DI BAMBINO</vt:lpstr>
      <vt:lpstr>LA SCUOLA DELL’EDUCAZIONE</vt:lpstr>
      <vt:lpstr>LE FIGURE PROFESSIONALI</vt:lpstr>
      <vt:lpstr>Presentazione standard di PowerPoint</vt:lpstr>
      <vt:lpstr>Presentazione standard di PowerPoint</vt:lpstr>
      <vt:lpstr>Presentazione standard di PowerPoint</vt:lpstr>
      <vt:lpstr>Presentazione standard di PowerPoint</vt:lpstr>
      <vt:lpstr>Presentazione standard di PowerPoint</vt:lpstr>
      <vt:lpstr>SCUOLA DELL’INFANZIA ROBINSON CRUSOE</vt:lpstr>
      <vt:lpstr>Struttura</vt:lpstr>
      <vt:lpstr>Organizzazione della scuola: </vt:lpstr>
      <vt:lpstr>Presentazione standard di PowerPoint</vt:lpstr>
      <vt:lpstr>Presentazione standard di PowerPoint</vt:lpstr>
      <vt:lpstr>UNA GIORNATA A SCUOLA,  UNA QUOTIDIANITÀ STRAORDINARIA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APPRENDIMENTO IN GRUPPO</vt:lpstr>
      <vt:lpstr>Sette Proposizioni di gruppo</vt:lpstr>
      <vt:lpstr>Caratteristiche del gruppo</vt:lpstr>
      <vt:lpstr>Documentazione e valutazione: quale relazione?</vt:lpstr>
      <vt:lpstr>Presentazione standard di PowerPoint</vt:lpstr>
      <vt:lpstr>RAPPORTO CON LE FAMIGLIE</vt:lpstr>
      <vt:lpstr>Consiglio Infanzia Città</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Chiara</dc:creator>
  <cp:lastModifiedBy>Chiara</cp:lastModifiedBy>
  <cp:revision>126</cp:revision>
  <cp:lastPrinted>2012-11-25T15:54:24Z</cp:lastPrinted>
  <dcterms:created xsi:type="dcterms:W3CDTF">2012-11-24T06:41:51Z</dcterms:created>
  <dcterms:modified xsi:type="dcterms:W3CDTF">2012-11-26T15:06:49Z</dcterms:modified>
</cp:coreProperties>
</file>