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6" r:id="rId4"/>
    <p:sldId id="260" r:id="rId5"/>
    <p:sldId id="267" r:id="rId6"/>
    <p:sldId id="268" r:id="rId7"/>
    <p:sldId id="269" r:id="rId8"/>
    <p:sldId id="270" r:id="rId9"/>
    <p:sldId id="271" r:id="rId10"/>
    <p:sldId id="272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839C6D-D083-4113-8CC6-C2735D165038}" type="doc">
      <dgm:prSet loTypeId="urn:microsoft.com/office/officeart/2005/8/layout/hProcess4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2172D3CA-640A-4955-99A0-4A27AC37CB74}">
      <dgm:prSet phldrT="[Testo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t-IT" sz="1400" b="0" dirty="0" smtClean="0"/>
            <a:t>RICERCHE PEDAGOGICHE con la DISABILIT</a:t>
          </a:r>
          <a:r>
            <a:rPr lang="it-IT" sz="1400" b="0" dirty="0" smtClean="0">
              <a:latin typeface="Gill Sans MT"/>
            </a:rPr>
            <a:t>À a cura di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it-IT" sz="1400" b="1" dirty="0" smtClean="0">
              <a:latin typeface="Gill Sans MT"/>
            </a:rPr>
            <a:t>PAOLO ZANELLI</a:t>
          </a:r>
          <a:endParaRPr lang="it-IT" sz="1400" b="1" dirty="0"/>
        </a:p>
      </dgm:t>
    </dgm:pt>
    <dgm:pt modelId="{7CE3E3E6-F93A-4099-9AE3-A8557A7C26C9}" type="parTrans" cxnId="{F71872BF-8EB5-4266-BE8B-F22EFB18DB76}">
      <dgm:prSet/>
      <dgm:spPr/>
      <dgm:t>
        <a:bodyPr/>
        <a:lstStyle/>
        <a:p>
          <a:endParaRPr lang="it-IT"/>
        </a:p>
      </dgm:t>
    </dgm:pt>
    <dgm:pt modelId="{C956A2BA-31FA-47EB-BE74-BF900F82B0DC}" type="sibTrans" cxnId="{F71872BF-8EB5-4266-BE8B-F22EFB18DB76}">
      <dgm:prSet/>
      <dgm:spPr/>
      <dgm:t>
        <a:bodyPr/>
        <a:lstStyle/>
        <a:p>
          <a:endParaRPr lang="it-IT"/>
        </a:p>
      </dgm:t>
    </dgm:pt>
    <dgm:pt modelId="{0AC91FC6-57DD-4937-85FD-51133F063269}">
      <dgm:prSet phldrT="[Testo]" custT="1"/>
      <dgm:spPr/>
      <dgm:t>
        <a:bodyPr/>
        <a:lstStyle/>
        <a:p>
          <a:pPr algn="l"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SCOPO</a:t>
          </a:r>
          <a:r>
            <a:rPr lang="it-IT" sz="1200" dirty="0" smtClean="0"/>
            <a:t>: realizzare integrazione dei soggetti disabili</a:t>
          </a:r>
          <a:endParaRPr lang="it-IT" sz="1200" dirty="0"/>
        </a:p>
      </dgm:t>
    </dgm:pt>
    <dgm:pt modelId="{E008C56E-7921-4C39-9AA3-33B3101EE438}" type="parTrans" cxnId="{6D5208E7-B074-46B8-ABD2-11EC8E035212}">
      <dgm:prSet/>
      <dgm:spPr/>
      <dgm:t>
        <a:bodyPr/>
        <a:lstStyle/>
        <a:p>
          <a:endParaRPr lang="it-IT"/>
        </a:p>
      </dgm:t>
    </dgm:pt>
    <dgm:pt modelId="{992A2F7E-062D-491C-813A-DBC4EE2EC87E}" type="sibTrans" cxnId="{6D5208E7-B074-46B8-ABD2-11EC8E035212}">
      <dgm:prSet/>
      <dgm:spPr/>
      <dgm:t>
        <a:bodyPr/>
        <a:lstStyle/>
        <a:p>
          <a:endParaRPr lang="it-IT"/>
        </a:p>
      </dgm:t>
    </dgm:pt>
    <dgm:pt modelId="{A5C58A80-3B36-4104-8AA4-809104E19BDD}">
      <dgm:prSet phldrT="[Testo]" custT="1"/>
      <dgm:spPr/>
      <dgm:t>
        <a:bodyPr/>
        <a:lstStyle/>
        <a:p>
          <a:pPr algn="ctr">
            <a:spcAft>
              <a:spcPts val="0"/>
            </a:spcAft>
          </a:pPr>
          <a:r>
            <a:rPr lang="it-IT" sz="1400" b="0" dirty="0" smtClean="0"/>
            <a:t>PEDAGOGIA ISTITUZIONALE </a:t>
          </a:r>
        </a:p>
        <a:p>
          <a:pPr algn="ctr">
            <a:spcAft>
              <a:spcPts val="0"/>
            </a:spcAft>
          </a:pPr>
          <a:r>
            <a:rPr lang="it-IT" sz="1400" b="0" dirty="0" smtClean="0"/>
            <a:t>concepita da </a:t>
          </a:r>
        </a:p>
        <a:p>
          <a:pPr algn="ctr">
            <a:spcAft>
              <a:spcPct val="35000"/>
            </a:spcAft>
          </a:pPr>
          <a:r>
            <a:rPr lang="it-IT" sz="1400" b="1" dirty="0" smtClean="0"/>
            <a:t>ANDREA CANEVARO</a:t>
          </a:r>
        </a:p>
      </dgm:t>
    </dgm:pt>
    <dgm:pt modelId="{6FC60C0E-F716-46B6-894E-C4B13FFF07B4}" type="parTrans" cxnId="{3B00C4D6-A63A-43C8-BA32-16F5F1617672}">
      <dgm:prSet/>
      <dgm:spPr/>
      <dgm:t>
        <a:bodyPr/>
        <a:lstStyle/>
        <a:p>
          <a:endParaRPr lang="it-IT"/>
        </a:p>
      </dgm:t>
    </dgm:pt>
    <dgm:pt modelId="{619A4EA7-1F29-4A5B-99B8-217218048A9B}" type="sibTrans" cxnId="{3B00C4D6-A63A-43C8-BA32-16F5F1617672}">
      <dgm:prSet/>
      <dgm:spPr/>
      <dgm:t>
        <a:bodyPr/>
        <a:lstStyle/>
        <a:p>
          <a:endParaRPr lang="it-IT"/>
        </a:p>
      </dgm:t>
    </dgm:pt>
    <dgm:pt modelId="{7640D877-6D56-45C0-B5CF-B6DCC1C4BA11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PEDAGOGIA DELLA COMPLESSIT</a:t>
          </a:r>
          <a:r>
            <a:rPr lang="it-IT" sz="1200" dirty="0" smtClean="0">
              <a:solidFill>
                <a:srgbClr val="7030A0"/>
              </a:solidFill>
              <a:latin typeface="Gill Sans MT"/>
            </a:rPr>
            <a:t>À </a:t>
          </a:r>
          <a:r>
            <a:rPr lang="it-IT" sz="1200" dirty="0" smtClean="0"/>
            <a:t>relativa ai singoli rapporti educativi e alla struttura dell’organizzazione educativa</a:t>
          </a:r>
          <a:endParaRPr lang="it-IT" sz="1200" dirty="0"/>
        </a:p>
      </dgm:t>
    </dgm:pt>
    <dgm:pt modelId="{6E2180F1-E5D8-452A-8A0A-13C02821112F}" type="parTrans" cxnId="{F5834881-AF82-42AD-80CF-887A9D673ED2}">
      <dgm:prSet/>
      <dgm:spPr/>
      <dgm:t>
        <a:bodyPr/>
        <a:lstStyle/>
        <a:p>
          <a:endParaRPr lang="it-IT"/>
        </a:p>
      </dgm:t>
    </dgm:pt>
    <dgm:pt modelId="{A6EE6E55-A377-41BE-AA53-52306A02F888}" type="sibTrans" cxnId="{F5834881-AF82-42AD-80CF-887A9D673ED2}">
      <dgm:prSet/>
      <dgm:spPr/>
      <dgm:t>
        <a:bodyPr/>
        <a:lstStyle/>
        <a:p>
          <a:endParaRPr lang="it-IT"/>
        </a:p>
      </dgm:t>
    </dgm:pt>
    <dgm:pt modelId="{F3D39D6C-649B-424F-913F-F78E16326458}">
      <dgm:prSet phldrT="[Testo]" custT="1"/>
      <dgm:spPr/>
      <dgm:t>
        <a:bodyPr/>
        <a:lstStyle/>
        <a:p>
          <a:r>
            <a:rPr lang="it-IT" sz="1400" dirty="0" smtClean="0"/>
            <a:t>RICERCA-AZIONE</a:t>
          </a:r>
          <a:endParaRPr lang="it-IT" sz="1400" dirty="0"/>
        </a:p>
      </dgm:t>
    </dgm:pt>
    <dgm:pt modelId="{07BE6135-CE5E-4EB4-9125-180200FA31EB}" type="parTrans" cxnId="{8750AE02-7F76-442E-BAF9-A339CCE0EFDE}">
      <dgm:prSet/>
      <dgm:spPr/>
      <dgm:t>
        <a:bodyPr/>
        <a:lstStyle/>
        <a:p>
          <a:endParaRPr lang="it-IT"/>
        </a:p>
      </dgm:t>
    </dgm:pt>
    <dgm:pt modelId="{0F054771-9517-43FF-A6FD-07B4147A402E}" type="sibTrans" cxnId="{8750AE02-7F76-442E-BAF9-A339CCE0EFDE}">
      <dgm:prSet/>
      <dgm:spPr/>
      <dgm:t>
        <a:bodyPr/>
        <a:lstStyle/>
        <a:p>
          <a:endParaRPr lang="it-IT"/>
        </a:p>
      </dgm:t>
    </dgm:pt>
    <dgm:pt modelId="{3BDB544A-781F-4C66-986A-2962586E617B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/>
            <a:t>Prospettiva sociologica che </a:t>
          </a:r>
          <a:r>
            <a:rPr lang="it-IT" sz="1200" dirty="0" smtClean="0">
              <a:solidFill>
                <a:srgbClr val="7030A0"/>
              </a:solidFill>
            </a:rPr>
            <a:t>ANALIZZA </a:t>
          </a:r>
          <a:r>
            <a:rPr lang="it-IT" sz="1200" i="0" dirty="0" smtClean="0">
              <a:solidFill>
                <a:schemeClr val="tx1"/>
              </a:solidFill>
            </a:rPr>
            <a:t>la </a:t>
          </a:r>
          <a:r>
            <a:rPr lang="it-IT" sz="1200" dirty="0" smtClean="0">
              <a:solidFill>
                <a:srgbClr val="7030A0"/>
              </a:solidFill>
            </a:rPr>
            <a:t>PRATICA EDUCATIVA </a:t>
          </a:r>
          <a:r>
            <a:rPr lang="it-IT" sz="1200" dirty="0" smtClean="0"/>
            <a:t>introducendovi miglioramenti;</a:t>
          </a:r>
          <a:endParaRPr lang="it-IT" sz="1200" dirty="0"/>
        </a:p>
      </dgm:t>
    </dgm:pt>
    <dgm:pt modelId="{E78E055F-422C-4E97-B5C6-C6D8BD61499A}" type="parTrans" cxnId="{1DAB7727-555A-4710-BE62-6FF2517C7E18}">
      <dgm:prSet/>
      <dgm:spPr/>
      <dgm:t>
        <a:bodyPr/>
        <a:lstStyle/>
        <a:p>
          <a:endParaRPr lang="it-IT"/>
        </a:p>
      </dgm:t>
    </dgm:pt>
    <dgm:pt modelId="{D036C5DF-0419-42EC-9C72-2086A831AED4}" type="sibTrans" cxnId="{1DAB7727-555A-4710-BE62-6FF2517C7E18}">
      <dgm:prSet/>
      <dgm:spPr/>
      <dgm:t>
        <a:bodyPr/>
        <a:lstStyle/>
        <a:p>
          <a:endParaRPr lang="it-IT"/>
        </a:p>
      </dgm:t>
    </dgm:pt>
    <dgm:pt modelId="{C216BE29-33D4-4671-8866-7C0195AE76E0}">
      <dgm:prSet phldrT="[Testo]" custT="1"/>
      <dgm:spPr/>
      <dgm:t>
        <a:bodyPr/>
        <a:lstStyle/>
        <a:p>
          <a:pPr>
            <a:spcAft>
              <a:spcPct val="15000"/>
            </a:spcAft>
          </a:pPr>
          <a:endParaRPr lang="it-IT" sz="1400" dirty="0"/>
        </a:p>
      </dgm:t>
    </dgm:pt>
    <dgm:pt modelId="{15BE69A1-1359-40EB-983E-58AC07DE8366}" type="parTrans" cxnId="{FFDD7322-75BD-4B4A-9CD7-EF506D7DBC20}">
      <dgm:prSet/>
      <dgm:spPr/>
      <dgm:t>
        <a:bodyPr/>
        <a:lstStyle/>
        <a:p>
          <a:endParaRPr lang="it-IT"/>
        </a:p>
      </dgm:t>
    </dgm:pt>
    <dgm:pt modelId="{849FD554-64AE-402E-AF2D-A08F6E8411F9}" type="sibTrans" cxnId="{FFDD7322-75BD-4B4A-9CD7-EF506D7DBC20}">
      <dgm:prSet/>
      <dgm:spPr/>
      <dgm:t>
        <a:bodyPr/>
        <a:lstStyle/>
        <a:p>
          <a:endParaRPr lang="it-IT"/>
        </a:p>
      </dgm:t>
    </dgm:pt>
    <dgm:pt modelId="{2E7243EF-B70B-49BF-81CF-24186D94313E}">
      <dgm:prSet phldrT="[Testo]" custT="1"/>
      <dgm:spPr/>
      <dgm:t>
        <a:bodyPr/>
        <a:lstStyle/>
        <a:p>
          <a:pPr algn="l">
            <a:spcAft>
              <a:spcPts val="1000"/>
            </a:spcAft>
          </a:pPr>
          <a:r>
            <a:rPr lang="it-IT" sz="1200" i="0" dirty="0" smtClean="0">
              <a:solidFill>
                <a:srgbClr val="7030A0"/>
              </a:solidFill>
            </a:rPr>
            <a:t>EVENTO RUMORE </a:t>
          </a:r>
          <a:r>
            <a:rPr lang="it-IT" sz="1200" i="0" dirty="0" smtClean="0"/>
            <a:t>come occasione di lavoro educativo</a:t>
          </a:r>
          <a:endParaRPr lang="it-IT" sz="1200" i="1" dirty="0"/>
        </a:p>
      </dgm:t>
    </dgm:pt>
    <dgm:pt modelId="{5F5FED56-4D16-47C2-B356-27296448DF42}" type="parTrans" cxnId="{2D5DC392-A9BC-481E-B1B5-B103290A3B43}">
      <dgm:prSet/>
      <dgm:spPr/>
      <dgm:t>
        <a:bodyPr/>
        <a:lstStyle/>
        <a:p>
          <a:endParaRPr lang="it-IT"/>
        </a:p>
      </dgm:t>
    </dgm:pt>
    <dgm:pt modelId="{CF1C3FE1-4A56-4E66-970B-FF256AC9A664}" type="sibTrans" cxnId="{2D5DC392-A9BC-481E-B1B5-B103290A3B43}">
      <dgm:prSet/>
      <dgm:spPr/>
      <dgm:t>
        <a:bodyPr/>
        <a:lstStyle/>
        <a:p>
          <a:endParaRPr lang="it-IT"/>
        </a:p>
      </dgm:t>
    </dgm:pt>
    <dgm:pt modelId="{76103682-CC51-45C1-AD64-F95DF701335F}">
      <dgm:prSet phldrT="[Testo]" custT="1"/>
      <dgm:spPr/>
      <dgm:t>
        <a:bodyPr/>
        <a:lstStyle/>
        <a:p>
          <a:pPr algn="l">
            <a:spcAft>
              <a:spcPts val="1000"/>
            </a:spcAft>
          </a:pPr>
          <a:r>
            <a:rPr lang="it-IT" sz="1200" b="0" i="0" dirty="0" smtClean="0">
              <a:solidFill>
                <a:srgbClr val="7030A0"/>
              </a:solidFill>
            </a:rPr>
            <a:t>SFONDO</a:t>
          </a:r>
          <a:r>
            <a:rPr lang="it-IT" sz="1200" b="1" i="0" dirty="0" smtClean="0"/>
            <a:t> </a:t>
          </a:r>
          <a:r>
            <a:rPr lang="it-IT" sz="1200" b="0" i="0" dirty="0" smtClean="0"/>
            <a:t>come riferimento per alunni disabili</a:t>
          </a:r>
          <a:endParaRPr lang="it-IT" sz="1200" b="1" i="0" dirty="0"/>
        </a:p>
      </dgm:t>
    </dgm:pt>
    <dgm:pt modelId="{D4F67D05-40DC-4B07-936B-80135D3DC9E0}" type="parTrans" cxnId="{A7BC87AC-0A2D-43C1-8EAC-6CB8B31448FC}">
      <dgm:prSet/>
      <dgm:spPr/>
      <dgm:t>
        <a:bodyPr/>
        <a:lstStyle/>
        <a:p>
          <a:endParaRPr lang="it-IT"/>
        </a:p>
      </dgm:t>
    </dgm:pt>
    <dgm:pt modelId="{4A291505-844F-41C9-BAF8-725492FA55C4}" type="sibTrans" cxnId="{A7BC87AC-0A2D-43C1-8EAC-6CB8B31448FC}">
      <dgm:prSet/>
      <dgm:spPr/>
      <dgm:t>
        <a:bodyPr/>
        <a:lstStyle/>
        <a:p>
          <a:endParaRPr lang="it-IT"/>
        </a:p>
      </dgm:t>
    </dgm:pt>
    <dgm:pt modelId="{E92C1B78-CAB4-4B9B-BB23-9398CEADFF7F}">
      <dgm:prSet phldrT="[Testo]" custT="1"/>
      <dgm:spPr/>
      <dgm:t>
        <a:bodyPr/>
        <a:lstStyle/>
        <a:p>
          <a:pPr algn="l">
            <a:spcAft>
              <a:spcPts val="1000"/>
            </a:spcAft>
          </a:pPr>
          <a:r>
            <a:rPr lang="it-IT" sz="1200" b="0" i="0" dirty="0" smtClean="0">
              <a:solidFill>
                <a:srgbClr val="7030A0"/>
              </a:solidFill>
            </a:rPr>
            <a:t>SFONDO </a:t>
          </a:r>
          <a:r>
            <a:rPr lang="it-IT" sz="1200" b="0" i="0" dirty="0" smtClean="0"/>
            <a:t>come strumento per integrare linguaggi, strategie, competenze e percorsi di tutti</a:t>
          </a:r>
          <a:endParaRPr lang="it-IT" sz="1200" b="1" i="0" dirty="0"/>
        </a:p>
      </dgm:t>
    </dgm:pt>
    <dgm:pt modelId="{9C6C5330-4C45-4C8E-884A-68136DA357BC}" type="parTrans" cxnId="{DD1EBEBB-B6E2-44B9-B413-8069CF42CA24}">
      <dgm:prSet/>
      <dgm:spPr/>
      <dgm:t>
        <a:bodyPr/>
        <a:lstStyle/>
        <a:p>
          <a:endParaRPr lang="it-IT"/>
        </a:p>
      </dgm:t>
    </dgm:pt>
    <dgm:pt modelId="{2F4B8823-4C4B-4D85-8498-53FAE9A9E7AD}" type="sibTrans" cxnId="{DD1EBEBB-B6E2-44B9-B413-8069CF42CA24}">
      <dgm:prSet/>
      <dgm:spPr/>
      <dgm:t>
        <a:bodyPr/>
        <a:lstStyle/>
        <a:p>
          <a:endParaRPr lang="it-IT"/>
        </a:p>
      </dgm:t>
    </dgm:pt>
    <dgm:pt modelId="{0FD5B939-7188-443A-BDB8-43C08FCFA7BB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ISTITUZIONE</a:t>
          </a:r>
          <a:r>
            <a:rPr lang="it-IT" sz="1200" dirty="0" smtClean="0"/>
            <a:t>:  strumento mediatore condiviso che si modifica attraverso le relazioni sociali</a:t>
          </a:r>
          <a:endParaRPr lang="it-IT" sz="1200" dirty="0"/>
        </a:p>
      </dgm:t>
    </dgm:pt>
    <dgm:pt modelId="{4DAEBD0B-DCE4-4DCB-BB1D-877CCF583648}" type="parTrans" cxnId="{6C6F47FE-378A-472A-BC4C-155BC28DEB23}">
      <dgm:prSet/>
      <dgm:spPr/>
      <dgm:t>
        <a:bodyPr/>
        <a:lstStyle/>
        <a:p>
          <a:endParaRPr lang="it-IT"/>
        </a:p>
      </dgm:t>
    </dgm:pt>
    <dgm:pt modelId="{786CE647-7FE3-4FD6-B823-CA121FBCB1A4}" type="sibTrans" cxnId="{6C6F47FE-378A-472A-BC4C-155BC28DEB23}">
      <dgm:prSet/>
      <dgm:spPr/>
      <dgm:t>
        <a:bodyPr/>
        <a:lstStyle/>
        <a:p>
          <a:endParaRPr lang="it-IT"/>
        </a:p>
      </dgm:t>
    </dgm:pt>
    <dgm:pt modelId="{7FC05BCC-6611-481C-AB65-D71A614BD246}">
      <dgm:prSet phldrT="[Testo]" custT="1"/>
      <dgm:spPr/>
      <dgm:t>
        <a:bodyPr/>
        <a:lstStyle/>
        <a:p>
          <a:pPr>
            <a:spcAft>
              <a:spcPct val="15000"/>
            </a:spcAft>
          </a:pPr>
          <a:endParaRPr lang="it-IT" sz="1200" dirty="0"/>
        </a:p>
      </dgm:t>
    </dgm:pt>
    <dgm:pt modelId="{11064CBD-4BF5-4986-8D61-A84737F9974B}" type="parTrans" cxnId="{9A9C8F19-7170-47AC-8243-77D1A1E69522}">
      <dgm:prSet/>
      <dgm:spPr/>
      <dgm:t>
        <a:bodyPr/>
        <a:lstStyle/>
        <a:p>
          <a:endParaRPr lang="it-IT"/>
        </a:p>
      </dgm:t>
    </dgm:pt>
    <dgm:pt modelId="{EC302885-B2D4-4918-B996-BC3BBE3975C1}" type="sibTrans" cxnId="{9A9C8F19-7170-47AC-8243-77D1A1E69522}">
      <dgm:prSet/>
      <dgm:spPr/>
      <dgm:t>
        <a:bodyPr/>
        <a:lstStyle/>
        <a:p>
          <a:endParaRPr lang="it-IT"/>
        </a:p>
      </dgm:t>
    </dgm:pt>
    <dgm:pt modelId="{6A1D959E-CD82-428E-B70D-5EE1175ECCF1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/>
            <a:t>L’educatore promuove la </a:t>
          </a:r>
          <a:r>
            <a:rPr lang="it-IT" sz="1200" dirty="0" smtClean="0">
              <a:solidFill>
                <a:srgbClr val="7030A0"/>
              </a:solidFill>
            </a:rPr>
            <a:t>CONSAPEVOLEZZA </a:t>
          </a:r>
          <a:r>
            <a:rPr lang="it-IT" sz="1200" dirty="0" smtClean="0">
              <a:solidFill>
                <a:schemeClr val="tx1"/>
              </a:solidFill>
            </a:rPr>
            <a:t>negli</a:t>
          </a:r>
          <a:r>
            <a:rPr lang="it-IT" sz="1200" dirty="0" smtClean="0">
              <a:solidFill>
                <a:srgbClr val="7030A0"/>
              </a:solidFill>
            </a:rPr>
            <a:t> ATTORI </a:t>
          </a:r>
          <a:r>
            <a:rPr lang="it-IT" sz="1200" dirty="0" smtClean="0"/>
            <a:t>della loro pratica</a:t>
          </a:r>
          <a:endParaRPr lang="it-IT" sz="1200" dirty="0"/>
        </a:p>
      </dgm:t>
    </dgm:pt>
    <dgm:pt modelId="{2A4FC4B4-98B2-4A3C-8FDB-C46E3E6C0F5A}" type="parTrans" cxnId="{5CC998D0-8D4C-4F24-9350-FDBB4A16961F}">
      <dgm:prSet/>
      <dgm:spPr/>
      <dgm:t>
        <a:bodyPr/>
        <a:lstStyle/>
        <a:p>
          <a:endParaRPr lang="it-IT"/>
        </a:p>
      </dgm:t>
    </dgm:pt>
    <dgm:pt modelId="{D1567FF4-050F-48AC-BB6F-4DDDBB322498}" type="sibTrans" cxnId="{5CC998D0-8D4C-4F24-9350-FDBB4A16961F}">
      <dgm:prSet/>
      <dgm:spPr/>
      <dgm:t>
        <a:bodyPr/>
        <a:lstStyle/>
        <a:p>
          <a:endParaRPr lang="it-IT"/>
        </a:p>
      </dgm:t>
    </dgm:pt>
    <dgm:pt modelId="{5CE31D20-74F1-45B5-8C43-BFD5FDFE64FD}">
      <dgm:prSet phldrT="[Testo]" custT="1"/>
      <dgm:spPr/>
      <dgm:t>
        <a:bodyPr/>
        <a:lstStyle/>
        <a:p>
          <a:pPr>
            <a:spcAft>
              <a:spcPct val="15000"/>
            </a:spcAft>
          </a:pPr>
          <a:endParaRPr lang="it-IT" sz="1200" dirty="0"/>
        </a:p>
      </dgm:t>
    </dgm:pt>
    <dgm:pt modelId="{EF3750F1-EBB1-409F-8DA0-1D32D59AC276}" type="parTrans" cxnId="{D9027521-D3C1-4F35-A44A-E8A4DFBF4832}">
      <dgm:prSet/>
      <dgm:spPr/>
      <dgm:t>
        <a:bodyPr/>
        <a:lstStyle/>
        <a:p>
          <a:endParaRPr lang="it-IT"/>
        </a:p>
      </dgm:t>
    </dgm:pt>
    <dgm:pt modelId="{DE734236-E645-4E84-A131-4E91BB95F39A}" type="sibTrans" cxnId="{D9027521-D3C1-4F35-A44A-E8A4DFBF4832}">
      <dgm:prSet/>
      <dgm:spPr/>
      <dgm:t>
        <a:bodyPr/>
        <a:lstStyle/>
        <a:p>
          <a:endParaRPr lang="it-IT"/>
        </a:p>
      </dgm:t>
    </dgm:pt>
    <dgm:pt modelId="{0AD9532A-1D6C-4ADA-AA1D-DAFD70B00194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ATTORI </a:t>
          </a:r>
          <a:r>
            <a:rPr lang="it-IT" sz="1200" dirty="0" smtClean="0">
              <a:solidFill>
                <a:schemeClr val="tx1"/>
              </a:solidFill>
            </a:rPr>
            <a:t>e</a:t>
          </a:r>
          <a:r>
            <a:rPr lang="it-IT" sz="1200" dirty="0" smtClean="0">
              <a:solidFill>
                <a:srgbClr val="7030A0"/>
              </a:solidFill>
            </a:rPr>
            <a:t> FORMATORI </a:t>
          </a:r>
          <a:r>
            <a:rPr lang="it-IT" sz="1200" dirty="0" smtClean="0"/>
            <a:t>sono impegnati nell’ apprendimento,  nella ricerca e valutazione</a:t>
          </a:r>
          <a:endParaRPr lang="it-IT" sz="1200" dirty="0"/>
        </a:p>
      </dgm:t>
    </dgm:pt>
    <dgm:pt modelId="{0504FDF6-AC65-46C9-B143-C6028BD73DF6}" type="parTrans" cxnId="{50A937CB-6361-40AF-A729-0C6CF6F7605F}">
      <dgm:prSet/>
      <dgm:spPr/>
      <dgm:t>
        <a:bodyPr/>
        <a:lstStyle/>
        <a:p>
          <a:endParaRPr lang="it-IT"/>
        </a:p>
      </dgm:t>
    </dgm:pt>
    <dgm:pt modelId="{E9EBDFD0-B0D5-4398-B037-C8537683DBBB}" type="sibTrans" cxnId="{50A937CB-6361-40AF-A729-0C6CF6F7605F}">
      <dgm:prSet/>
      <dgm:spPr/>
      <dgm:t>
        <a:bodyPr/>
        <a:lstStyle/>
        <a:p>
          <a:endParaRPr lang="it-IT"/>
        </a:p>
      </dgm:t>
    </dgm:pt>
    <dgm:pt modelId="{2FC330C1-54F7-4C59-97C5-FC632C022AA8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/>
            <a:t>Favorisce l’</a:t>
          </a:r>
          <a:r>
            <a:rPr lang="it-IT" sz="1200" dirty="0" smtClean="0">
              <a:solidFill>
                <a:srgbClr val="7030A0"/>
              </a:solidFill>
            </a:rPr>
            <a:t>AUTOREGOLAZIONE</a:t>
          </a:r>
          <a:r>
            <a:rPr lang="it-IT" sz="1200" dirty="0" smtClean="0"/>
            <a:t> e la crescita professionale</a:t>
          </a:r>
          <a:endParaRPr lang="it-IT" sz="1200" dirty="0"/>
        </a:p>
      </dgm:t>
    </dgm:pt>
    <dgm:pt modelId="{E120F263-D9E3-46D2-BCA0-B43D05279B77}" type="parTrans" cxnId="{C9B7C049-9CF5-4B11-ABAA-D88909F2AD2F}">
      <dgm:prSet/>
      <dgm:spPr/>
      <dgm:t>
        <a:bodyPr/>
        <a:lstStyle/>
        <a:p>
          <a:endParaRPr lang="it-IT"/>
        </a:p>
      </dgm:t>
    </dgm:pt>
    <dgm:pt modelId="{7217C768-18CA-4232-AB24-68B8FB7C71B0}" type="sibTrans" cxnId="{C9B7C049-9CF5-4B11-ABAA-D88909F2AD2F}">
      <dgm:prSet/>
      <dgm:spPr/>
      <dgm:t>
        <a:bodyPr/>
        <a:lstStyle/>
        <a:p>
          <a:endParaRPr lang="it-IT"/>
        </a:p>
      </dgm:t>
    </dgm:pt>
    <dgm:pt modelId="{C71DFF3C-9ACC-48A6-A2BA-0EA4CECD65D0}">
      <dgm:prSet phldrT="[Testo]" custT="1"/>
      <dgm:spPr/>
      <dgm:t>
        <a:bodyPr/>
        <a:lstStyle/>
        <a:p>
          <a:pPr>
            <a:spcAft>
              <a:spcPts val="1000"/>
            </a:spcAft>
          </a:pPr>
          <a:r>
            <a:rPr lang="it-IT" sz="1200" dirty="0" smtClean="0">
              <a:solidFill>
                <a:srgbClr val="7030A0"/>
              </a:solidFill>
            </a:rPr>
            <a:t>RUOLO ATTIVO </a:t>
          </a:r>
          <a:r>
            <a:rPr lang="it-IT" sz="1200" dirty="0" smtClean="0">
              <a:solidFill>
                <a:schemeClr val="tx1"/>
              </a:solidFill>
            </a:rPr>
            <a:t>e</a:t>
          </a:r>
          <a:r>
            <a:rPr lang="it-IT" sz="1200" dirty="0" smtClean="0">
              <a:solidFill>
                <a:srgbClr val="7030A0"/>
              </a:solidFill>
            </a:rPr>
            <a:t> PARTECIPE </a:t>
          </a:r>
          <a:r>
            <a:rPr lang="it-IT" sz="1200" dirty="0" smtClean="0"/>
            <a:t>del bambino, nella sua globalità</a:t>
          </a:r>
          <a:endParaRPr lang="it-IT" sz="1200" dirty="0"/>
        </a:p>
      </dgm:t>
    </dgm:pt>
    <dgm:pt modelId="{872CF3AA-2A37-4DD2-AF93-5441F109AD3A}" type="parTrans" cxnId="{15426B78-A557-40BF-9F1D-674F32CF267D}">
      <dgm:prSet/>
      <dgm:spPr/>
      <dgm:t>
        <a:bodyPr/>
        <a:lstStyle/>
        <a:p>
          <a:endParaRPr lang="it-IT"/>
        </a:p>
      </dgm:t>
    </dgm:pt>
    <dgm:pt modelId="{08954705-46A3-4DC0-8465-DE9566CF4652}" type="sibTrans" cxnId="{15426B78-A557-40BF-9F1D-674F32CF267D}">
      <dgm:prSet/>
      <dgm:spPr/>
      <dgm:t>
        <a:bodyPr/>
        <a:lstStyle/>
        <a:p>
          <a:endParaRPr lang="it-IT"/>
        </a:p>
      </dgm:t>
    </dgm:pt>
    <dgm:pt modelId="{72834F8A-3F1A-47B0-B78B-4414BF3CEA69}" type="pres">
      <dgm:prSet presAssocID="{DC839C6D-D083-4113-8CC6-C2735D1650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2C68B10-E7C2-4D6C-85CE-915D560DEDA4}" type="pres">
      <dgm:prSet presAssocID="{DC839C6D-D083-4113-8CC6-C2735D165038}" presName="tSp" presStyleCnt="0"/>
      <dgm:spPr/>
      <dgm:t>
        <a:bodyPr/>
        <a:lstStyle/>
        <a:p>
          <a:endParaRPr lang="it-IT"/>
        </a:p>
      </dgm:t>
    </dgm:pt>
    <dgm:pt modelId="{842C44B5-D494-472D-9EB7-1F3F4350B3F9}" type="pres">
      <dgm:prSet presAssocID="{DC839C6D-D083-4113-8CC6-C2735D165038}" presName="bSp" presStyleCnt="0"/>
      <dgm:spPr/>
      <dgm:t>
        <a:bodyPr/>
        <a:lstStyle/>
        <a:p>
          <a:endParaRPr lang="it-IT"/>
        </a:p>
      </dgm:t>
    </dgm:pt>
    <dgm:pt modelId="{07F32612-4195-40A7-9571-2CFBF56AAC53}" type="pres">
      <dgm:prSet presAssocID="{DC839C6D-D083-4113-8CC6-C2735D165038}" presName="process" presStyleCnt="0"/>
      <dgm:spPr/>
      <dgm:t>
        <a:bodyPr/>
        <a:lstStyle/>
        <a:p>
          <a:endParaRPr lang="it-IT"/>
        </a:p>
      </dgm:t>
    </dgm:pt>
    <dgm:pt modelId="{6F162339-56A9-493F-98E4-C042F4D7CCE1}" type="pres">
      <dgm:prSet presAssocID="{2172D3CA-640A-4955-99A0-4A27AC37CB74}" presName="composite1" presStyleCnt="0"/>
      <dgm:spPr/>
      <dgm:t>
        <a:bodyPr/>
        <a:lstStyle/>
        <a:p>
          <a:endParaRPr lang="it-IT"/>
        </a:p>
      </dgm:t>
    </dgm:pt>
    <dgm:pt modelId="{A017E10E-4998-490D-B7D2-6FB4D989602A}" type="pres">
      <dgm:prSet presAssocID="{2172D3CA-640A-4955-99A0-4A27AC37CB74}" presName="dummyNode1" presStyleLbl="node1" presStyleIdx="0" presStyleCnt="3"/>
      <dgm:spPr/>
      <dgm:t>
        <a:bodyPr/>
        <a:lstStyle/>
        <a:p>
          <a:endParaRPr lang="it-IT"/>
        </a:p>
      </dgm:t>
    </dgm:pt>
    <dgm:pt modelId="{605AD414-A693-4F05-8296-262AAE50B7BC}" type="pres">
      <dgm:prSet presAssocID="{2172D3CA-640A-4955-99A0-4A27AC37CB74}" presName="childNode1" presStyleLbl="bgAcc1" presStyleIdx="0" presStyleCnt="3" custScaleX="122091" custScaleY="199189" custLinFactNeighborX="10470" custLinFactNeighborY="-430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2499ECB-3BBE-40CB-8592-001759DADD4D}" type="pres">
      <dgm:prSet presAssocID="{2172D3CA-640A-4955-99A0-4A27AC37CB74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CCF11F5-15AD-4F6F-88EC-813BD511F1C6}" type="pres">
      <dgm:prSet presAssocID="{2172D3CA-640A-4955-99A0-4A27AC37CB74}" presName="parentNode1" presStyleLbl="node1" presStyleIdx="0" presStyleCnt="3" custScaleX="120501" custScaleY="157473" custLinFactY="25585" custLinFactNeighborX="-2364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E9ACDE-6218-4544-AE64-55D1DD8772F2}" type="pres">
      <dgm:prSet presAssocID="{2172D3CA-640A-4955-99A0-4A27AC37CB74}" presName="connSite1" presStyleCnt="0"/>
      <dgm:spPr/>
      <dgm:t>
        <a:bodyPr/>
        <a:lstStyle/>
        <a:p>
          <a:endParaRPr lang="it-IT"/>
        </a:p>
      </dgm:t>
    </dgm:pt>
    <dgm:pt modelId="{93550B00-7FE6-4A77-9F7D-47AC798914D5}" type="pres">
      <dgm:prSet presAssocID="{C956A2BA-31FA-47EB-BE74-BF900F82B0DC}" presName="Name9" presStyleLbl="sibTrans2D1" presStyleIdx="0" presStyleCnt="2" custAng="957266" custScaleX="101815" custLinFactNeighborX="6272" custLinFactNeighborY="9432"/>
      <dgm:spPr/>
      <dgm:t>
        <a:bodyPr/>
        <a:lstStyle/>
        <a:p>
          <a:endParaRPr lang="it-IT"/>
        </a:p>
      </dgm:t>
    </dgm:pt>
    <dgm:pt modelId="{950509CF-C713-4E11-8EDF-B0A42D433DBF}" type="pres">
      <dgm:prSet presAssocID="{A5C58A80-3B36-4104-8AA4-809104E19BDD}" presName="composite2" presStyleCnt="0"/>
      <dgm:spPr/>
      <dgm:t>
        <a:bodyPr/>
        <a:lstStyle/>
        <a:p>
          <a:endParaRPr lang="it-IT"/>
        </a:p>
      </dgm:t>
    </dgm:pt>
    <dgm:pt modelId="{AF6721C2-C0DF-4BF5-A44C-459C37AF52A5}" type="pres">
      <dgm:prSet presAssocID="{A5C58A80-3B36-4104-8AA4-809104E19BDD}" presName="dummyNode2" presStyleLbl="node1" presStyleIdx="0" presStyleCnt="3"/>
      <dgm:spPr/>
      <dgm:t>
        <a:bodyPr/>
        <a:lstStyle/>
        <a:p>
          <a:endParaRPr lang="it-IT"/>
        </a:p>
      </dgm:t>
    </dgm:pt>
    <dgm:pt modelId="{A6EE921E-45E7-4A93-877B-0D39A387657D}" type="pres">
      <dgm:prSet presAssocID="{A5C58A80-3B36-4104-8AA4-809104E19BDD}" presName="childNode2" presStyleLbl="bgAcc1" presStyleIdx="1" presStyleCnt="3" custAng="0" custScaleX="124285" custScaleY="209247" custLinFactNeighborX="8176" custLinFactNeighborY="142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D31BCBD-4A06-4014-A647-34804873B1D4}" type="pres">
      <dgm:prSet presAssocID="{A5C58A80-3B36-4104-8AA4-809104E19BDD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27CDC96-8D4E-49D5-AD34-8BD292B62ECC}" type="pres">
      <dgm:prSet presAssocID="{A5C58A80-3B36-4104-8AA4-809104E19BDD}" presName="parentNode2" presStyleLbl="node1" presStyleIdx="1" presStyleCnt="3" custScaleX="116897" custScaleY="161585" custLinFactY="-14794" custLinFactNeighborX="-594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E7E802B-7843-494F-84AA-0780E5151BD2}" type="pres">
      <dgm:prSet presAssocID="{A5C58A80-3B36-4104-8AA4-809104E19BDD}" presName="connSite2" presStyleCnt="0"/>
      <dgm:spPr/>
      <dgm:t>
        <a:bodyPr/>
        <a:lstStyle/>
        <a:p>
          <a:endParaRPr lang="it-IT"/>
        </a:p>
      </dgm:t>
    </dgm:pt>
    <dgm:pt modelId="{0932F807-507D-469C-907F-FE72877D5519}" type="pres">
      <dgm:prSet presAssocID="{619A4EA7-1F29-4A5B-99B8-217218048A9B}" presName="Name18" presStyleLbl="sibTrans2D1" presStyleIdx="1" presStyleCnt="2" custAng="20554266" custScaleX="101825" custScaleY="104392" custLinFactNeighborX="2043" custLinFactNeighborY="-7642"/>
      <dgm:spPr/>
      <dgm:t>
        <a:bodyPr/>
        <a:lstStyle/>
        <a:p>
          <a:endParaRPr lang="it-IT"/>
        </a:p>
      </dgm:t>
    </dgm:pt>
    <dgm:pt modelId="{C9511787-ADC5-44C5-85A7-90B7EF601BA5}" type="pres">
      <dgm:prSet presAssocID="{F3D39D6C-649B-424F-913F-F78E16326458}" presName="composite1" presStyleCnt="0"/>
      <dgm:spPr/>
      <dgm:t>
        <a:bodyPr/>
        <a:lstStyle/>
        <a:p>
          <a:endParaRPr lang="it-IT"/>
        </a:p>
      </dgm:t>
    </dgm:pt>
    <dgm:pt modelId="{35F7C602-8EE9-4506-AA1E-7CE8D2534D67}" type="pres">
      <dgm:prSet presAssocID="{F3D39D6C-649B-424F-913F-F78E16326458}" presName="dummyNode1" presStyleLbl="node1" presStyleIdx="1" presStyleCnt="3"/>
      <dgm:spPr/>
      <dgm:t>
        <a:bodyPr/>
        <a:lstStyle/>
        <a:p>
          <a:endParaRPr lang="it-IT"/>
        </a:p>
      </dgm:t>
    </dgm:pt>
    <dgm:pt modelId="{0C9C390B-A63C-40CC-B352-B89980464889}" type="pres">
      <dgm:prSet presAssocID="{F3D39D6C-649B-424F-913F-F78E16326458}" presName="childNode1" presStyleLbl="bgAcc1" presStyleIdx="2" presStyleCnt="3" custScaleX="123875" custScaleY="218535" custLinFactNeighborX="1855" custLinFactNeighborY="153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8A83D58-CAC8-440A-B2D8-66E247D91F56}" type="pres">
      <dgm:prSet presAssocID="{F3D39D6C-649B-424F-913F-F78E16326458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0A9AA3D-E1A3-4863-9868-68EBBD1D29F1}" type="pres">
      <dgm:prSet presAssocID="{F3D39D6C-649B-424F-913F-F78E16326458}" presName="parentNode1" presStyleLbl="node1" presStyleIdx="2" presStyleCnt="3" custScaleX="116771" custScaleY="143970" custLinFactY="56616" custLinFactNeighborX="-8343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D2998D4-9673-4EFE-AAB2-D98D3D0D7CA9}" type="pres">
      <dgm:prSet presAssocID="{F3D39D6C-649B-424F-913F-F78E16326458}" presName="connSite1" presStyleCnt="0"/>
      <dgm:spPr/>
      <dgm:t>
        <a:bodyPr/>
        <a:lstStyle/>
        <a:p>
          <a:endParaRPr lang="it-IT"/>
        </a:p>
      </dgm:t>
    </dgm:pt>
  </dgm:ptLst>
  <dgm:cxnLst>
    <dgm:cxn modelId="{A515469F-A8A3-4FF1-9157-821CB690EE08}" type="presOf" srcId="{DC839C6D-D083-4113-8CC6-C2735D165038}" destId="{72834F8A-3F1A-47B0-B78B-4414BF3CEA69}" srcOrd="0" destOrd="0" presId="urn:microsoft.com/office/officeart/2005/8/layout/hProcess4"/>
    <dgm:cxn modelId="{ACEC3AC5-000B-4613-A56B-E84DA422C0A9}" type="presOf" srcId="{A5C58A80-3B36-4104-8AA4-809104E19BDD}" destId="{A27CDC96-8D4E-49D5-AD34-8BD292B62ECC}" srcOrd="0" destOrd="0" presId="urn:microsoft.com/office/officeart/2005/8/layout/hProcess4"/>
    <dgm:cxn modelId="{575F5337-E0F0-418D-802D-0A14B9EE4ED2}" type="presOf" srcId="{0AD9532A-1D6C-4ADA-AA1D-DAFD70B00194}" destId="{18A83D58-CAC8-440A-B2D8-66E247D91F56}" srcOrd="1" destOrd="2" presId="urn:microsoft.com/office/officeart/2005/8/layout/hProcess4"/>
    <dgm:cxn modelId="{1DAB7727-555A-4710-BE62-6FF2517C7E18}" srcId="{F3D39D6C-649B-424F-913F-F78E16326458}" destId="{3BDB544A-781F-4C66-986A-2962586E617B}" srcOrd="0" destOrd="0" parTransId="{E78E055F-422C-4E97-B5C6-C6D8BD61499A}" sibTransId="{D036C5DF-0419-42EC-9C72-2086A831AED4}"/>
    <dgm:cxn modelId="{5CC998D0-8D4C-4F24-9350-FDBB4A16961F}" srcId="{F3D39D6C-649B-424F-913F-F78E16326458}" destId="{6A1D959E-CD82-428E-B70D-5EE1175ECCF1}" srcOrd="1" destOrd="0" parTransId="{2A4FC4B4-98B2-4A3C-8FDB-C46E3E6C0F5A}" sibTransId="{D1567FF4-050F-48AC-BB6F-4DDDBB322498}"/>
    <dgm:cxn modelId="{C61412CF-D29F-4967-A993-8F6466287755}" type="presOf" srcId="{E92C1B78-CAB4-4B9B-BB23-9398CEADFF7F}" destId="{605AD414-A693-4F05-8296-262AAE50B7BC}" srcOrd="0" destOrd="3" presId="urn:microsoft.com/office/officeart/2005/8/layout/hProcess4"/>
    <dgm:cxn modelId="{C5251137-7553-467C-9168-BDBD47A7A97E}" type="presOf" srcId="{0AC91FC6-57DD-4937-85FD-51133F063269}" destId="{605AD414-A693-4F05-8296-262AAE50B7BC}" srcOrd="0" destOrd="0" presId="urn:microsoft.com/office/officeart/2005/8/layout/hProcess4"/>
    <dgm:cxn modelId="{336AC6D5-9D5C-4187-9556-720DEE4A564E}" type="presOf" srcId="{6A1D959E-CD82-428E-B70D-5EE1175ECCF1}" destId="{0C9C390B-A63C-40CC-B352-B89980464889}" srcOrd="0" destOrd="1" presId="urn:microsoft.com/office/officeart/2005/8/layout/hProcess4"/>
    <dgm:cxn modelId="{3B00C4D6-A63A-43C8-BA32-16F5F1617672}" srcId="{DC839C6D-D083-4113-8CC6-C2735D165038}" destId="{A5C58A80-3B36-4104-8AA4-809104E19BDD}" srcOrd="1" destOrd="0" parTransId="{6FC60C0E-F716-46B6-894E-C4B13FFF07B4}" sibTransId="{619A4EA7-1F29-4A5B-99B8-217218048A9B}"/>
    <dgm:cxn modelId="{C8B4A97C-9E3E-4D03-BDBE-3326A590BFC0}" type="presOf" srcId="{7FC05BCC-6611-481C-AB65-D71A614BD246}" destId="{1D31BCBD-4A06-4014-A647-34804873B1D4}" srcOrd="1" destOrd="3" presId="urn:microsoft.com/office/officeart/2005/8/layout/hProcess4"/>
    <dgm:cxn modelId="{4EAFFA6F-C05D-4A82-8BA1-CAF25245A951}" type="presOf" srcId="{6A1D959E-CD82-428E-B70D-5EE1175ECCF1}" destId="{18A83D58-CAC8-440A-B2D8-66E247D91F56}" srcOrd="1" destOrd="1" presId="urn:microsoft.com/office/officeart/2005/8/layout/hProcess4"/>
    <dgm:cxn modelId="{CA546552-05D7-4559-A7FC-FE9F47CA0311}" type="presOf" srcId="{2E7243EF-B70B-49BF-81CF-24186D94313E}" destId="{52499ECB-3BBE-40CB-8592-001759DADD4D}" srcOrd="1" destOrd="1" presId="urn:microsoft.com/office/officeart/2005/8/layout/hProcess4"/>
    <dgm:cxn modelId="{6DC589D7-C0D8-4FD0-BD69-693B71944B2A}" type="presOf" srcId="{C216BE29-33D4-4671-8866-7C0195AE76E0}" destId="{0C9C390B-A63C-40CC-B352-B89980464889}" srcOrd="0" destOrd="5" presId="urn:microsoft.com/office/officeart/2005/8/layout/hProcess4"/>
    <dgm:cxn modelId="{A7AAFACE-BBD8-457A-ACF7-7AB2BF6E3A5D}" type="presOf" srcId="{76103682-CC51-45C1-AD64-F95DF701335F}" destId="{605AD414-A693-4F05-8296-262AAE50B7BC}" srcOrd="0" destOrd="2" presId="urn:microsoft.com/office/officeart/2005/8/layout/hProcess4"/>
    <dgm:cxn modelId="{8BF809E5-E719-40CF-869D-021ABBAB63CB}" type="presOf" srcId="{C956A2BA-31FA-47EB-BE74-BF900F82B0DC}" destId="{93550B00-7FE6-4A77-9F7D-47AC798914D5}" srcOrd="0" destOrd="0" presId="urn:microsoft.com/office/officeart/2005/8/layout/hProcess4"/>
    <dgm:cxn modelId="{1B5B5B93-179A-44F2-A4C9-81BB6BAF5ABC}" type="presOf" srcId="{2172D3CA-640A-4955-99A0-4A27AC37CB74}" destId="{3CCF11F5-15AD-4F6F-88EC-813BD511F1C6}" srcOrd="0" destOrd="0" presId="urn:microsoft.com/office/officeart/2005/8/layout/hProcess4"/>
    <dgm:cxn modelId="{56620386-5F36-47FC-8EF0-257009054013}" type="presOf" srcId="{7640D877-6D56-45C0-B5CF-B6DCC1C4BA11}" destId="{1D31BCBD-4A06-4014-A647-34804873B1D4}" srcOrd="1" destOrd="0" presId="urn:microsoft.com/office/officeart/2005/8/layout/hProcess4"/>
    <dgm:cxn modelId="{E7A880A7-2FDE-4B10-AC1A-96F1BE5033A2}" type="presOf" srcId="{3BDB544A-781F-4C66-986A-2962586E617B}" destId="{0C9C390B-A63C-40CC-B352-B89980464889}" srcOrd="0" destOrd="0" presId="urn:microsoft.com/office/officeart/2005/8/layout/hProcess4"/>
    <dgm:cxn modelId="{D9027521-D3C1-4F35-A44A-E8A4DFBF4832}" srcId="{F3D39D6C-649B-424F-913F-F78E16326458}" destId="{5CE31D20-74F1-45B5-8C43-BFD5FDFE64FD}" srcOrd="4" destOrd="0" parTransId="{EF3750F1-EBB1-409F-8DA0-1D32D59AC276}" sibTransId="{DE734236-E645-4E84-A131-4E91BB95F39A}"/>
    <dgm:cxn modelId="{9A9C8F19-7170-47AC-8243-77D1A1E69522}" srcId="{A5C58A80-3B36-4104-8AA4-809104E19BDD}" destId="{7FC05BCC-6611-481C-AB65-D71A614BD246}" srcOrd="3" destOrd="0" parTransId="{11064CBD-4BF5-4986-8D61-A84737F9974B}" sibTransId="{EC302885-B2D4-4918-B996-BC3BBE3975C1}"/>
    <dgm:cxn modelId="{5D5E1C3F-EC62-4BE6-9D69-9B3EA51E5911}" type="presOf" srcId="{0FD5B939-7188-443A-BDB8-43C08FCFA7BB}" destId="{A6EE921E-45E7-4A93-877B-0D39A387657D}" srcOrd="0" destOrd="1" presId="urn:microsoft.com/office/officeart/2005/8/layout/hProcess4"/>
    <dgm:cxn modelId="{0CDDE085-A4AC-41B7-A0B9-4B8FC52FBD42}" type="presOf" srcId="{2E7243EF-B70B-49BF-81CF-24186D94313E}" destId="{605AD414-A693-4F05-8296-262AAE50B7BC}" srcOrd="0" destOrd="1" presId="urn:microsoft.com/office/officeart/2005/8/layout/hProcess4"/>
    <dgm:cxn modelId="{50A937CB-6361-40AF-A729-0C6CF6F7605F}" srcId="{F3D39D6C-649B-424F-913F-F78E16326458}" destId="{0AD9532A-1D6C-4ADA-AA1D-DAFD70B00194}" srcOrd="2" destOrd="0" parTransId="{0504FDF6-AC65-46C9-B143-C6028BD73DF6}" sibTransId="{E9EBDFD0-B0D5-4398-B037-C8537683DBBB}"/>
    <dgm:cxn modelId="{0D5A535B-2ED7-4C9B-B32E-A215FCB4610F}" type="presOf" srcId="{2FC330C1-54F7-4C59-97C5-FC632C022AA8}" destId="{18A83D58-CAC8-440A-B2D8-66E247D91F56}" srcOrd="1" destOrd="3" presId="urn:microsoft.com/office/officeart/2005/8/layout/hProcess4"/>
    <dgm:cxn modelId="{4C2B7244-31CF-464F-B3CB-06624F228BE3}" type="presOf" srcId="{C71DFF3C-9ACC-48A6-A2BA-0EA4CECD65D0}" destId="{A6EE921E-45E7-4A93-877B-0D39A387657D}" srcOrd="0" destOrd="2" presId="urn:microsoft.com/office/officeart/2005/8/layout/hProcess4"/>
    <dgm:cxn modelId="{6C6F47FE-378A-472A-BC4C-155BC28DEB23}" srcId="{A5C58A80-3B36-4104-8AA4-809104E19BDD}" destId="{0FD5B939-7188-443A-BDB8-43C08FCFA7BB}" srcOrd="1" destOrd="0" parTransId="{4DAEBD0B-DCE4-4DCB-BB1D-877CCF583648}" sibTransId="{786CE647-7FE3-4FD6-B823-CA121FBCB1A4}"/>
    <dgm:cxn modelId="{2D5DC392-A9BC-481E-B1B5-B103290A3B43}" srcId="{2172D3CA-640A-4955-99A0-4A27AC37CB74}" destId="{2E7243EF-B70B-49BF-81CF-24186D94313E}" srcOrd="1" destOrd="0" parTransId="{5F5FED56-4D16-47C2-B356-27296448DF42}" sibTransId="{CF1C3FE1-4A56-4E66-970B-FF256AC9A664}"/>
    <dgm:cxn modelId="{C9B7C049-9CF5-4B11-ABAA-D88909F2AD2F}" srcId="{F3D39D6C-649B-424F-913F-F78E16326458}" destId="{2FC330C1-54F7-4C59-97C5-FC632C022AA8}" srcOrd="3" destOrd="0" parTransId="{E120F263-D9E3-46D2-BCA0-B43D05279B77}" sibTransId="{7217C768-18CA-4232-AB24-68B8FB7C71B0}"/>
    <dgm:cxn modelId="{A7BC87AC-0A2D-43C1-8EAC-6CB8B31448FC}" srcId="{2172D3CA-640A-4955-99A0-4A27AC37CB74}" destId="{76103682-CC51-45C1-AD64-F95DF701335F}" srcOrd="2" destOrd="0" parTransId="{D4F67D05-40DC-4B07-936B-80135D3DC9E0}" sibTransId="{4A291505-844F-41C9-BAF8-725492FA55C4}"/>
    <dgm:cxn modelId="{882A7452-B336-46F8-9E28-F9625E0CB1C9}" type="presOf" srcId="{E92C1B78-CAB4-4B9B-BB23-9398CEADFF7F}" destId="{52499ECB-3BBE-40CB-8592-001759DADD4D}" srcOrd="1" destOrd="3" presId="urn:microsoft.com/office/officeart/2005/8/layout/hProcess4"/>
    <dgm:cxn modelId="{9F2D71DD-8AA1-402B-A491-93E743159B68}" type="presOf" srcId="{C71DFF3C-9ACC-48A6-A2BA-0EA4CECD65D0}" destId="{1D31BCBD-4A06-4014-A647-34804873B1D4}" srcOrd="1" destOrd="2" presId="urn:microsoft.com/office/officeart/2005/8/layout/hProcess4"/>
    <dgm:cxn modelId="{8750AE02-7F76-442E-BAF9-A339CCE0EFDE}" srcId="{DC839C6D-D083-4113-8CC6-C2735D165038}" destId="{F3D39D6C-649B-424F-913F-F78E16326458}" srcOrd="2" destOrd="0" parTransId="{07BE6135-CE5E-4EB4-9125-180200FA31EB}" sibTransId="{0F054771-9517-43FF-A6FD-07B4147A402E}"/>
    <dgm:cxn modelId="{914EE4B5-CFEF-4933-ADC3-FC87423E108E}" type="presOf" srcId="{3BDB544A-781F-4C66-986A-2962586E617B}" destId="{18A83D58-CAC8-440A-B2D8-66E247D91F56}" srcOrd="1" destOrd="0" presId="urn:microsoft.com/office/officeart/2005/8/layout/hProcess4"/>
    <dgm:cxn modelId="{FFDD7322-75BD-4B4A-9CD7-EF506D7DBC20}" srcId="{F3D39D6C-649B-424F-913F-F78E16326458}" destId="{C216BE29-33D4-4671-8866-7C0195AE76E0}" srcOrd="5" destOrd="0" parTransId="{15BE69A1-1359-40EB-983E-58AC07DE8366}" sibTransId="{849FD554-64AE-402E-AF2D-A08F6E8411F9}"/>
    <dgm:cxn modelId="{BE0002C2-E590-4279-A34C-AFCBD8C4A8CD}" type="presOf" srcId="{0AC91FC6-57DD-4937-85FD-51133F063269}" destId="{52499ECB-3BBE-40CB-8592-001759DADD4D}" srcOrd="1" destOrd="0" presId="urn:microsoft.com/office/officeart/2005/8/layout/hProcess4"/>
    <dgm:cxn modelId="{CB55CA46-E3EA-4A02-86B1-EC1810901652}" type="presOf" srcId="{619A4EA7-1F29-4A5B-99B8-217218048A9B}" destId="{0932F807-507D-469C-907F-FE72877D5519}" srcOrd="0" destOrd="0" presId="urn:microsoft.com/office/officeart/2005/8/layout/hProcess4"/>
    <dgm:cxn modelId="{110EC32D-E7E7-4FE9-ABBA-90777EACEF0A}" type="presOf" srcId="{C216BE29-33D4-4671-8866-7C0195AE76E0}" destId="{18A83D58-CAC8-440A-B2D8-66E247D91F56}" srcOrd="1" destOrd="5" presId="urn:microsoft.com/office/officeart/2005/8/layout/hProcess4"/>
    <dgm:cxn modelId="{F71872BF-8EB5-4266-BE8B-F22EFB18DB76}" srcId="{DC839C6D-D083-4113-8CC6-C2735D165038}" destId="{2172D3CA-640A-4955-99A0-4A27AC37CB74}" srcOrd="0" destOrd="0" parTransId="{7CE3E3E6-F93A-4099-9AE3-A8557A7C26C9}" sibTransId="{C956A2BA-31FA-47EB-BE74-BF900F82B0DC}"/>
    <dgm:cxn modelId="{9D631773-F0FC-4AB0-BD5E-CAB33C7F7C67}" type="presOf" srcId="{5CE31D20-74F1-45B5-8C43-BFD5FDFE64FD}" destId="{0C9C390B-A63C-40CC-B352-B89980464889}" srcOrd="0" destOrd="4" presId="urn:microsoft.com/office/officeart/2005/8/layout/hProcess4"/>
    <dgm:cxn modelId="{DD1EBEBB-B6E2-44B9-B413-8069CF42CA24}" srcId="{2172D3CA-640A-4955-99A0-4A27AC37CB74}" destId="{E92C1B78-CAB4-4B9B-BB23-9398CEADFF7F}" srcOrd="3" destOrd="0" parTransId="{9C6C5330-4C45-4C8E-884A-68136DA357BC}" sibTransId="{2F4B8823-4C4B-4D85-8498-53FAE9A9E7AD}"/>
    <dgm:cxn modelId="{E9493477-A16E-4E05-A9AB-F76FA8A828B1}" type="presOf" srcId="{7640D877-6D56-45C0-B5CF-B6DCC1C4BA11}" destId="{A6EE921E-45E7-4A93-877B-0D39A387657D}" srcOrd="0" destOrd="0" presId="urn:microsoft.com/office/officeart/2005/8/layout/hProcess4"/>
    <dgm:cxn modelId="{C9BFBD10-0700-4329-9D3B-0145352D2A0B}" type="presOf" srcId="{0AD9532A-1D6C-4ADA-AA1D-DAFD70B00194}" destId="{0C9C390B-A63C-40CC-B352-B89980464889}" srcOrd="0" destOrd="2" presId="urn:microsoft.com/office/officeart/2005/8/layout/hProcess4"/>
    <dgm:cxn modelId="{15426B78-A557-40BF-9F1D-674F32CF267D}" srcId="{A5C58A80-3B36-4104-8AA4-809104E19BDD}" destId="{C71DFF3C-9ACC-48A6-A2BA-0EA4CECD65D0}" srcOrd="2" destOrd="0" parTransId="{872CF3AA-2A37-4DD2-AF93-5441F109AD3A}" sibTransId="{08954705-46A3-4DC0-8465-DE9566CF4652}"/>
    <dgm:cxn modelId="{F5834881-AF82-42AD-80CF-887A9D673ED2}" srcId="{A5C58A80-3B36-4104-8AA4-809104E19BDD}" destId="{7640D877-6D56-45C0-B5CF-B6DCC1C4BA11}" srcOrd="0" destOrd="0" parTransId="{6E2180F1-E5D8-452A-8A0A-13C02821112F}" sibTransId="{A6EE6E55-A377-41BE-AA53-52306A02F888}"/>
    <dgm:cxn modelId="{0A7888DD-D797-492A-BB10-6BDD41E2AA43}" type="presOf" srcId="{5CE31D20-74F1-45B5-8C43-BFD5FDFE64FD}" destId="{18A83D58-CAC8-440A-B2D8-66E247D91F56}" srcOrd="1" destOrd="4" presId="urn:microsoft.com/office/officeart/2005/8/layout/hProcess4"/>
    <dgm:cxn modelId="{1FE50D52-8F37-4DC5-AF82-C4325297FF8A}" type="presOf" srcId="{F3D39D6C-649B-424F-913F-F78E16326458}" destId="{F0A9AA3D-E1A3-4863-9868-68EBBD1D29F1}" srcOrd="0" destOrd="0" presId="urn:microsoft.com/office/officeart/2005/8/layout/hProcess4"/>
    <dgm:cxn modelId="{B0FE08D5-CB39-4783-A6F3-FF477F876338}" type="presOf" srcId="{2FC330C1-54F7-4C59-97C5-FC632C022AA8}" destId="{0C9C390B-A63C-40CC-B352-B89980464889}" srcOrd="0" destOrd="3" presId="urn:microsoft.com/office/officeart/2005/8/layout/hProcess4"/>
    <dgm:cxn modelId="{CA36F388-1B46-4C5F-94F7-CE1C0DEDF34F}" type="presOf" srcId="{0FD5B939-7188-443A-BDB8-43C08FCFA7BB}" destId="{1D31BCBD-4A06-4014-A647-34804873B1D4}" srcOrd="1" destOrd="1" presId="urn:microsoft.com/office/officeart/2005/8/layout/hProcess4"/>
    <dgm:cxn modelId="{6D5208E7-B074-46B8-ABD2-11EC8E035212}" srcId="{2172D3CA-640A-4955-99A0-4A27AC37CB74}" destId="{0AC91FC6-57DD-4937-85FD-51133F063269}" srcOrd="0" destOrd="0" parTransId="{E008C56E-7921-4C39-9AA3-33B3101EE438}" sibTransId="{992A2F7E-062D-491C-813A-DBC4EE2EC87E}"/>
    <dgm:cxn modelId="{876DC800-8FA9-47DD-8C97-D72AFC5CDEBA}" type="presOf" srcId="{7FC05BCC-6611-481C-AB65-D71A614BD246}" destId="{A6EE921E-45E7-4A93-877B-0D39A387657D}" srcOrd="0" destOrd="3" presId="urn:microsoft.com/office/officeart/2005/8/layout/hProcess4"/>
    <dgm:cxn modelId="{36976CD7-0B0F-4773-8785-5543FA7553CB}" type="presOf" srcId="{76103682-CC51-45C1-AD64-F95DF701335F}" destId="{52499ECB-3BBE-40CB-8592-001759DADD4D}" srcOrd="1" destOrd="2" presId="urn:microsoft.com/office/officeart/2005/8/layout/hProcess4"/>
    <dgm:cxn modelId="{88F911B6-EE27-40A2-A5D9-7FD2F4B18EDD}" type="presParOf" srcId="{72834F8A-3F1A-47B0-B78B-4414BF3CEA69}" destId="{72C68B10-E7C2-4D6C-85CE-915D560DEDA4}" srcOrd="0" destOrd="0" presId="urn:microsoft.com/office/officeart/2005/8/layout/hProcess4"/>
    <dgm:cxn modelId="{01839E12-3B6B-4FB1-822E-357F0331C39A}" type="presParOf" srcId="{72834F8A-3F1A-47B0-B78B-4414BF3CEA69}" destId="{842C44B5-D494-472D-9EB7-1F3F4350B3F9}" srcOrd="1" destOrd="0" presId="urn:microsoft.com/office/officeart/2005/8/layout/hProcess4"/>
    <dgm:cxn modelId="{A1466AD2-00C4-4432-BAD7-F2616FAE1710}" type="presParOf" srcId="{72834F8A-3F1A-47B0-B78B-4414BF3CEA69}" destId="{07F32612-4195-40A7-9571-2CFBF56AAC53}" srcOrd="2" destOrd="0" presId="urn:microsoft.com/office/officeart/2005/8/layout/hProcess4"/>
    <dgm:cxn modelId="{D38BC6C8-78FD-4FD4-8BBB-8E045E9A4D55}" type="presParOf" srcId="{07F32612-4195-40A7-9571-2CFBF56AAC53}" destId="{6F162339-56A9-493F-98E4-C042F4D7CCE1}" srcOrd="0" destOrd="0" presId="urn:microsoft.com/office/officeart/2005/8/layout/hProcess4"/>
    <dgm:cxn modelId="{EF4D341C-5708-4FE6-AF87-C234D13E29ED}" type="presParOf" srcId="{6F162339-56A9-493F-98E4-C042F4D7CCE1}" destId="{A017E10E-4998-490D-B7D2-6FB4D989602A}" srcOrd="0" destOrd="0" presId="urn:microsoft.com/office/officeart/2005/8/layout/hProcess4"/>
    <dgm:cxn modelId="{53C93DCA-BF80-4A44-812E-C32D3702D954}" type="presParOf" srcId="{6F162339-56A9-493F-98E4-C042F4D7CCE1}" destId="{605AD414-A693-4F05-8296-262AAE50B7BC}" srcOrd="1" destOrd="0" presId="urn:microsoft.com/office/officeart/2005/8/layout/hProcess4"/>
    <dgm:cxn modelId="{08AF38DE-BD51-41D4-87DB-673D4D8C154A}" type="presParOf" srcId="{6F162339-56A9-493F-98E4-C042F4D7CCE1}" destId="{52499ECB-3BBE-40CB-8592-001759DADD4D}" srcOrd="2" destOrd="0" presId="urn:microsoft.com/office/officeart/2005/8/layout/hProcess4"/>
    <dgm:cxn modelId="{1645B2E3-7450-444E-A0E0-E58B94240FE3}" type="presParOf" srcId="{6F162339-56A9-493F-98E4-C042F4D7CCE1}" destId="{3CCF11F5-15AD-4F6F-88EC-813BD511F1C6}" srcOrd="3" destOrd="0" presId="urn:microsoft.com/office/officeart/2005/8/layout/hProcess4"/>
    <dgm:cxn modelId="{F8A185D5-0BB8-467E-9E7F-2F836303A248}" type="presParOf" srcId="{6F162339-56A9-493F-98E4-C042F4D7CCE1}" destId="{80E9ACDE-6218-4544-AE64-55D1DD8772F2}" srcOrd="4" destOrd="0" presId="urn:microsoft.com/office/officeart/2005/8/layout/hProcess4"/>
    <dgm:cxn modelId="{BEE297C3-A9FA-4664-9A1E-BA4C9A871415}" type="presParOf" srcId="{07F32612-4195-40A7-9571-2CFBF56AAC53}" destId="{93550B00-7FE6-4A77-9F7D-47AC798914D5}" srcOrd="1" destOrd="0" presId="urn:microsoft.com/office/officeart/2005/8/layout/hProcess4"/>
    <dgm:cxn modelId="{82181E5D-A280-4A50-BD86-DFEE4902FC85}" type="presParOf" srcId="{07F32612-4195-40A7-9571-2CFBF56AAC53}" destId="{950509CF-C713-4E11-8EDF-B0A42D433DBF}" srcOrd="2" destOrd="0" presId="urn:microsoft.com/office/officeart/2005/8/layout/hProcess4"/>
    <dgm:cxn modelId="{4E9C26EE-D67E-4463-95CF-F2CE4FDF88BB}" type="presParOf" srcId="{950509CF-C713-4E11-8EDF-B0A42D433DBF}" destId="{AF6721C2-C0DF-4BF5-A44C-459C37AF52A5}" srcOrd="0" destOrd="0" presId="urn:microsoft.com/office/officeart/2005/8/layout/hProcess4"/>
    <dgm:cxn modelId="{85A5F87B-98B6-4C9B-860E-E6284F2D9438}" type="presParOf" srcId="{950509CF-C713-4E11-8EDF-B0A42D433DBF}" destId="{A6EE921E-45E7-4A93-877B-0D39A387657D}" srcOrd="1" destOrd="0" presId="urn:microsoft.com/office/officeart/2005/8/layout/hProcess4"/>
    <dgm:cxn modelId="{AA415BC8-A4A0-4682-A6BF-781285E85CDB}" type="presParOf" srcId="{950509CF-C713-4E11-8EDF-B0A42D433DBF}" destId="{1D31BCBD-4A06-4014-A647-34804873B1D4}" srcOrd="2" destOrd="0" presId="urn:microsoft.com/office/officeart/2005/8/layout/hProcess4"/>
    <dgm:cxn modelId="{100E508D-499D-4C38-BF4F-6584D165605D}" type="presParOf" srcId="{950509CF-C713-4E11-8EDF-B0A42D433DBF}" destId="{A27CDC96-8D4E-49D5-AD34-8BD292B62ECC}" srcOrd="3" destOrd="0" presId="urn:microsoft.com/office/officeart/2005/8/layout/hProcess4"/>
    <dgm:cxn modelId="{9651FB7F-F802-4E6B-8276-23102E897788}" type="presParOf" srcId="{950509CF-C713-4E11-8EDF-B0A42D433DBF}" destId="{BE7E802B-7843-494F-84AA-0780E5151BD2}" srcOrd="4" destOrd="0" presId="urn:microsoft.com/office/officeart/2005/8/layout/hProcess4"/>
    <dgm:cxn modelId="{304E1D2B-A94F-4AC8-A3FB-A05A8E7BA984}" type="presParOf" srcId="{07F32612-4195-40A7-9571-2CFBF56AAC53}" destId="{0932F807-507D-469C-907F-FE72877D5519}" srcOrd="3" destOrd="0" presId="urn:microsoft.com/office/officeart/2005/8/layout/hProcess4"/>
    <dgm:cxn modelId="{B31EA236-8496-4B37-9A93-9F716E97E1E7}" type="presParOf" srcId="{07F32612-4195-40A7-9571-2CFBF56AAC53}" destId="{C9511787-ADC5-44C5-85A7-90B7EF601BA5}" srcOrd="4" destOrd="0" presId="urn:microsoft.com/office/officeart/2005/8/layout/hProcess4"/>
    <dgm:cxn modelId="{17B5BCB4-39B9-4282-8AF8-8B97F7C01A0E}" type="presParOf" srcId="{C9511787-ADC5-44C5-85A7-90B7EF601BA5}" destId="{35F7C602-8EE9-4506-AA1E-7CE8D2534D67}" srcOrd="0" destOrd="0" presId="urn:microsoft.com/office/officeart/2005/8/layout/hProcess4"/>
    <dgm:cxn modelId="{C1A771A8-CB63-4AE9-9832-C09F6FF1B396}" type="presParOf" srcId="{C9511787-ADC5-44C5-85A7-90B7EF601BA5}" destId="{0C9C390B-A63C-40CC-B352-B89980464889}" srcOrd="1" destOrd="0" presId="urn:microsoft.com/office/officeart/2005/8/layout/hProcess4"/>
    <dgm:cxn modelId="{D844B984-96C9-4F46-8127-A9ECE5893516}" type="presParOf" srcId="{C9511787-ADC5-44C5-85A7-90B7EF601BA5}" destId="{18A83D58-CAC8-440A-B2D8-66E247D91F56}" srcOrd="2" destOrd="0" presId="urn:microsoft.com/office/officeart/2005/8/layout/hProcess4"/>
    <dgm:cxn modelId="{46DBA677-3528-484B-AEF3-22DE968BBEAF}" type="presParOf" srcId="{C9511787-ADC5-44C5-85A7-90B7EF601BA5}" destId="{F0A9AA3D-E1A3-4863-9868-68EBBD1D29F1}" srcOrd="3" destOrd="0" presId="urn:microsoft.com/office/officeart/2005/8/layout/hProcess4"/>
    <dgm:cxn modelId="{88908774-BE40-43EE-9BA9-871EE59BFB09}" type="presParOf" srcId="{C9511787-ADC5-44C5-85A7-90B7EF601BA5}" destId="{0D2998D4-9673-4EFE-AAB2-D98D3D0D7CA9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33937A-0436-4337-9514-0D9F5D8FF219}" type="doc">
      <dgm:prSet loTypeId="urn:microsoft.com/office/officeart/2005/8/layout/radial4" loCatId="relationship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it-IT"/>
        </a:p>
      </dgm:t>
    </dgm:pt>
    <dgm:pt modelId="{7996F9F7-E143-44A9-BB4D-219529D6F99B}">
      <dgm:prSet phldrT="[Testo]" custT="1"/>
      <dgm:spPr/>
      <dgm:t>
        <a:bodyPr/>
        <a:lstStyle/>
        <a:p>
          <a:r>
            <a:rPr lang="it-IT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SFONDO INTEGRATORE</a:t>
          </a:r>
          <a:endParaRPr lang="it-IT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486195-24D2-444D-8637-5D98B9F279B9}" type="parTrans" cxnId="{70FEA48A-7CD6-4C8C-A49D-FA483230A6BE}">
      <dgm:prSet/>
      <dgm:spPr/>
      <dgm:t>
        <a:bodyPr/>
        <a:lstStyle/>
        <a:p>
          <a:endParaRPr lang="it-IT"/>
        </a:p>
      </dgm:t>
    </dgm:pt>
    <dgm:pt modelId="{F931BD42-5D28-4F5A-B12B-F25949726665}" type="sibTrans" cxnId="{70FEA48A-7CD6-4C8C-A49D-FA483230A6BE}">
      <dgm:prSet/>
      <dgm:spPr/>
      <dgm:t>
        <a:bodyPr/>
        <a:lstStyle/>
        <a:p>
          <a:endParaRPr lang="it-IT"/>
        </a:p>
      </dgm:t>
    </dgm:pt>
    <dgm:pt modelId="{E2BC6F73-7F4B-47CF-858B-DEC569618549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Struttura di connessione istituzionale</a:t>
          </a:r>
          <a:endParaRPr lang="it-IT" sz="1200" i="1" dirty="0">
            <a:solidFill>
              <a:schemeClr val="tx1"/>
            </a:solidFill>
          </a:endParaRPr>
        </a:p>
      </dgm:t>
    </dgm:pt>
    <dgm:pt modelId="{F76C19DC-9A0F-4CF8-B38E-5D87E3D52244}" type="parTrans" cxnId="{CD2859AA-3A8E-477C-B32A-ACE66C3D6DEE}">
      <dgm:prSet custT="1"/>
      <dgm:spPr/>
      <dgm:t>
        <a:bodyPr/>
        <a:lstStyle/>
        <a:p>
          <a:endParaRPr lang="it-IT" sz="1200"/>
        </a:p>
      </dgm:t>
    </dgm:pt>
    <dgm:pt modelId="{7034FA63-01F5-4739-9763-463B8AA643A1}" type="sibTrans" cxnId="{CD2859AA-3A8E-477C-B32A-ACE66C3D6DEE}">
      <dgm:prSet/>
      <dgm:spPr/>
      <dgm:t>
        <a:bodyPr/>
        <a:lstStyle/>
        <a:p>
          <a:endParaRPr lang="it-IT"/>
        </a:p>
      </dgm:t>
    </dgm:pt>
    <dgm:pt modelId="{DC85B0AC-956B-42FE-A58C-8CCB01B5FA05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Struttura di connessione narrativa</a:t>
          </a:r>
          <a:endParaRPr lang="it-IT" sz="1200" i="1" dirty="0">
            <a:solidFill>
              <a:schemeClr val="tx1"/>
            </a:solidFill>
          </a:endParaRPr>
        </a:p>
      </dgm:t>
    </dgm:pt>
    <dgm:pt modelId="{2B4408A9-F358-4695-875C-E4CF2AB6D953}" type="parTrans" cxnId="{00FB1A7E-8BAE-4263-9A00-9E72D59A2465}">
      <dgm:prSet custT="1"/>
      <dgm:spPr/>
      <dgm:t>
        <a:bodyPr/>
        <a:lstStyle/>
        <a:p>
          <a:endParaRPr lang="it-IT" sz="1200"/>
        </a:p>
      </dgm:t>
    </dgm:pt>
    <dgm:pt modelId="{4C9E0992-E694-448B-B858-3816ED7CB0DF}" type="sibTrans" cxnId="{00FB1A7E-8BAE-4263-9A00-9E72D59A2465}">
      <dgm:prSet/>
      <dgm:spPr/>
      <dgm:t>
        <a:bodyPr/>
        <a:lstStyle/>
        <a:p>
          <a:endParaRPr lang="it-IT"/>
        </a:p>
      </dgm:t>
    </dgm:pt>
    <dgm:pt modelId="{EEF9B5F4-046D-4489-A73F-3C58AFA798EC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b="0" i="1" dirty="0" smtClean="0">
              <a:solidFill>
                <a:schemeClr val="tx1"/>
              </a:solidFill>
            </a:rPr>
            <a:t>Strategia di apprendimento costruttiva</a:t>
          </a:r>
        </a:p>
        <a:p>
          <a:r>
            <a:rPr lang="it-IT" sz="1200" b="0" i="0" dirty="0" smtClean="0">
              <a:solidFill>
                <a:schemeClr val="tx1"/>
              </a:solidFill>
            </a:rPr>
            <a:t>(ANDREA CANEVARO)</a:t>
          </a:r>
          <a:endParaRPr lang="it-IT" sz="1200" b="0" i="0" dirty="0">
            <a:solidFill>
              <a:schemeClr val="tx1"/>
            </a:solidFill>
          </a:endParaRPr>
        </a:p>
      </dgm:t>
    </dgm:pt>
    <dgm:pt modelId="{B3790147-F93E-4759-A9F2-07037ABC9147}" type="parTrans" cxnId="{69BC26CC-5C86-4E60-9167-55C765B7330F}">
      <dgm:prSet custT="1"/>
      <dgm:spPr/>
      <dgm:t>
        <a:bodyPr/>
        <a:lstStyle/>
        <a:p>
          <a:endParaRPr lang="it-IT" sz="1200"/>
        </a:p>
      </dgm:t>
    </dgm:pt>
    <dgm:pt modelId="{E946ACF5-6016-4B8F-AFFC-7AF56235DD54}" type="sibTrans" cxnId="{69BC26CC-5C86-4E60-9167-55C765B7330F}">
      <dgm:prSet/>
      <dgm:spPr/>
      <dgm:t>
        <a:bodyPr/>
        <a:lstStyle/>
        <a:p>
          <a:endParaRPr lang="it-IT"/>
        </a:p>
      </dgm:t>
    </dgm:pt>
    <dgm:pt modelId="{5A6D4196-BD7B-4AEC-B657-465AD5631C9A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Collegamento tra gli obiettivi (nodi) della rete</a:t>
          </a:r>
          <a:endParaRPr lang="it-IT" sz="1200" i="1" dirty="0">
            <a:solidFill>
              <a:schemeClr val="tx1"/>
            </a:solidFill>
          </a:endParaRPr>
        </a:p>
      </dgm:t>
    </dgm:pt>
    <dgm:pt modelId="{A12FED72-09BE-4BD1-B1DA-690D796F4E0A}" type="parTrans" cxnId="{DC18744A-64D9-4000-BBEA-942AC252CF26}">
      <dgm:prSet custT="1"/>
      <dgm:spPr/>
      <dgm:t>
        <a:bodyPr/>
        <a:lstStyle/>
        <a:p>
          <a:endParaRPr lang="it-IT" sz="1200"/>
        </a:p>
      </dgm:t>
    </dgm:pt>
    <dgm:pt modelId="{A5851F84-125E-4F85-B9C4-4DC2C3DA17C0}" type="sibTrans" cxnId="{DC18744A-64D9-4000-BBEA-942AC252CF26}">
      <dgm:prSet/>
      <dgm:spPr/>
      <dgm:t>
        <a:bodyPr/>
        <a:lstStyle/>
        <a:p>
          <a:endParaRPr lang="it-IT"/>
        </a:p>
      </dgm:t>
    </dgm:pt>
    <dgm:pt modelId="{1ACF1368-131B-4CBE-A72E-116547D4522A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Sfondo reale e Sfondo fantastico</a:t>
          </a:r>
          <a:endParaRPr lang="it-IT" sz="1200" i="1" dirty="0">
            <a:solidFill>
              <a:schemeClr val="tx1"/>
            </a:solidFill>
          </a:endParaRPr>
        </a:p>
      </dgm:t>
    </dgm:pt>
    <dgm:pt modelId="{1EF6997B-22B9-4893-8387-ACDD88F97D09}" type="parTrans" cxnId="{BB44513E-59FD-41CF-AFF0-8637F89B9EAB}">
      <dgm:prSet custT="1"/>
      <dgm:spPr/>
      <dgm:t>
        <a:bodyPr/>
        <a:lstStyle/>
        <a:p>
          <a:endParaRPr lang="it-IT" sz="1200"/>
        </a:p>
      </dgm:t>
    </dgm:pt>
    <dgm:pt modelId="{47C41FD7-6548-4EFA-A5DC-4B05C5F69387}" type="sibTrans" cxnId="{BB44513E-59FD-41CF-AFF0-8637F89B9EAB}">
      <dgm:prSet/>
      <dgm:spPr/>
      <dgm:t>
        <a:bodyPr/>
        <a:lstStyle/>
        <a:p>
          <a:endParaRPr lang="it-IT"/>
        </a:p>
      </dgm:t>
    </dgm:pt>
    <dgm:pt modelId="{47ED8C96-F18B-4586-95A9-AAC99CC70337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Strumento mediatore</a:t>
          </a:r>
          <a:endParaRPr lang="it-IT" sz="1200" i="1" dirty="0">
            <a:solidFill>
              <a:schemeClr val="tx1"/>
            </a:solidFill>
          </a:endParaRPr>
        </a:p>
      </dgm:t>
    </dgm:pt>
    <dgm:pt modelId="{365485CB-C5B9-400E-8AA9-2AD649F032C7}" type="parTrans" cxnId="{6EF11307-5968-4261-81C3-1A42BA431894}">
      <dgm:prSet custT="1"/>
      <dgm:spPr/>
      <dgm:t>
        <a:bodyPr/>
        <a:lstStyle/>
        <a:p>
          <a:endParaRPr lang="it-IT" sz="1200"/>
        </a:p>
      </dgm:t>
    </dgm:pt>
    <dgm:pt modelId="{830962D0-1D7C-4D0E-BA1A-60D779812292}" type="sibTrans" cxnId="{6EF11307-5968-4261-81C3-1A42BA431894}">
      <dgm:prSet/>
      <dgm:spPr/>
      <dgm:t>
        <a:bodyPr/>
        <a:lstStyle/>
        <a:p>
          <a:endParaRPr lang="it-IT"/>
        </a:p>
      </dgm:t>
    </dgm:pt>
    <dgm:pt modelId="{DCC5A09F-7373-46D5-8C1D-CDA5CAAFEEDB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Realtà transizionale  Spazio potenziale </a:t>
          </a:r>
        </a:p>
        <a:p>
          <a:r>
            <a:rPr lang="it-IT" sz="1200" i="0" dirty="0" smtClean="0">
              <a:solidFill>
                <a:schemeClr val="tx1"/>
              </a:solidFill>
            </a:rPr>
            <a:t>(DONALD WINNICOTT)</a:t>
          </a:r>
          <a:endParaRPr lang="it-IT" sz="1200" i="0" dirty="0">
            <a:solidFill>
              <a:schemeClr val="tx1"/>
            </a:solidFill>
          </a:endParaRPr>
        </a:p>
      </dgm:t>
    </dgm:pt>
    <dgm:pt modelId="{656BDE29-E762-4824-8AAB-ABD533B42F04}" type="parTrans" cxnId="{93DEB765-D9C0-41F5-BD96-3DC8494BD052}">
      <dgm:prSet custT="1"/>
      <dgm:spPr/>
      <dgm:t>
        <a:bodyPr/>
        <a:lstStyle/>
        <a:p>
          <a:endParaRPr lang="it-IT" sz="1200"/>
        </a:p>
      </dgm:t>
    </dgm:pt>
    <dgm:pt modelId="{248964CE-F5B5-407D-B70D-DD9E57778255}" type="sibTrans" cxnId="{93DEB765-D9C0-41F5-BD96-3DC8494BD052}">
      <dgm:prSet/>
      <dgm:spPr/>
      <dgm:t>
        <a:bodyPr/>
        <a:lstStyle/>
        <a:p>
          <a:endParaRPr lang="it-IT"/>
        </a:p>
      </dgm:t>
    </dgm:pt>
    <dgm:pt modelId="{7FEEA127-290E-40D5-AF72-A88ED5B5AD78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Contenitore affettivo</a:t>
          </a:r>
        </a:p>
        <a:p>
          <a:r>
            <a:rPr lang="it-IT" sz="1200" i="0" dirty="0" smtClean="0">
              <a:solidFill>
                <a:schemeClr val="tx1"/>
              </a:solidFill>
            </a:rPr>
            <a:t>(DONALD WINNICOTT)</a:t>
          </a:r>
          <a:endParaRPr lang="it-IT" sz="1200" i="0" dirty="0">
            <a:solidFill>
              <a:schemeClr val="tx1"/>
            </a:solidFill>
          </a:endParaRPr>
        </a:p>
      </dgm:t>
    </dgm:pt>
    <dgm:pt modelId="{DAFFFBE3-E02F-4B90-80E6-22DF7181804B}" type="parTrans" cxnId="{38FB41F7-DC50-45D7-A954-C99D8266896A}">
      <dgm:prSet/>
      <dgm:spPr/>
      <dgm:t>
        <a:bodyPr/>
        <a:lstStyle/>
        <a:p>
          <a:endParaRPr lang="it-IT"/>
        </a:p>
      </dgm:t>
    </dgm:pt>
    <dgm:pt modelId="{E9E0FC12-E740-4327-BBBB-6470D64C52DB}" type="sibTrans" cxnId="{38FB41F7-DC50-45D7-A954-C99D8266896A}">
      <dgm:prSet/>
      <dgm:spPr/>
      <dgm:t>
        <a:bodyPr/>
        <a:lstStyle/>
        <a:p>
          <a:endParaRPr lang="it-IT"/>
        </a:p>
      </dgm:t>
    </dgm:pt>
    <dgm:pt modelId="{33401144-6740-41F2-A7C4-5B1DA66AB293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t-IT" sz="1200" i="1" dirty="0" smtClean="0">
              <a:solidFill>
                <a:schemeClr val="tx1"/>
              </a:solidFill>
            </a:rPr>
            <a:t>Integratore delle identità e direzionalità</a:t>
          </a:r>
          <a:endParaRPr lang="it-IT" sz="1200" i="1" dirty="0">
            <a:solidFill>
              <a:schemeClr val="tx1"/>
            </a:solidFill>
          </a:endParaRPr>
        </a:p>
      </dgm:t>
    </dgm:pt>
    <dgm:pt modelId="{388E4AE5-1179-4371-AF44-E27EBE849F1C}" type="parTrans" cxnId="{837D075D-E8AA-46B2-8BEF-45DBB2BBC845}">
      <dgm:prSet/>
      <dgm:spPr/>
      <dgm:t>
        <a:bodyPr/>
        <a:lstStyle/>
        <a:p>
          <a:endParaRPr lang="it-IT"/>
        </a:p>
      </dgm:t>
    </dgm:pt>
    <dgm:pt modelId="{5611E9D9-2CC1-4AED-BC3E-AF01009065B2}" type="sibTrans" cxnId="{837D075D-E8AA-46B2-8BEF-45DBB2BBC845}">
      <dgm:prSet/>
      <dgm:spPr/>
      <dgm:t>
        <a:bodyPr/>
        <a:lstStyle/>
        <a:p>
          <a:endParaRPr lang="it-IT"/>
        </a:p>
      </dgm:t>
    </dgm:pt>
    <dgm:pt modelId="{C659CDC5-D710-442B-B114-BED8D856F95E}" type="pres">
      <dgm:prSet presAssocID="{C333937A-0436-4337-9514-0D9F5D8FF21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0781916-F5C0-4E5D-8975-1EFFC2DEE3E0}" type="pres">
      <dgm:prSet presAssocID="{7996F9F7-E143-44A9-BB4D-219529D6F99B}" presName="centerShape" presStyleLbl="node0" presStyleIdx="0" presStyleCnt="1" custScaleX="141814" custScaleY="137749" custLinFactNeighborX="-336" custLinFactNeighborY="98"/>
      <dgm:spPr/>
      <dgm:t>
        <a:bodyPr/>
        <a:lstStyle/>
        <a:p>
          <a:endParaRPr lang="it-IT"/>
        </a:p>
      </dgm:t>
    </dgm:pt>
    <dgm:pt modelId="{E9AF00E9-9BFE-4EFC-8445-3B16FDCDAE01}" type="pres">
      <dgm:prSet presAssocID="{F76C19DC-9A0F-4CF8-B38E-5D87E3D52244}" presName="parTrans" presStyleLbl="bgSibTrans2D1" presStyleIdx="0" presStyleCnt="9"/>
      <dgm:spPr/>
      <dgm:t>
        <a:bodyPr/>
        <a:lstStyle/>
        <a:p>
          <a:endParaRPr lang="it-IT"/>
        </a:p>
      </dgm:t>
    </dgm:pt>
    <dgm:pt modelId="{951E0890-D95F-4FA2-AFBE-13248EBF0C9A}" type="pres">
      <dgm:prSet presAssocID="{E2BC6F73-7F4B-47CF-858B-DEC569618549}" presName="node" presStyleLbl="node1" presStyleIdx="0" presStyleCnt="9" custScaleX="115170" custScaleY="12439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325ADB4-4E4B-43E3-9327-0664BD94F8E1}" type="pres">
      <dgm:prSet presAssocID="{2B4408A9-F358-4695-875C-E4CF2AB6D953}" presName="parTrans" presStyleLbl="bgSibTrans2D1" presStyleIdx="1" presStyleCnt="9"/>
      <dgm:spPr/>
      <dgm:t>
        <a:bodyPr/>
        <a:lstStyle/>
        <a:p>
          <a:endParaRPr lang="it-IT"/>
        </a:p>
      </dgm:t>
    </dgm:pt>
    <dgm:pt modelId="{6D1E61B4-BF72-418B-9146-52A962A15CC6}" type="pres">
      <dgm:prSet presAssocID="{DC85B0AC-956B-42FE-A58C-8CCB01B5FA05}" presName="node" presStyleLbl="node1" presStyleIdx="1" presStyleCnt="9" custScaleX="106768" custScaleY="12549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E12773E-AEC6-4DF0-A40F-C9B9836869F5}" type="pres">
      <dgm:prSet presAssocID="{B3790147-F93E-4759-A9F2-07037ABC9147}" presName="parTrans" presStyleLbl="bgSibTrans2D1" presStyleIdx="2" presStyleCnt="9"/>
      <dgm:spPr/>
      <dgm:t>
        <a:bodyPr/>
        <a:lstStyle/>
        <a:p>
          <a:endParaRPr lang="it-IT"/>
        </a:p>
      </dgm:t>
    </dgm:pt>
    <dgm:pt modelId="{D4326C2A-2BDD-4DF5-9A6C-AE3B908FB2A1}" type="pres">
      <dgm:prSet presAssocID="{EEF9B5F4-046D-4489-A73F-3C58AFA798EC}" presName="node" presStyleLbl="node1" presStyleIdx="2" presStyleCnt="9" custScaleX="112227" custScaleY="114957" custRadScaleRad="101509" custRadScaleInc="-422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B46F1AC-13C2-4603-A07A-68FC56053E09}" type="pres">
      <dgm:prSet presAssocID="{A12FED72-09BE-4BD1-B1DA-690D796F4E0A}" presName="parTrans" presStyleLbl="bgSibTrans2D1" presStyleIdx="3" presStyleCnt="9"/>
      <dgm:spPr/>
      <dgm:t>
        <a:bodyPr/>
        <a:lstStyle/>
        <a:p>
          <a:endParaRPr lang="it-IT"/>
        </a:p>
      </dgm:t>
    </dgm:pt>
    <dgm:pt modelId="{79FA74C9-654C-44E5-B2D4-F2EDCBE77496}" type="pres">
      <dgm:prSet presAssocID="{5A6D4196-BD7B-4AEC-B657-465AD5631C9A}" presName="node" presStyleLbl="node1" presStyleIdx="3" presStyleCnt="9" custScaleX="116656" custScaleY="110858" custRadScaleRad="101184" custRadScaleInc="783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DF4902F-92BD-44E8-AD88-BECE3C8B1E5F}" type="pres">
      <dgm:prSet presAssocID="{365485CB-C5B9-400E-8AA9-2AD649F032C7}" presName="parTrans" presStyleLbl="bgSibTrans2D1" presStyleIdx="4" presStyleCnt="9"/>
      <dgm:spPr/>
      <dgm:t>
        <a:bodyPr/>
        <a:lstStyle/>
        <a:p>
          <a:endParaRPr lang="it-IT"/>
        </a:p>
      </dgm:t>
    </dgm:pt>
    <dgm:pt modelId="{B380A50F-4076-4A97-B894-893BCAD6E9C6}" type="pres">
      <dgm:prSet presAssocID="{47ED8C96-F18B-4586-95A9-AAC99CC70337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79C80BE-A3C2-4234-8471-E34127273063}" type="pres">
      <dgm:prSet presAssocID="{656BDE29-E762-4824-8AAB-ABD533B42F04}" presName="parTrans" presStyleLbl="bgSibTrans2D1" presStyleIdx="5" presStyleCnt="9"/>
      <dgm:spPr/>
      <dgm:t>
        <a:bodyPr/>
        <a:lstStyle/>
        <a:p>
          <a:endParaRPr lang="it-IT"/>
        </a:p>
      </dgm:t>
    </dgm:pt>
    <dgm:pt modelId="{82A151A5-A8B5-4F5F-9D72-068DBD05AFE0}" type="pres">
      <dgm:prSet presAssocID="{DCC5A09F-7373-46D5-8C1D-CDA5CAAFEEDB}" presName="node" presStyleLbl="node1" presStyleIdx="5" presStyleCnt="9" custScaleX="122568" custScaleY="12857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F8716E4-4C16-483B-864C-7999981B0A9B}" type="pres">
      <dgm:prSet presAssocID="{1EF6997B-22B9-4893-8387-ACDD88F97D09}" presName="parTrans" presStyleLbl="bgSibTrans2D1" presStyleIdx="6" presStyleCnt="9"/>
      <dgm:spPr/>
      <dgm:t>
        <a:bodyPr/>
        <a:lstStyle/>
        <a:p>
          <a:endParaRPr lang="it-IT"/>
        </a:p>
      </dgm:t>
    </dgm:pt>
    <dgm:pt modelId="{22E95012-4F0B-4D4A-89E5-1012FCFF8054}" type="pres">
      <dgm:prSet presAssocID="{1ACF1368-131B-4CBE-A72E-116547D4522A}" presName="node" presStyleLbl="node1" presStyleIdx="6" presStyleCnt="9" custScaleX="108133" custScaleY="110950" custRadScaleRad="103814" custRadScaleInc="1158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2CBB2DF-13C8-4520-8F66-19CB101511DA}" type="pres">
      <dgm:prSet presAssocID="{DAFFFBE3-E02F-4B90-80E6-22DF7181804B}" presName="parTrans" presStyleLbl="bgSibTrans2D1" presStyleIdx="7" presStyleCnt="9"/>
      <dgm:spPr/>
      <dgm:t>
        <a:bodyPr/>
        <a:lstStyle/>
        <a:p>
          <a:endParaRPr lang="it-IT"/>
        </a:p>
      </dgm:t>
    </dgm:pt>
    <dgm:pt modelId="{C8B16597-F05F-4C88-B73E-6A9418B70377}" type="pres">
      <dgm:prSet presAssocID="{7FEEA127-290E-40D5-AF72-A88ED5B5AD78}" presName="node" presStyleLbl="node1" presStyleIdx="7" presStyleCnt="9" custScaleX="111944" custScaleY="12049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64B23C9-8247-4CB0-BA9C-85B20BBDA3CA}" type="pres">
      <dgm:prSet presAssocID="{388E4AE5-1179-4371-AF44-E27EBE849F1C}" presName="parTrans" presStyleLbl="bgSibTrans2D1" presStyleIdx="8" presStyleCnt="9"/>
      <dgm:spPr/>
      <dgm:t>
        <a:bodyPr/>
        <a:lstStyle/>
        <a:p>
          <a:endParaRPr lang="it-IT"/>
        </a:p>
      </dgm:t>
    </dgm:pt>
    <dgm:pt modelId="{10B5D9CA-1CC6-43C0-870C-938E9C99C2E3}" type="pres">
      <dgm:prSet presAssocID="{33401144-6740-41F2-A7C4-5B1DA66AB293}" presName="node" presStyleLbl="node1" presStyleIdx="8" presStyleCnt="9" custScaleX="106171" custScaleY="12159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C18744A-64D9-4000-BBEA-942AC252CF26}" srcId="{7996F9F7-E143-44A9-BB4D-219529D6F99B}" destId="{5A6D4196-BD7B-4AEC-B657-465AD5631C9A}" srcOrd="3" destOrd="0" parTransId="{A12FED72-09BE-4BD1-B1DA-690D796F4E0A}" sibTransId="{A5851F84-125E-4F85-B9C4-4DC2C3DA17C0}"/>
    <dgm:cxn modelId="{7DA2DC84-FC62-4EC8-8253-F68D660CAC4F}" type="presOf" srcId="{388E4AE5-1179-4371-AF44-E27EBE849F1C}" destId="{A64B23C9-8247-4CB0-BA9C-85B20BBDA3CA}" srcOrd="0" destOrd="0" presId="urn:microsoft.com/office/officeart/2005/8/layout/radial4"/>
    <dgm:cxn modelId="{00FB1A7E-8BAE-4263-9A00-9E72D59A2465}" srcId="{7996F9F7-E143-44A9-BB4D-219529D6F99B}" destId="{DC85B0AC-956B-42FE-A58C-8CCB01B5FA05}" srcOrd="1" destOrd="0" parTransId="{2B4408A9-F358-4695-875C-E4CF2AB6D953}" sibTransId="{4C9E0992-E694-448B-B858-3816ED7CB0DF}"/>
    <dgm:cxn modelId="{01C024AA-5919-4B31-B823-4F14FE3F4BBD}" type="presOf" srcId="{C333937A-0436-4337-9514-0D9F5D8FF219}" destId="{C659CDC5-D710-442B-B114-BED8D856F95E}" srcOrd="0" destOrd="0" presId="urn:microsoft.com/office/officeart/2005/8/layout/radial4"/>
    <dgm:cxn modelId="{38FB41F7-DC50-45D7-A954-C99D8266896A}" srcId="{7996F9F7-E143-44A9-BB4D-219529D6F99B}" destId="{7FEEA127-290E-40D5-AF72-A88ED5B5AD78}" srcOrd="7" destOrd="0" parTransId="{DAFFFBE3-E02F-4B90-80E6-22DF7181804B}" sibTransId="{E9E0FC12-E740-4327-BBBB-6470D64C52DB}"/>
    <dgm:cxn modelId="{15966835-3C60-46C1-B1AE-AA852A26D287}" type="presOf" srcId="{2B4408A9-F358-4695-875C-E4CF2AB6D953}" destId="{9325ADB4-4E4B-43E3-9327-0664BD94F8E1}" srcOrd="0" destOrd="0" presId="urn:microsoft.com/office/officeart/2005/8/layout/radial4"/>
    <dgm:cxn modelId="{0438F292-F6FF-4CCD-8436-D82F68C9F416}" type="presOf" srcId="{A12FED72-09BE-4BD1-B1DA-690D796F4E0A}" destId="{AB46F1AC-13C2-4603-A07A-68FC56053E09}" srcOrd="0" destOrd="0" presId="urn:microsoft.com/office/officeart/2005/8/layout/radial4"/>
    <dgm:cxn modelId="{6E24ABEC-3421-41BC-998A-8B55D282603B}" type="presOf" srcId="{7FEEA127-290E-40D5-AF72-A88ED5B5AD78}" destId="{C8B16597-F05F-4C88-B73E-6A9418B70377}" srcOrd="0" destOrd="0" presId="urn:microsoft.com/office/officeart/2005/8/layout/radial4"/>
    <dgm:cxn modelId="{F42EEDF7-799F-49A3-8F59-2C3D626043CC}" type="presOf" srcId="{1EF6997B-22B9-4893-8387-ACDD88F97D09}" destId="{EF8716E4-4C16-483B-864C-7999981B0A9B}" srcOrd="0" destOrd="0" presId="urn:microsoft.com/office/officeart/2005/8/layout/radial4"/>
    <dgm:cxn modelId="{59B8D115-5AA9-4E39-8E65-CBAF2DDF3C8B}" type="presOf" srcId="{EEF9B5F4-046D-4489-A73F-3C58AFA798EC}" destId="{D4326C2A-2BDD-4DF5-9A6C-AE3B908FB2A1}" srcOrd="0" destOrd="0" presId="urn:microsoft.com/office/officeart/2005/8/layout/radial4"/>
    <dgm:cxn modelId="{8F8F68B6-3FE1-4431-BE75-F9A7DA0464A0}" type="presOf" srcId="{DAFFFBE3-E02F-4B90-80E6-22DF7181804B}" destId="{A2CBB2DF-13C8-4520-8F66-19CB101511DA}" srcOrd="0" destOrd="0" presId="urn:microsoft.com/office/officeart/2005/8/layout/radial4"/>
    <dgm:cxn modelId="{0CFCD96D-2E6B-4BDA-8B6F-19407D722FFF}" type="presOf" srcId="{47ED8C96-F18B-4586-95A9-AAC99CC70337}" destId="{B380A50F-4076-4A97-B894-893BCAD6E9C6}" srcOrd="0" destOrd="0" presId="urn:microsoft.com/office/officeart/2005/8/layout/radial4"/>
    <dgm:cxn modelId="{CD2859AA-3A8E-477C-B32A-ACE66C3D6DEE}" srcId="{7996F9F7-E143-44A9-BB4D-219529D6F99B}" destId="{E2BC6F73-7F4B-47CF-858B-DEC569618549}" srcOrd="0" destOrd="0" parTransId="{F76C19DC-9A0F-4CF8-B38E-5D87E3D52244}" sibTransId="{7034FA63-01F5-4739-9763-463B8AA643A1}"/>
    <dgm:cxn modelId="{70FEA48A-7CD6-4C8C-A49D-FA483230A6BE}" srcId="{C333937A-0436-4337-9514-0D9F5D8FF219}" destId="{7996F9F7-E143-44A9-BB4D-219529D6F99B}" srcOrd="0" destOrd="0" parTransId="{1E486195-24D2-444D-8637-5D98B9F279B9}" sibTransId="{F931BD42-5D28-4F5A-B12B-F25949726665}"/>
    <dgm:cxn modelId="{BB44513E-59FD-41CF-AFF0-8637F89B9EAB}" srcId="{7996F9F7-E143-44A9-BB4D-219529D6F99B}" destId="{1ACF1368-131B-4CBE-A72E-116547D4522A}" srcOrd="6" destOrd="0" parTransId="{1EF6997B-22B9-4893-8387-ACDD88F97D09}" sibTransId="{47C41FD7-6548-4EFA-A5DC-4B05C5F69387}"/>
    <dgm:cxn modelId="{942897FC-1D7D-41AA-A794-9AFFC2247812}" type="presOf" srcId="{DC85B0AC-956B-42FE-A58C-8CCB01B5FA05}" destId="{6D1E61B4-BF72-418B-9146-52A962A15CC6}" srcOrd="0" destOrd="0" presId="urn:microsoft.com/office/officeart/2005/8/layout/radial4"/>
    <dgm:cxn modelId="{9B29BEE1-8F43-4306-B878-4D58EDC32EDA}" type="presOf" srcId="{DCC5A09F-7373-46D5-8C1D-CDA5CAAFEEDB}" destId="{82A151A5-A8B5-4F5F-9D72-068DBD05AFE0}" srcOrd="0" destOrd="0" presId="urn:microsoft.com/office/officeart/2005/8/layout/radial4"/>
    <dgm:cxn modelId="{281D108F-23F9-4E63-B187-5FE3C9977934}" type="presOf" srcId="{B3790147-F93E-4759-A9F2-07037ABC9147}" destId="{BE12773E-AEC6-4DF0-A40F-C9B9836869F5}" srcOrd="0" destOrd="0" presId="urn:microsoft.com/office/officeart/2005/8/layout/radial4"/>
    <dgm:cxn modelId="{69BC26CC-5C86-4E60-9167-55C765B7330F}" srcId="{7996F9F7-E143-44A9-BB4D-219529D6F99B}" destId="{EEF9B5F4-046D-4489-A73F-3C58AFA798EC}" srcOrd="2" destOrd="0" parTransId="{B3790147-F93E-4759-A9F2-07037ABC9147}" sibTransId="{E946ACF5-6016-4B8F-AFFC-7AF56235DD54}"/>
    <dgm:cxn modelId="{6EF11307-5968-4261-81C3-1A42BA431894}" srcId="{7996F9F7-E143-44A9-BB4D-219529D6F99B}" destId="{47ED8C96-F18B-4586-95A9-AAC99CC70337}" srcOrd="4" destOrd="0" parTransId="{365485CB-C5B9-400E-8AA9-2AD649F032C7}" sibTransId="{830962D0-1D7C-4D0E-BA1A-60D779812292}"/>
    <dgm:cxn modelId="{396C0E4B-9121-4D62-8E56-726A95FCBD0E}" type="presOf" srcId="{5A6D4196-BD7B-4AEC-B657-465AD5631C9A}" destId="{79FA74C9-654C-44E5-B2D4-F2EDCBE77496}" srcOrd="0" destOrd="0" presId="urn:microsoft.com/office/officeart/2005/8/layout/radial4"/>
    <dgm:cxn modelId="{D1E590D8-A614-4A0C-92E1-B8B00C725911}" type="presOf" srcId="{E2BC6F73-7F4B-47CF-858B-DEC569618549}" destId="{951E0890-D95F-4FA2-AFBE-13248EBF0C9A}" srcOrd="0" destOrd="0" presId="urn:microsoft.com/office/officeart/2005/8/layout/radial4"/>
    <dgm:cxn modelId="{43F0F44A-0787-4C26-8976-C9FF60B6BEB9}" type="presOf" srcId="{7996F9F7-E143-44A9-BB4D-219529D6F99B}" destId="{60781916-F5C0-4E5D-8975-1EFFC2DEE3E0}" srcOrd="0" destOrd="0" presId="urn:microsoft.com/office/officeart/2005/8/layout/radial4"/>
    <dgm:cxn modelId="{93DEB765-D9C0-41F5-BD96-3DC8494BD052}" srcId="{7996F9F7-E143-44A9-BB4D-219529D6F99B}" destId="{DCC5A09F-7373-46D5-8C1D-CDA5CAAFEEDB}" srcOrd="5" destOrd="0" parTransId="{656BDE29-E762-4824-8AAB-ABD533B42F04}" sibTransId="{248964CE-F5B5-407D-B70D-DD9E57778255}"/>
    <dgm:cxn modelId="{8614F3A4-43A3-4B86-B909-B842732DE88E}" type="presOf" srcId="{365485CB-C5B9-400E-8AA9-2AD649F032C7}" destId="{6DF4902F-92BD-44E8-AD88-BECE3C8B1E5F}" srcOrd="0" destOrd="0" presId="urn:microsoft.com/office/officeart/2005/8/layout/radial4"/>
    <dgm:cxn modelId="{70985E8B-1B5A-41BA-B46B-BE21456914B5}" type="presOf" srcId="{656BDE29-E762-4824-8AAB-ABD533B42F04}" destId="{079C80BE-A3C2-4234-8471-E34127273063}" srcOrd="0" destOrd="0" presId="urn:microsoft.com/office/officeart/2005/8/layout/radial4"/>
    <dgm:cxn modelId="{837D075D-E8AA-46B2-8BEF-45DBB2BBC845}" srcId="{7996F9F7-E143-44A9-BB4D-219529D6F99B}" destId="{33401144-6740-41F2-A7C4-5B1DA66AB293}" srcOrd="8" destOrd="0" parTransId="{388E4AE5-1179-4371-AF44-E27EBE849F1C}" sibTransId="{5611E9D9-2CC1-4AED-BC3E-AF01009065B2}"/>
    <dgm:cxn modelId="{4F6F1308-291E-4178-8FC0-FE5E65AC2173}" type="presOf" srcId="{33401144-6740-41F2-A7C4-5B1DA66AB293}" destId="{10B5D9CA-1CC6-43C0-870C-938E9C99C2E3}" srcOrd="0" destOrd="0" presId="urn:microsoft.com/office/officeart/2005/8/layout/radial4"/>
    <dgm:cxn modelId="{68B48460-65AE-420C-ACBD-25F38675D523}" type="presOf" srcId="{1ACF1368-131B-4CBE-A72E-116547D4522A}" destId="{22E95012-4F0B-4D4A-89E5-1012FCFF8054}" srcOrd="0" destOrd="0" presId="urn:microsoft.com/office/officeart/2005/8/layout/radial4"/>
    <dgm:cxn modelId="{F449DA27-BE03-424C-BAD7-2A15ADD99B40}" type="presOf" srcId="{F76C19DC-9A0F-4CF8-B38E-5D87E3D52244}" destId="{E9AF00E9-9BFE-4EFC-8445-3B16FDCDAE01}" srcOrd="0" destOrd="0" presId="urn:microsoft.com/office/officeart/2005/8/layout/radial4"/>
    <dgm:cxn modelId="{C13B19C9-8448-4E40-9FAD-A2AD5DA174E7}" type="presParOf" srcId="{C659CDC5-D710-442B-B114-BED8D856F95E}" destId="{60781916-F5C0-4E5D-8975-1EFFC2DEE3E0}" srcOrd="0" destOrd="0" presId="urn:microsoft.com/office/officeart/2005/8/layout/radial4"/>
    <dgm:cxn modelId="{AA348645-9C49-4AB9-90ED-43E6DC0103B4}" type="presParOf" srcId="{C659CDC5-D710-442B-B114-BED8D856F95E}" destId="{E9AF00E9-9BFE-4EFC-8445-3B16FDCDAE01}" srcOrd="1" destOrd="0" presId="urn:microsoft.com/office/officeart/2005/8/layout/radial4"/>
    <dgm:cxn modelId="{0290BE1F-A0AB-4B8A-8F1D-684BD6EC8A63}" type="presParOf" srcId="{C659CDC5-D710-442B-B114-BED8D856F95E}" destId="{951E0890-D95F-4FA2-AFBE-13248EBF0C9A}" srcOrd="2" destOrd="0" presId="urn:microsoft.com/office/officeart/2005/8/layout/radial4"/>
    <dgm:cxn modelId="{B79DE313-AC72-4698-88B7-10FEC4305E34}" type="presParOf" srcId="{C659CDC5-D710-442B-B114-BED8D856F95E}" destId="{9325ADB4-4E4B-43E3-9327-0664BD94F8E1}" srcOrd="3" destOrd="0" presId="urn:microsoft.com/office/officeart/2005/8/layout/radial4"/>
    <dgm:cxn modelId="{027A7868-F428-4BF8-97AE-07772B8228F8}" type="presParOf" srcId="{C659CDC5-D710-442B-B114-BED8D856F95E}" destId="{6D1E61B4-BF72-418B-9146-52A962A15CC6}" srcOrd="4" destOrd="0" presId="urn:microsoft.com/office/officeart/2005/8/layout/radial4"/>
    <dgm:cxn modelId="{D45665E1-8FDA-4141-AAF6-02EE7716E47C}" type="presParOf" srcId="{C659CDC5-D710-442B-B114-BED8D856F95E}" destId="{BE12773E-AEC6-4DF0-A40F-C9B9836869F5}" srcOrd="5" destOrd="0" presId="urn:microsoft.com/office/officeart/2005/8/layout/radial4"/>
    <dgm:cxn modelId="{2841FF1A-0C37-4DC8-B439-6E1B36A14B59}" type="presParOf" srcId="{C659CDC5-D710-442B-B114-BED8D856F95E}" destId="{D4326C2A-2BDD-4DF5-9A6C-AE3B908FB2A1}" srcOrd="6" destOrd="0" presId="urn:microsoft.com/office/officeart/2005/8/layout/radial4"/>
    <dgm:cxn modelId="{B7DABA50-D357-4715-B8C2-6D61B8685954}" type="presParOf" srcId="{C659CDC5-D710-442B-B114-BED8D856F95E}" destId="{AB46F1AC-13C2-4603-A07A-68FC56053E09}" srcOrd="7" destOrd="0" presId="urn:microsoft.com/office/officeart/2005/8/layout/radial4"/>
    <dgm:cxn modelId="{E49A09C1-6407-4F03-BCCD-47BD2007EF9F}" type="presParOf" srcId="{C659CDC5-D710-442B-B114-BED8D856F95E}" destId="{79FA74C9-654C-44E5-B2D4-F2EDCBE77496}" srcOrd="8" destOrd="0" presId="urn:microsoft.com/office/officeart/2005/8/layout/radial4"/>
    <dgm:cxn modelId="{2B75D356-B58C-4970-880A-C350CFD18F81}" type="presParOf" srcId="{C659CDC5-D710-442B-B114-BED8D856F95E}" destId="{6DF4902F-92BD-44E8-AD88-BECE3C8B1E5F}" srcOrd="9" destOrd="0" presId="urn:microsoft.com/office/officeart/2005/8/layout/radial4"/>
    <dgm:cxn modelId="{5A15A99A-636B-4303-9F34-88B9E11BB3F3}" type="presParOf" srcId="{C659CDC5-D710-442B-B114-BED8D856F95E}" destId="{B380A50F-4076-4A97-B894-893BCAD6E9C6}" srcOrd="10" destOrd="0" presId="urn:microsoft.com/office/officeart/2005/8/layout/radial4"/>
    <dgm:cxn modelId="{0EE895B2-0DF1-47A4-9C24-9721DB8D04B1}" type="presParOf" srcId="{C659CDC5-D710-442B-B114-BED8D856F95E}" destId="{079C80BE-A3C2-4234-8471-E34127273063}" srcOrd="11" destOrd="0" presId="urn:microsoft.com/office/officeart/2005/8/layout/radial4"/>
    <dgm:cxn modelId="{CAB81DC1-F12F-46E6-9E5E-572EFFB684F9}" type="presParOf" srcId="{C659CDC5-D710-442B-B114-BED8D856F95E}" destId="{82A151A5-A8B5-4F5F-9D72-068DBD05AFE0}" srcOrd="12" destOrd="0" presId="urn:microsoft.com/office/officeart/2005/8/layout/radial4"/>
    <dgm:cxn modelId="{3298F3FF-C2C3-44B4-86F1-80A9F4AC82EC}" type="presParOf" srcId="{C659CDC5-D710-442B-B114-BED8D856F95E}" destId="{EF8716E4-4C16-483B-864C-7999981B0A9B}" srcOrd="13" destOrd="0" presId="urn:microsoft.com/office/officeart/2005/8/layout/radial4"/>
    <dgm:cxn modelId="{EA61CAB4-B6BA-4BA4-A654-9712AE2D6D30}" type="presParOf" srcId="{C659CDC5-D710-442B-B114-BED8D856F95E}" destId="{22E95012-4F0B-4D4A-89E5-1012FCFF8054}" srcOrd="14" destOrd="0" presId="urn:microsoft.com/office/officeart/2005/8/layout/radial4"/>
    <dgm:cxn modelId="{758CF1DD-83A0-4B99-AA2D-91E2AEE9FF16}" type="presParOf" srcId="{C659CDC5-D710-442B-B114-BED8D856F95E}" destId="{A2CBB2DF-13C8-4520-8F66-19CB101511DA}" srcOrd="15" destOrd="0" presId="urn:microsoft.com/office/officeart/2005/8/layout/radial4"/>
    <dgm:cxn modelId="{E943FE47-1BFE-45B7-A344-A338D1907F1A}" type="presParOf" srcId="{C659CDC5-D710-442B-B114-BED8D856F95E}" destId="{C8B16597-F05F-4C88-B73E-6A9418B70377}" srcOrd="16" destOrd="0" presId="urn:microsoft.com/office/officeart/2005/8/layout/radial4"/>
    <dgm:cxn modelId="{A5D1B53A-E839-46C4-A05A-E463838E8245}" type="presParOf" srcId="{C659CDC5-D710-442B-B114-BED8D856F95E}" destId="{A64B23C9-8247-4CB0-BA9C-85B20BBDA3CA}" srcOrd="17" destOrd="0" presId="urn:microsoft.com/office/officeart/2005/8/layout/radial4"/>
    <dgm:cxn modelId="{79232403-3DB2-411D-9579-8E788BAC4D7E}" type="presParOf" srcId="{C659CDC5-D710-442B-B114-BED8D856F95E}" destId="{10B5D9CA-1CC6-43C0-870C-938E9C99C2E3}" srcOrd="1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6A59D8-86EC-4DBC-BE1A-97157E0777F5}" type="doc">
      <dgm:prSet loTypeId="urn:microsoft.com/office/officeart/2005/8/layout/cycle4#1" loCatId="cycle" qsTypeId="urn:microsoft.com/office/officeart/2005/8/quickstyle/simple3" qsCatId="simple" csTypeId="urn:microsoft.com/office/officeart/2005/8/colors/accent6_5" csCatId="accent6" phldr="1"/>
      <dgm:spPr/>
      <dgm:t>
        <a:bodyPr/>
        <a:lstStyle/>
        <a:p>
          <a:endParaRPr lang="it-IT"/>
        </a:p>
      </dgm:t>
    </dgm:pt>
    <dgm:pt modelId="{AC11AC20-EB36-4FD3-ADA0-717B1D092F18}">
      <dgm:prSet phldrT="[Testo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it-IT" dirty="0" smtClean="0"/>
            <a:t>OSSERVAZIONE o CO-OSSERVAZIONE NARRATIVA DIRETTA</a:t>
          </a:r>
          <a:endParaRPr lang="it-IT" dirty="0"/>
        </a:p>
      </dgm:t>
    </dgm:pt>
    <dgm:pt modelId="{29E85DD0-8A1B-4D9A-984B-08D653E4F6F4}" type="parTrans" cxnId="{C0DF95B8-304C-4788-B9E6-D06973A53C7C}">
      <dgm:prSet/>
      <dgm:spPr/>
      <dgm:t>
        <a:bodyPr/>
        <a:lstStyle/>
        <a:p>
          <a:endParaRPr lang="it-IT"/>
        </a:p>
      </dgm:t>
    </dgm:pt>
    <dgm:pt modelId="{FF2BAF3D-A0B0-48B0-A643-925E650A0518}" type="sibTrans" cxnId="{C0DF95B8-304C-4788-B9E6-D06973A53C7C}">
      <dgm:prSet/>
      <dgm:spPr/>
      <dgm:t>
        <a:bodyPr/>
        <a:lstStyle/>
        <a:p>
          <a:endParaRPr lang="it-IT"/>
        </a:p>
      </dgm:t>
    </dgm:pt>
    <dgm:pt modelId="{F958137E-47C3-49C6-80E7-C0254F7717D0}">
      <dgm:prSet phldrT="[Testo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it-IT" dirty="0" smtClean="0"/>
            <a:t>ANALISI DEI PROTOCOLLI ed ELEMENTO ANALIZZATORE</a:t>
          </a:r>
          <a:endParaRPr lang="it-IT" dirty="0"/>
        </a:p>
      </dgm:t>
    </dgm:pt>
    <dgm:pt modelId="{45F69AE0-3F9F-4FB2-9DB3-5B24D9CC006A}" type="parTrans" cxnId="{0D54F017-F797-4332-B55E-E3B418C59BE8}">
      <dgm:prSet/>
      <dgm:spPr/>
      <dgm:t>
        <a:bodyPr/>
        <a:lstStyle/>
        <a:p>
          <a:endParaRPr lang="it-IT"/>
        </a:p>
      </dgm:t>
    </dgm:pt>
    <dgm:pt modelId="{16C750D9-90FB-4161-9B68-631C813055EA}" type="sibTrans" cxnId="{0D54F017-F797-4332-B55E-E3B418C59BE8}">
      <dgm:prSet/>
      <dgm:spPr/>
      <dgm:t>
        <a:bodyPr/>
        <a:lstStyle/>
        <a:p>
          <a:endParaRPr lang="it-IT"/>
        </a:p>
      </dgm:t>
    </dgm:pt>
    <dgm:pt modelId="{F13D5EA5-1C43-493F-AFC6-8C8175C7496E}">
      <dgm:prSet phldrT="[Testo]" custT="1"/>
      <dgm:spPr/>
      <dgm:t>
        <a:bodyPr/>
        <a:lstStyle/>
        <a:p>
          <a:pPr algn="l"/>
          <a:r>
            <a:rPr lang="it-IT" sz="1200" dirty="0" smtClean="0"/>
            <a:t>Confronto</a:t>
          </a:r>
          <a:endParaRPr lang="it-IT" sz="1200" dirty="0"/>
        </a:p>
      </dgm:t>
    </dgm:pt>
    <dgm:pt modelId="{70A3FA7F-A2B8-47B3-AAD8-BE1EB76F19F1}" type="parTrans" cxnId="{78885304-C163-4F77-BBE6-95AA032B1EBE}">
      <dgm:prSet/>
      <dgm:spPr/>
      <dgm:t>
        <a:bodyPr/>
        <a:lstStyle/>
        <a:p>
          <a:endParaRPr lang="it-IT"/>
        </a:p>
      </dgm:t>
    </dgm:pt>
    <dgm:pt modelId="{43E5FEC2-A464-41FB-8382-E001CD472A71}" type="sibTrans" cxnId="{78885304-C163-4F77-BBE6-95AA032B1EBE}">
      <dgm:prSet/>
      <dgm:spPr/>
      <dgm:t>
        <a:bodyPr/>
        <a:lstStyle/>
        <a:p>
          <a:endParaRPr lang="it-IT"/>
        </a:p>
      </dgm:t>
    </dgm:pt>
    <dgm:pt modelId="{9521DECF-C011-4919-A5B2-4E5BE5665779}">
      <dgm:prSet phldrT="[Testo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it-IT" dirty="0" smtClean="0"/>
            <a:t>CO-PROGETTAZIONE</a:t>
          </a:r>
          <a:endParaRPr lang="it-IT" dirty="0"/>
        </a:p>
      </dgm:t>
    </dgm:pt>
    <dgm:pt modelId="{CBB435CB-4221-473E-804C-50B41E8186D4}" type="parTrans" cxnId="{D4BA0655-8C11-4AF6-B483-9AA0F333A33C}">
      <dgm:prSet/>
      <dgm:spPr/>
      <dgm:t>
        <a:bodyPr/>
        <a:lstStyle/>
        <a:p>
          <a:endParaRPr lang="it-IT"/>
        </a:p>
      </dgm:t>
    </dgm:pt>
    <dgm:pt modelId="{768439EB-ECB4-45BA-A994-A59FE47EA996}" type="sibTrans" cxnId="{D4BA0655-8C11-4AF6-B483-9AA0F333A33C}">
      <dgm:prSet/>
      <dgm:spPr/>
      <dgm:t>
        <a:bodyPr/>
        <a:lstStyle/>
        <a:p>
          <a:endParaRPr lang="it-IT"/>
        </a:p>
      </dgm:t>
    </dgm:pt>
    <dgm:pt modelId="{E5024F55-4357-4592-ACCF-2DE1233ADE15}">
      <dgm:prSet phldrT="[Testo]" custT="1"/>
      <dgm:spPr/>
      <dgm:t>
        <a:bodyPr/>
        <a:lstStyle/>
        <a:p>
          <a:pPr marL="0">
            <a:spcAft>
              <a:spcPts val="0"/>
            </a:spcAft>
          </a:pPr>
          <a:r>
            <a:rPr lang="it-IT" sz="1200" dirty="0" smtClean="0"/>
            <a:t>Mediazione</a:t>
          </a:r>
          <a:endParaRPr lang="it-IT" sz="1200" dirty="0"/>
        </a:p>
      </dgm:t>
    </dgm:pt>
    <dgm:pt modelId="{3F7B1BAB-4F19-4A58-AA74-89F4EAF9945F}" type="parTrans" cxnId="{5A013E3E-45A9-465F-BC0B-51D6DFA58265}">
      <dgm:prSet/>
      <dgm:spPr/>
      <dgm:t>
        <a:bodyPr/>
        <a:lstStyle/>
        <a:p>
          <a:endParaRPr lang="it-IT"/>
        </a:p>
      </dgm:t>
    </dgm:pt>
    <dgm:pt modelId="{D5A69A7F-5612-46A0-A3B2-6BA9EB9BDBEB}" type="sibTrans" cxnId="{5A013E3E-45A9-465F-BC0B-51D6DFA58265}">
      <dgm:prSet/>
      <dgm:spPr/>
      <dgm:t>
        <a:bodyPr/>
        <a:lstStyle/>
        <a:p>
          <a:endParaRPr lang="it-IT"/>
        </a:p>
      </dgm:t>
    </dgm:pt>
    <dgm:pt modelId="{6874709C-D228-4583-9637-C76AE8BDA056}">
      <dgm:prSet phldrT="[Tes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it-IT" dirty="0" smtClean="0"/>
            <a:t>DOCUMENTAZIONE e VALUTAZIONE</a:t>
          </a:r>
          <a:endParaRPr lang="it-IT" dirty="0"/>
        </a:p>
      </dgm:t>
    </dgm:pt>
    <dgm:pt modelId="{854DC6FD-5C96-4978-8AF4-81F4068582BD}" type="parTrans" cxnId="{D0B25543-CF41-4658-80A0-387931E23A63}">
      <dgm:prSet/>
      <dgm:spPr/>
      <dgm:t>
        <a:bodyPr/>
        <a:lstStyle/>
        <a:p>
          <a:endParaRPr lang="it-IT"/>
        </a:p>
      </dgm:t>
    </dgm:pt>
    <dgm:pt modelId="{CEB1220D-0403-454B-9508-61C2A648BAEF}" type="sibTrans" cxnId="{D0B25543-CF41-4658-80A0-387931E23A63}">
      <dgm:prSet/>
      <dgm:spPr/>
      <dgm:t>
        <a:bodyPr/>
        <a:lstStyle/>
        <a:p>
          <a:endParaRPr lang="it-IT"/>
        </a:p>
      </dgm:t>
    </dgm:pt>
    <dgm:pt modelId="{88F79649-DDD5-4082-A5A2-FC9B5731BAC0}">
      <dgm:prSet phldrT="[Testo]" custT="1"/>
      <dgm:spPr/>
      <dgm:t>
        <a:bodyPr/>
        <a:lstStyle/>
        <a:p>
          <a:r>
            <a:rPr lang="it-IT" sz="1200" dirty="0" smtClean="0"/>
            <a:t>Che cosa documentare?</a:t>
          </a:r>
          <a:endParaRPr lang="it-IT" sz="1200" dirty="0"/>
        </a:p>
      </dgm:t>
    </dgm:pt>
    <dgm:pt modelId="{317503D6-8900-4EF5-94F3-1F8280477288}" type="parTrans" cxnId="{C2D9EDBD-2927-4F31-B511-76A038EAD719}">
      <dgm:prSet/>
      <dgm:spPr/>
      <dgm:t>
        <a:bodyPr/>
        <a:lstStyle/>
        <a:p>
          <a:endParaRPr lang="it-IT"/>
        </a:p>
      </dgm:t>
    </dgm:pt>
    <dgm:pt modelId="{878731CB-A894-46CB-A998-8E919E0728D0}" type="sibTrans" cxnId="{C2D9EDBD-2927-4F31-B511-76A038EAD719}">
      <dgm:prSet/>
      <dgm:spPr/>
      <dgm:t>
        <a:bodyPr/>
        <a:lstStyle/>
        <a:p>
          <a:endParaRPr lang="it-IT"/>
        </a:p>
      </dgm:t>
    </dgm:pt>
    <dgm:pt modelId="{46335361-98A6-4C5A-8C75-C70787E1447B}">
      <dgm:prSet phldrT="[Testo]" custT="1"/>
      <dgm:spPr/>
      <dgm:t>
        <a:bodyPr/>
        <a:lstStyle/>
        <a:p>
          <a:r>
            <a:rPr lang="it-IT" sz="1200" dirty="0" smtClean="0"/>
            <a:t>Sistematica e regolare</a:t>
          </a:r>
          <a:endParaRPr lang="it-IT" sz="1200" dirty="0"/>
        </a:p>
      </dgm:t>
    </dgm:pt>
    <dgm:pt modelId="{B6A7B2A1-1EEB-425B-85A6-F22A206FD511}" type="parTrans" cxnId="{B0C1CBC1-A73E-433B-BEEE-DAC33007463D}">
      <dgm:prSet/>
      <dgm:spPr/>
      <dgm:t>
        <a:bodyPr/>
        <a:lstStyle/>
        <a:p>
          <a:endParaRPr lang="it-IT"/>
        </a:p>
      </dgm:t>
    </dgm:pt>
    <dgm:pt modelId="{0DDF7B39-2BB6-4962-82FE-E27C99F1F9AE}" type="sibTrans" cxnId="{B0C1CBC1-A73E-433B-BEEE-DAC33007463D}">
      <dgm:prSet/>
      <dgm:spPr/>
      <dgm:t>
        <a:bodyPr/>
        <a:lstStyle/>
        <a:p>
          <a:endParaRPr lang="it-IT"/>
        </a:p>
      </dgm:t>
    </dgm:pt>
    <dgm:pt modelId="{0F10E618-057E-43F3-BE5E-E3FEBFDA1C99}">
      <dgm:prSet phldrT="[Testo]" custT="1"/>
      <dgm:spPr/>
      <dgm:t>
        <a:bodyPr/>
        <a:lstStyle/>
        <a:p>
          <a:r>
            <a:rPr lang="it-IT" sz="1200" dirty="0" smtClean="0"/>
            <a:t>Osservazione occasionale</a:t>
          </a:r>
          <a:endParaRPr lang="it-IT" sz="1200" dirty="0"/>
        </a:p>
      </dgm:t>
    </dgm:pt>
    <dgm:pt modelId="{1394548C-37C0-4738-BC76-FE28AC506820}" type="parTrans" cxnId="{451F7E8D-58C2-46FC-91D8-2C7A143E571C}">
      <dgm:prSet/>
      <dgm:spPr/>
      <dgm:t>
        <a:bodyPr/>
        <a:lstStyle/>
        <a:p>
          <a:endParaRPr lang="it-IT"/>
        </a:p>
      </dgm:t>
    </dgm:pt>
    <dgm:pt modelId="{C2E6B374-1657-4A7D-BC5C-0B7D48801A69}" type="sibTrans" cxnId="{451F7E8D-58C2-46FC-91D8-2C7A143E571C}">
      <dgm:prSet/>
      <dgm:spPr/>
      <dgm:t>
        <a:bodyPr/>
        <a:lstStyle/>
        <a:p>
          <a:endParaRPr lang="it-IT"/>
        </a:p>
      </dgm:t>
    </dgm:pt>
    <dgm:pt modelId="{BF72E6E0-1451-428E-954C-DD9C2017F122}">
      <dgm:prSet phldrT="[Testo]" custT="1"/>
      <dgm:spPr/>
      <dgm:t>
        <a:bodyPr/>
        <a:lstStyle/>
        <a:p>
          <a:r>
            <a:rPr lang="it-IT" sz="1200" dirty="0" smtClean="0"/>
            <a:t>Qualitativa</a:t>
          </a:r>
          <a:endParaRPr lang="it-IT" sz="1200" dirty="0"/>
        </a:p>
      </dgm:t>
    </dgm:pt>
    <dgm:pt modelId="{536D5987-9BAD-45B1-B909-4F845583AD47}" type="parTrans" cxnId="{F695A25A-9920-46BA-AB72-357D61E201B4}">
      <dgm:prSet/>
      <dgm:spPr/>
      <dgm:t>
        <a:bodyPr/>
        <a:lstStyle/>
        <a:p>
          <a:endParaRPr lang="it-IT"/>
        </a:p>
      </dgm:t>
    </dgm:pt>
    <dgm:pt modelId="{816604AB-9918-4BD0-80DA-E50940733181}" type="sibTrans" cxnId="{F695A25A-9920-46BA-AB72-357D61E201B4}">
      <dgm:prSet/>
      <dgm:spPr/>
      <dgm:t>
        <a:bodyPr/>
        <a:lstStyle/>
        <a:p>
          <a:endParaRPr lang="it-IT"/>
        </a:p>
      </dgm:t>
    </dgm:pt>
    <dgm:pt modelId="{F1956F51-BBC9-4B4B-9A02-3D37F2351A7F}">
      <dgm:prSet phldrT="[Testo]" custT="1"/>
      <dgm:spPr/>
      <dgm:t>
        <a:bodyPr/>
        <a:lstStyle/>
        <a:p>
          <a:r>
            <a:rPr lang="it-IT" sz="1200" dirty="0" smtClean="0"/>
            <a:t>Confrontabile</a:t>
          </a:r>
          <a:endParaRPr lang="it-IT" sz="1200" dirty="0"/>
        </a:p>
      </dgm:t>
    </dgm:pt>
    <dgm:pt modelId="{97C0FB3C-EAEF-40CB-AF6F-BD35543399A8}" type="parTrans" cxnId="{4AA6ABF6-7979-4977-9D1E-7713332C09E7}">
      <dgm:prSet/>
      <dgm:spPr/>
      <dgm:t>
        <a:bodyPr/>
        <a:lstStyle/>
        <a:p>
          <a:endParaRPr lang="it-IT"/>
        </a:p>
      </dgm:t>
    </dgm:pt>
    <dgm:pt modelId="{573D796A-D271-4DDE-A167-8A40EE4DBD98}" type="sibTrans" cxnId="{4AA6ABF6-7979-4977-9D1E-7713332C09E7}">
      <dgm:prSet/>
      <dgm:spPr/>
      <dgm:t>
        <a:bodyPr/>
        <a:lstStyle/>
        <a:p>
          <a:endParaRPr lang="it-IT"/>
        </a:p>
      </dgm:t>
    </dgm:pt>
    <dgm:pt modelId="{8284C03F-63A8-4ADF-A24C-573D35CE15FF}">
      <dgm:prSet phldrT="[Testo]" custT="1"/>
      <dgm:spPr/>
      <dgm:t>
        <a:bodyPr/>
        <a:lstStyle/>
        <a:p>
          <a:r>
            <a:rPr lang="it-IT" sz="1200" dirty="0" smtClean="0"/>
            <a:t>Registrazione audio, video, scritta</a:t>
          </a:r>
          <a:endParaRPr lang="it-IT" sz="1200" dirty="0"/>
        </a:p>
      </dgm:t>
    </dgm:pt>
    <dgm:pt modelId="{98CF29B9-66E6-4B43-8D20-794F24108602}" type="parTrans" cxnId="{A1BB3D81-93AA-4F46-8A75-C519F137E816}">
      <dgm:prSet/>
      <dgm:spPr/>
      <dgm:t>
        <a:bodyPr/>
        <a:lstStyle/>
        <a:p>
          <a:endParaRPr lang="it-IT"/>
        </a:p>
      </dgm:t>
    </dgm:pt>
    <dgm:pt modelId="{97FD7543-CC57-4DCD-AF01-308FEBE6BFA8}" type="sibTrans" cxnId="{A1BB3D81-93AA-4F46-8A75-C519F137E816}">
      <dgm:prSet/>
      <dgm:spPr/>
      <dgm:t>
        <a:bodyPr/>
        <a:lstStyle/>
        <a:p>
          <a:endParaRPr lang="it-IT"/>
        </a:p>
      </dgm:t>
    </dgm:pt>
    <dgm:pt modelId="{0ABBC389-F471-4C26-AEB8-97782B1E3B79}">
      <dgm:prSet phldrT="[Testo]" custT="1"/>
      <dgm:spPr/>
      <dgm:t>
        <a:bodyPr/>
        <a:lstStyle/>
        <a:p>
          <a:pPr algn="l"/>
          <a:r>
            <a:rPr lang="it-IT" sz="1200" dirty="0" smtClean="0"/>
            <a:t>Osservazione mirata</a:t>
          </a:r>
          <a:endParaRPr lang="it-IT" sz="1200" dirty="0"/>
        </a:p>
      </dgm:t>
    </dgm:pt>
    <dgm:pt modelId="{5DD4A92B-8A5D-49FA-AE0B-BFF52185B29F}" type="parTrans" cxnId="{C2AB77DF-EA42-4508-9D5E-7EB609FF9001}">
      <dgm:prSet/>
      <dgm:spPr/>
      <dgm:t>
        <a:bodyPr/>
        <a:lstStyle/>
        <a:p>
          <a:endParaRPr lang="it-IT"/>
        </a:p>
      </dgm:t>
    </dgm:pt>
    <dgm:pt modelId="{C986EB3C-026B-4A04-8F02-788B4F7B3AA6}" type="sibTrans" cxnId="{C2AB77DF-EA42-4508-9D5E-7EB609FF9001}">
      <dgm:prSet/>
      <dgm:spPr/>
      <dgm:t>
        <a:bodyPr/>
        <a:lstStyle/>
        <a:p>
          <a:endParaRPr lang="it-IT"/>
        </a:p>
      </dgm:t>
    </dgm:pt>
    <dgm:pt modelId="{C30C3F1A-CB55-4DC2-AA1D-166FA3466811}">
      <dgm:prSet phldrT="[Testo]" custT="1"/>
      <dgm:spPr/>
      <dgm:t>
        <a:bodyPr/>
        <a:lstStyle/>
        <a:p>
          <a:pPr algn="l"/>
          <a:r>
            <a:rPr lang="it-IT" sz="1200" dirty="0" smtClean="0"/>
            <a:t>Individuazione delle </a:t>
          </a:r>
          <a:r>
            <a:rPr lang="it-IT" sz="1200" i="1" dirty="0" smtClean="0"/>
            <a:t>tracce</a:t>
          </a:r>
          <a:endParaRPr lang="it-IT" sz="1200" dirty="0"/>
        </a:p>
      </dgm:t>
    </dgm:pt>
    <dgm:pt modelId="{D29C2CE9-5FF5-4DDE-9C1B-AB4E57E468C0}" type="parTrans" cxnId="{3BADEBC6-982F-4B26-81DD-D5FE8CCEF901}">
      <dgm:prSet/>
      <dgm:spPr/>
      <dgm:t>
        <a:bodyPr/>
        <a:lstStyle/>
        <a:p>
          <a:endParaRPr lang="it-IT"/>
        </a:p>
      </dgm:t>
    </dgm:pt>
    <dgm:pt modelId="{D234E01C-CF56-45D3-843A-ABFEC77AC038}" type="sibTrans" cxnId="{3BADEBC6-982F-4B26-81DD-D5FE8CCEF901}">
      <dgm:prSet/>
      <dgm:spPr/>
      <dgm:t>
        <a:bodyPr/>
        <a:lstStyle/>
        <a:p>
          <a:endParaRPr lang="it-IT"/>
        </a:p>
      </dgm:t>
    </dgm:pt>
    <dgm:pt modelId="{76639F4B-4B6E-4FFA-B0A2-EFCE41496E8C}">
      <dgm:prSet phldrT="[Testo]" custT="1"/>
      <dgm:spPr/>
      <dgm:t>
        <a:bodyPr/>
        <a:lstStyle/>
        <a:p>
          <a:pPr algn="l"/>
          <a:r>
            <a:rPr lang="it-IT" sz="1200" dirty="0" smtClean="0"/>
            <a:t>Individuazione dei </a:t>
          </a:r>
          <a:r>
            <a:rPr lang="it-IT" sz="1200" i="1" dirty="0" smtClean="0"/>
            <a:t>bisogn</a:t>
          </a:r>
          <a:r>
            <a:rPr lang="it-IT" sz="1200" dirty="0" smtClean="0"/>
            <a:t>i e degli</a:t>
          </a:r>
          <a:r>
            <a:rPr lang="it-IT" sz="1200" i="1" dirty="0" smtClean="0"/>
            <a:t> interessi</a:t>
          </a:r>
          <a:endParaRPr lang="it-IT" sz="1200" dirty="0"/>
        </a:p>
      </dgm:t>
    </dgm:pt>
    <dgm:pt modelId="{5C28349A-BD28-4C0F-B48F-384F4964AEF4}" type="parTrans" cxnId="{46AEA808-19CC-4815-9811-34926E6187FA}">
      <dgm:prSet/>
      <dgm:spPr/>
      <dgm:t>
        <a:bodyPr/>
        <a:lstStyle/>
        <a:p>
          <a:endParaRPr lang="it-IT"/>
        </a:p>
      </dgm:t>
    </dgm:pt>
    <dgm:pt modelId="{5EC5E230-2BFC-4444-B238-E045AE20D228}" type="sibTrans" cxnId="{46AEA808-19CC-4815-9811-34926E6187FA}">
      <dgm:prSet/>
      <dgm:spPr/>
      <dgm:t>
        <a:bodyPr/>
        <a:lstStyle/>
        <a:p>
          <a:endParaRPr lang="it-IT"/>
        </a:p>
      </dgm:t>
    </dgm:pt>
    <dgm:pt modelId="{1202507C-7B5F-4B10-B044-898715E5D3A9}">
      <dgm:prSet phldrT="[Testo]" custT="1"/>
      <dgm:spPr/>
      <dgm:t>
        <a:bodyPr/>
        <a:lstStyle/>
        <a:p>
          <a:pPr algn="l"/>
          <a:r>
            <a:rPr lang="it-IT" sz="1200" dirty="0" smtClean="0"/>
            <a:t>Elaborazione </a:t>
          </a:r>
          <a:r>
            <a:rPr lang="it-IT" sz="1200" i="1" u="none" dirty="0" smtClean="0"/>
            <a:t>mappa nodale</a:t>
          </a:r>
          <a:endParaRPr lang="it-IT" sz="1200" i="1" u="none" dirty="0"/>
        </a:p>
      </dgm:t>
    </dgm:pt>
    <dgm:pt modelId="{E3CCCA99-D48D-4639-8807-8BD12FA98931}" type="parTrans" cxnId="{5C7F89EE-B03F-4A2C-8D0E-3385E2883B3A}">
      <dgm:prSet/>
      <dgm:spPr/>
      <dgm:t>
        <a:bodyPr/>
        <a:lstStyle/>
        <a:p>
          <a:endParaRPr lang="it-IT"/>
        </a:p>
      </dgm:t>
    </dgm:pt>
    <dgm:pt modelId="{14FB09D2-4227-475D-B973-741482B000E1}" type="sibTrans" cxnId="{5C7F89EE-B03F-4A2C-8D0E-3385E2883B3A}">
      <dgm:prSet/>
      <dgm:spPr/>
      <dgm:t>
        <a:bodyPr/>
        <a:lstStyle/>
        <a:p>
          <a:endParaRPr lang="it-IT"/>
        </a:p>
      </dgm:t>
    </dgm:pt>
    <dgm:pt modelId="{C7E774E5-A9A4-4DBB-A168-6AAC3949896D}">
      <dgm:prSet phldrT="[Testo]" custT="1"/>
      <dgm:spPr/>
      <dgm:t>
        <a:bodyPr/>
        <a:lstStyle/>
        <a:p>
          <a:pPr algn="l"/>
          <a:r>
            <a:rPr lang="it-IT" sz="1200" i="0" u="none" dirty="0" smtClean="0"/>
            <a:t>Conversazione</a:t>
          </a:r>
          <a:endParaRPr lang="it-IT" sz="1200" i="0" u="none" dirty="0"/>
        </a:p>
      </dgm:t>
    </dgm:pt>
    <dgm:pt modelId="{F39C965D-8509-4F8D-B865-39B4CBAF704E}" type="parTrans" cxnId="{1E057A81-A251-4C1A-9C37-A95D3091D88B}">
      <dgm:prSet/>
      <dgm:spPr/>
      <dgm:t>
        <a:bodyPr/>
        <a:lstStyle/>
        <a:p>
          <a:endParaRPr lang="it-IT"/>
        </a:p>
      </dgm:t>
    </dgm:pt>
    <dgm:pt modelId="{F5A78A4A-3D7D-47F9-B3FB-C79D63822547}" type="sibTrans" cxnId="{1E057A81-A251-4C1A-9C37-A95D3091D88B}">
      <dgm:prSet/>
      <dgm:spPr/>
      <dgm:t>
        <a:bodyPr/>
        <a:lstStyle/>
        <a:p>
          <a:endParaRPr lang="it-IT"/>
        </a:p>
      </dgm:t>
    </dgm:pt>
    <dgm:pt modelId="{810BD9E4-2094-4CEF-900A-21685EA49178}">
      <dgm:prSet phldrT="[Testo]" custT="1"/>
      <dgm:spPr/>
      <dgm:t>
        <a:bodyPr/>
        <a:lstStyle/>
        <a:p>
          <a:pPr algn="l"/>
          <a:r>
            <a:rPr lang="it-IT" sz="1200" i="0" u="none" dirty="0" smtClean="0"/>
            <a:t>Provocazione</a:t>
          </a:r>
          <a:endParaRPr lang="it-IT" sz="1200" i="0" u="none" dirty="0"/>
        </a:p>
      </dgm:t>
    </dgm:pt>
    <dgm:pt modelId="{60CF6091-2780-451D-A808-7D4978668F63}" type="parTrans" cxnId="{72E2741D-9F5D-44D7-ABC2-A57E44C17BE1}">
      <dgm:prSet/>
      <dgm:spPr/>
      <dgm:t>
        <a:bodyPr/>
        <a:lstStyle/>
        <a:p>
          <a:endParaRPr lang="it-IT"/>
        </a:p>
      </dgm:t>
    </dgm:pt>
    <dgm:pt modelId="{E98EE039-1322-486B-AB9B-B05FD3129A13}" type="sibTrans" cxnId="{72E2741D-9F5D-44D7-ABC2-A57E44C17BE1}">
      <dgm:prSet/>
      <dgm:spPr/>
      <dgm:t>
        <a:bodyPr/>
        <a:lstStyle/>
        <a:p>
          <a:endParaRPr lang="it-IT"/>
        </a:p>
      </dgm:t>
    </dgm:pt>
    <dgm:pt modelId="{55A8DAE7-90B8-459B-AADA-0EEE70081105}">
      <dgm:prSet phldrT="[Testo]" custT="1"/>
      <dgm:spPr/>
      <dgm:t>
        <a:bodyPr/>
        <a:lstStyle/>
        <a:p>
          <a:pPr algn="l"/>
          <a:r>
            <a:rPr lang="it-IT" sz="1200" i="0" u="none" dirty="0" smtClean="0"/>
            <a:t>Ri-osservazione</a:t>
          </a:r>
          <a:endParaRPr lang="it-IT" sz="1200" i="0" u="none" dirty="0"/>
        </a:p>
      </dgm:t>
    </dgm:pt>
    <dgm:pt modelId="{FB7D55BA-59D3-4569-820B-13C6988CD913}" type="parTrans" cxnId="{63EAEB3A-5398-427D-B8DF-103DE8E7F80B}">
      <dgm:prSet/>
      <dgm:spPr/>
      <dgm:t>
        <a:bodyPr/>
        <a:lstStyle/>
        <a:p>
          <a:endParaRPr lang="it-IT"/>
        </a:p>
      </dgm:t>
    </dgm:pt>
    <dgm:pt modelId="{2335E6B1-1081-4302-BC77-22C7C6BD4046}" type="sibTrans" cxnId="{63EAEB3A-5398-427D-B8DF-103DE8E7F80B}">
      <dgm:prSet/>
      <dgm:spPr/>
      <dgm:t>
        <a:bodyPr/>
        <a:lstStyle/>
        <a:p>
          <a:endParaRPr lang="it-IT"/>
        </a:p>
      </dgm:t>
    </dgm:pt>
    <dgm:pt modelId="{5EBD6266-4AD1-4A4A-8794-33E5BF910BD6}">
      <dgm:prSet phldrT="[Testo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it-IT" sz="1200" dirty="0" smtClean="0"/>
            <a:t>Negoziazione</a:t>
          </a:r>
          <a:endParaRPr lang="it-IT" sz="1200" dirty="0"/>
        </a:p>
      </dgm:t>
    </dgm:pt>
    <dgm:pt modelId="{D16F1373-CF1E-4074-B2F8-6644E3F76513}" type="parTrans" cxnId="{87F61720-5AA0-41B8-AA73-55BDFB2BE19F}">
      <dgm:prSet/>
      <dgm:spPr/>
      <dgm:t>
        <a:bodyPr/>
        <a:lstStyle/>
        <a:p>
          <a:endParaRPr lang="it-IT"/>
        </a:p>
      </dgm:t>
    </dgm:pt>
    <dgm:pt modelId="{F160D0CC-EC2D-4F8C-9643-EDC547BD4C91}" type="sibTrans" cxnId="{87F61720-5AA0-41B8-AA73-55BDFB2BE19F}">
      <dgm:prSet/>
      <dgm:spPr/>
      <dgm:t>
        <a:bodyPr/>
        <a:lstStyle/>
        <a:p>
          <a:endParaRPr lang="it-IT"/>
        </a:p>
      </dgm:t>
    </dgm:pt>
    <dgm:pt modelId="{4989CFF8-9C28-48F3-8138-AEB461462318}">
      <dgm:prSet phldrT="[Testo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it-IT" sz="1200" dirty="0" err="1" smtClean="0"/>
            <a:t>Co-costruzione</a:t>
          </a:r>
          <a:r>
            <a:rPr lang="it-IT" sz="1200" dirty="0" smtClean="0"/>
            <a:t> della </a:t>
          </a:r>
          <a:r>
            <a:rPr lang="it-IT" sz="1200" i="1" dirty="0" smtClean="0"/>
            <a:t>trama narrativa</a:t>
          </a:r>
          <a:r>
            <a:rPr lang="it-IT" sz="1200" i="0" dirty="0" smtClean="0"/>
            <a:t> e del contesto</a:t>
          </a:r>
          <a:endParaRPr lang="it-IT" sz="1200" dirty="0"/>
        </a:p>
      </dgm:t>
    </dgm:pt>
    <dgm:pt modelId="{C70238DD-4517-4CE5-814B-6598586F7408}" type="parTrans" cxnId="{708CB6DA-5D96-48A6-9DD0-948DE9925678}">
      <dgm:prSet/>
      <dgm:spPr/>
      <dgm:t>
        <a:bodyPr/>
        <a:lstStyle/>
        <a:p>
          <a:endParaRPr lang="it-IT"/>
        </a:p>
      </dgm:t>
    </dgm:pt>
    <dgm:pt modelId="{A302A411-DF33-462D-BD53-6261FC6A7A4C}" type="sibTrans" cxnId="{708CB6DA-5D96-48A6-9DD0-948DE9925678}">
      <dgm:prSet/>
      <dgm:spPr/>
      <dgm:t>
        <a:bodyPr/>
        <a:lstStyle/>
        <a:p>
          <a:endParaRPr lang="it-IT"/>
        </a:p>
      </dgm:t>
    </dgm:pt>
    <dgm:pt modelId="{E2E38497-B66E-4770-8BB3-3D8820535B7B}">
      <dgm:prSet phldrT="[Testo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it-IT" sz="1200" dirty="0" err="1" smtClean="0"/>
            <a:t>Co-evoluzione</a:t>
          </a:r>
          <a:r>
            <a:rPr lang="it-IT" sz="1200" dirty="0" smtClean="0"/>
            <a:t> delle direzionalità in gioco</a:t>
          </a:r>
          <a:endParaRPr lang="it-IT" sz="1200" dirty="0"/>
        </a:p>
      </dgm:t>
    </dgm:pt>
    <dgm:pt modelId="{850BD138-7DA8-41A9-B84B-D739482D4F6D}" type="parTrans" cxnId="{494697AD-08AD-4FD9-A4C7-5DB91C2C7B87}">
      <dgm:prSet/>
      <dgm:spPr/>
      <dgm:t>
        <a:bodyPr/>
        <a:lstStyle/>
        <a:p>
          <a:endParaRPr lang="it-IT"/>
        </a:p>
      </dgm:t>
    </dgm:pt>
    <dgm:pt modelId="{96B0D077-C8C2-4DA3-84A9-CD2AB2EBCDA5}" type="sibTrans" cxnId="{494697AD-08AD-4FD9-A4C7-5DB91C2C7B87}">
      <dgm:prSet/>
      <dgm:spPr/>
      <dgm:t>
        <a:bodyPr/>
        <a:lstStyle/>
        <a:p>
          <a:endParaRPr lang="it-IT"/>
        </a:p>
      </dgm:t>
    </dgm:pt>
    <dgm:pt modelId="{097571E6-E4F3-4492-B648-72DC11756B1E}">
      <dgm:prSet phldrT="[Testo]" custT="1"/>
      <dgm:spPr/>
      <dgm:t>
        <a:bodyPr/>
        <a:lstStyle/>
        <a:p>
          <a:pPr marL="114300">
            <a:spcAft>
              <a:spcPct val="15000"/>
            </a:spcAft>
          </a:pPr>
          <a:r>
            <a:rPr lang="it-IT" sz="1200" dirty="0" err="1" smtClean="0"/>
            <a:t>Co-progettazione</a:t>
          </a:r>
          <a:endParaRPr lang="it-IT" sz="1200" dirty="0"/>
        </a:p>
      </dgm:t>
    </dgm:pt>
    <dgm:pt modelId="{C76CA8E0-A221-4AA7-8F2B-044C750E5C3D}" type="parTrans" cxnId="{A19246DF-0619-4580-A0CA-92B2684B2385}">
      <dgm:prSet/>
      <dgm:spPr/>
      <dgm:t>
        <a:bodyPr/>
        <a:lstStyle/>
        <a:p>
          <a:endParaRPr lang="it-IT"/>
        </a:p>
      </dgm:t>
    </dgm:pt>
    <dgm:pt modelId="{13A254BD-E0A7-4CE9-8FC9-B04521CDE15F}" type="sibTrans" cxnId="{A19246DF-0619-4580-A0CA-92B2684B2385}">
      <dgm:prSet/>
      <dgm:spPr/>
      <dgm:t>
        <a:bodyPr/>
        <a:lstStyle/>
        <a:p>
          <a:endParaRPr lang="it-IT"/>
        </a:p>
      </dgm:t>
    </dgm:pt>
    <dgm:pt modelId="{5E497F18-39C0-4E0E-A803-BEDD2D9EBF05}">
      <dgm:prSet phldrT="[Testo]" custT="1"/>
      <dgm:spPr/>
      <dgm:t>
        <a:bodyPr/>
        <a:lstStyle/>
        <a:p>
          <a:r>
            <a:rPr lang="it-IT" sz="1200" dirty="0" smtClean="0"/>
            <a:t>Perché documentare?</a:t>
          </a:r>
          <a:endParaRPr lang="it-IT" sz="1200" dirty="0"/>
        </a:p>
      </dgm:t>
    </dgm:pt>
    <dgm:pt modelId="{C7900533-81B3-4EE8-9F86-9392F46A1163}" type="parTrans" cxnId="{BB9DCD8A-FEDA-42A5-91DB-130B19AFA864}">
      <dgm:prSet/>
      <dgm:spPr/>
      <dgm:t>
        <a:bodyPr/>
        <a:lstStyle/>
        <a:p>
          <a:endParaRPr lang="it-IT"/>
        </a:p>
      </dgm:t>
    </dgm:pt>
    <dgm:pt modelId="{765A02BA-79C2-4D81-84A1-A9D614BA0DD1}" type="sibTrans" cxnId="{BB9DCD8A-FEDA-42A5-91DB-130B19AFA864}">
      <dgm:prSet/>
      <dgm:spPr/>
      <dgm:t>
        <a:bodyPr/>
        <a:lstStyle/>
        <a:p>
          <a:endParaRPr lang="it-IT"/>
        </a:p>
      </dgm:t>
    </dgm:pt>
    <dgm:pt modelId="{1798E29C-CB3D-436E-B9A5-A85F55846C04}">
      <dgm:prSet phldrT="[Testo]" custT="1"/>
      <dgm:spPr/>
      <dgm:t>
        <a:bodyPr/>
        <a:lstStyle/>
        <a:p>
          <a:r>
            <a:rPr lang="it-IT" sz="1200" dirty="0" smtClean="0"/>
            <a:t>Come documentare?</a:t>
          </a:r>
          <a:endParaRPr lang="it-IT" sz="1200" dirty="0"/>
        </a:p>
      </dgm:t>
    </dgm:pt>
    <dgm:pt modelId="{E6858A7C-AACE-48A3-BAD7-746E3D19CB4B}" type="parTrans" cxnId="{B820BBB3-1093-4727-91B1-79B90A88BA19}">
      <dgm:prSet/>
      <dgm:spPr/>
      <dgm:t>
        <a:bodyPr/>
        <a:lstStyle/>
        <a:p>
          <a:endParaRPr lang="it-IT"/>
        </a:p>
      </dgm:t>
    </dgm:pt>
    <dgm:pt modelId="{18C5C42A-FD79-4A72-B694-5A92BA9995B3}" type="sibTrans" cxnId="{B820BBB3-1093-4727-91B1-79B90A88BA19}">
      <dgm:prSet/>
      <dgm:spPr/>
      <dgm:t>
        <a:bodyPr/>
        <a:lstStyle/>
        <a:p>
          <a:endParaRPr lang="it-IT"/>
        </a:p>
      </dgm:t>
    </dgm:pt>
    <dgm:pt modelId="{A10446D5-B062-4499-B4BA-7BA4737A4A68}">
      <dgm:prSet phldrT="[Testo]" custT="1"/>
      <dgm:spPr/>
      <dgm:t>
        <a:bodyPr/>
        <a:lstStyle/>
        <a:p>
          <a:r>
            <a:rPr lang="it-IT" sz="1200" dirty="0" smtClean="0"/>
            <a:t>Per chi documentare?</a:t>
          </a:r>
          <a:endParaRPr lang="it-IT" sz="1200" dirty="0"/>
        </a:p>
      </dgm:t>
    </dgm:pt>
    <dgm:pt modelId="{556119F4-212D-4CD7-BD9A-77B5CA7E558B}" type="parTrans" cxnId="{5D0CB569-3D96-4ACD-87CC-1E4819375FD7}">
      <dgm:prSet/>
      <dgm:spPr/>
      <dgm:t>
        <a:bodyPr/>
        <a:lstStyle/>
        <a:p>
          <a:endParaRPr lang="it-IT"/>
        </a:p>
      </dgm:t>
    </dgm:pt>
    <dgm:pt modelId="{FB64F19F-44E4-41FD-852B-0671350CCD78}" type="sibTrans" cxnId="{5D0CB569-3D96-4ACD-87CC-1E4819375FD7}">
      <dgm:prSet/>
      <dgm:spPr/>
      <dgm:t>
        <a:bodyPr/>
        <a:lstStyle/>
        <a:p>
          <a:endParaRPr lang="it-IT"/>
        </a:p>
      </dgm:t>
    </dgm:pt>
    <dgm:pt modelId="{4E131DF9-4DCF-4B8B-B532-5450F5A31C14}">
      <dgm:prSet phldrT="[Testo]" custT="1"/>
      <dgm:spPr/>
      <dgm:t>
        <a:bodyPr/>
        <a:lstStyle/>
        <a:p>
          <a:r>
            <a:rPr lang="it-IT" sz="1200" dirty="0" smtClean="0"/>
            <a:t>Cosa valutare?</a:t>
          </a:r>
          <a:endParaRPr lang="it-IT" sz="1200" dirty="0"/>
        </a:p>
      </dgm:t>
    </dgm:pt>
    <dgm:pt modelId="{529D2044-3459-44DB-A1DD-7875A1F99525}" type="parTrans" cxnId="{5CE61D20-153D-417C-9918-8DF9F8966EFE}">
      <dgm:prSet/>
      <dgm:spPr/>
      <dgm:t>
        <a:bodyPr/>
        <a:lstStyle/>
        <a:p>
          <a:endParaRPr lang="it-IT"/>
        </a:p>
      </dgm:t>
    </dgm:pt>
    <dgm:pt modelId="{E208CB43-F593-4A61-930F-85FDCC88EAEF}" type="sibTrans" cxnId="{5CE61D20-153D-417C-9918-8DF9F8966EFE}">
      <dgm:prSet/>
      <dgm:spPr/>
      <dgm:t>
        <a:bodyPr/>
        <a:lstStyle/>
        <a:p>
          <a:endParaRPr lang="it-IT"/>
        </a:p>
      </dgm:t>
    </dgm:pt>
    <dgm:pt modelId="{75839E43-7624-4D81-A338-618E9607A268}">
      <dgm:prSet phldrT="[Testo]" custT="1"/>
      <dgm:spPr/>
      <dgm:t>
        <a:bodyPr/>
        <a:lstStyle/>
        <a:p>
          <a:r>
            <a:rPr lang="it-IT" sz="1200" dirty="0" smtClean="0"/>
            <a:t>Quando valutare?</a:t>
          </a:r>
          <a:endParaRPr lang="it-IT" sz="1200" dirty="0"/>
        </a:p>
      </dgm:t>
    </dgm:pt>
    <dgm:pt modelId="{8AA9D256-8BCB-4AD8-B5EF-73734D11C962}" type="parTrans" cxnId="{DD3839BA-BB05-4D7A-860E-08E5012D5321}">
      <dgm:prSet/>
      <dgm:spPr/>
      <dgm:t>
        <a:bodyPr/>
        <a:lstStyle/>
        <a:p>
          <a:endParaRPr lang="it-IT"/>
        </a:p>
      </dgm:t>
    </dgm:pt>
    <dgm:pt modelId="{86688634-7719-4E52-BFD3-23AE921C9DF5}" type="sibTrans" cxnId="{DD3839BA-BB05-4D7A-860E-08E5012D5321}">
      <dgm:prSet/>
      <dgm:spPr/>
      <dgm:t>
        <a:bodyPr/>
        <a:lstStyle/>
        <a:p>
          <a:endParaRPr lang="it-IT"/>
        </a:p>
      </dgm:t>
    </dgm:pt>
    <dgm:pt modelId="{CC89E4A6-8FAD-4CE5-9B03-C83B397D6980}">
      <dgm:prSet phldrT="[Testo]" custT="1"/>
      <dgm:spPr/>
      <dgm:t>
        <a:bodyPr/>
        <a:lstStyle/>
        <a:p>
          <a:r>
            <a:rPr lang="it-IT" sz="1200" dirty="0" smtClean="0"/>
            <a:t>Perché valutare?</a:t>
          </a:r>
          <a:endParaRPr lang="it-IT" sz="1200" dirty="0"/>
        </a:p>
      </dgm:t>
    </dgm:pt>
    <dgm:pt modelId="{4AC0B9B8-7134-4B08-94A9-D9F2E80B84C0}" type="parTrans" cxnId="{BCA4C41A-6607-4B4C-913A-13E3E4ACB3EA}">
      <dgm:prSet/>
      <dgm:spPr/>
      <dgm:t>
        <a:bodyPr/>
        <a:lstStyle/>
        <a:p>
          <a:endParaRPr lang="it-IT"/>
        </a:p>
      </dgm:t>
    </dgm:pt>
    <dgm:pt modelId="{42583017-381C-4C4E-83DF-8BCA23BBCE93}" type="sibTrans" cxnId="{BCA4C41A-6607-4B4C-913A-13E3E4ACB3EA}">
      <dgm:prSet/>
      <dgm:spPr/>
      <dgm:t>
        <a:bodyPr/>
        <a:lstStyle/>
        <a:p>
          <a:endParaRPr lang="it-IT"/>
        </a:p>
      </dgm:t>
    </dgm:pt>
    <dgm:pt modelId="{B7A54CEF-535E-40EC-A64E-239A4252B354}">
      <dgm:prSet phldrT="[Testo]" custT="1"/>
      <dgm:spPr/>
      <dgm:t>
        <a:bodyPr/>
        <a:lstStyle/>
        <a:p>
          <a:r>
            <a:rPr lang="it-IT" sz="1200" dirty="0" smtClean="0"/>
            <a:t>Osservazione generalizzata</a:t>
          </a:r>
          <a:endParaRPr lang="it-IT" sz="1200" dirty="0"/>
        </a:p>
      </dgm:t>
    </dgm:pt>
    <dgm:pt modelId="{48BBD9DD-4B6D-46E7-A5F6-24BF73DB0E74}" type="parTrans" cxnId="{5122932F-F983-495B-B670-27F1B11E31F1}">
      <dgm:prSet/>
      <dgm:spPr/>
      <dgm:t>
        <a:bodyPr/>
        <a:lstStyle/>
        <a:p>
          <a:endParaRPr lang="it-IT"/>
        </a:p>
      </dgm:t>
    </dgm:pt>
    <dgm:pt modelId="{17355B47-5065-4815-A735-16B98DE0C77A}" type="sibTrans" cxnId="{5122932F-F983-495B-B670-27F1B11E31F1}">
      <dgm:prSet/>
      <dgm:spPr/>
      <dgm:t>
        <a:bodyPr/>
        <a:lstStyle/>
        <a:p>
          <a:endParaRPr lang="it-IT"/>
        </a:p>
      </dgm:t>
    </dgm:pt>
    <dgm:pt modelId="{29E91FB8-FCA5-4128-A5B6-91ECF586C10D}" type="pres">
      <dgm:prSet presAssocID="{9A6A59D8-86EC-4DBC-BE1A-97157E0777F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9BDF6BB7-0D66-4751-A612-0A5F4059EB51}" type="pres">
      <dgm:prSet presAssocID="{9A6A59D8-86EC-4DBC-BE1A-97157E0777F5}" presName="children" presStyleCnt="0"/>
      <dgm:spPr/>
      <dgm:t>
        <a:bodyPr/>
        <a:lstStyle/>
        <a:p>
          <a:endParaRPr lang="it-IT"/>
        </a:p>
      </dgm:t>
    </dgm:pt>
    <dgm:pt modelId="{D960F6F4-FB95-4E7F-AD05-DA6C717EC929}" type="pres">
      <dgm:prSet presAssocID="{9A6A59D8-86EC-4DBC-BE1A-97157E0777F5}" presName="child1group" presStyleCnt="0"/>
      <dgm:spPr/>
      <dgm:t>
        <a:bodyPr/>
        <a:lstStyle/>
        <a:p>
          <a:endParaRPr lang="it-IT"/>
        </a:p>
      </dgm:t>
    </dgm:pt>
    <dgm:pt modelId="{69B1F039-4D15-4E29-917D-60D30D4CE2C7}" type="pres">
      <dgm:prSet presAssocID="{9A6A59D8-86EC-4DBC-BE1A-97157E0777F5}" presName="child1" presStyleLbl="bgAcc1" presStyleIdx="0" presStyleCnt="4" custScaleX="105013" custScaleY="123757" custLinFactNeighborX="-13869" custLinFactNeighborY="6007"/>
      <dgm:spPr/>
      <dgm:t>
        <a:bodyPr/>
        <a:lstStyle/>
        <a:p>
          <a:endParaRPr lang="it-IT"/>
        </a:p>
      </dgm:t>
    </dgm:pt>
    <dgm:pt modelId="{34CC37E9-ABC0-4A35-B351-3AD021F6B515}" type="pres">
      <dgm:prSet presAssocID="{9A6A59D8-86EC-4DBC-BE1A-97157E0777F5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5EB11A4-D22D-49A1-8275-8A802526E1B6}" type="pres">
      <dgm:prSet presAssocID="{9A6A59D8-86EC-4DBC-BE1A-97157E0777F5}" presName="child2group" presStyleCnt="0"/>
      <dgm:spPr/>
      <dgm:t>
        <a:bodyPr/>
        <a:lstStyle/>
        <a:p>
          <a:endParaRPr lang="it-IT"/>
        </a:p>
      </dgm:t>
    </dgm:pt>
    <dgm:pt modelId="{BBA477C2-D443-4190-A04A-61022F007C1D}" type="pres">
      <dgm:prSet presAssocID="{9A6A59D8-86EC-4DBC-BE1A-97157E0777F5}" presName="child2" presStyleLbl="bgAcc1" presStyleIdx="1" presStyleCnt="4" custScaleX="102744" custScaleY="124781" custLinFactNeighborX="21583" custLinFactNeighborY="6519"/>
      <dgm:spPr/>
      <dgm:t>
        <a:bodyPr/>
        <a:lstStyle/>
        <a:p>
          <a:endParaRPr lang="it-IT"/>
        </a:p>
      </dgm:t>
    </dgm:pt>
    <dgm:pt modelId="{1B8CCA74-B8B7-46F3-8050-299B3B68826E}" type="pres">
      <dgm:prSet presAssocID="{9A6A59D8-86EC-4DBC-BE1A-97157E0777F5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8AB3E1F-D61C-4ED0-8672-60036F0C3607}" type="pres">
      <dgm:prSet presAssocID="{9A6A59D8-86EC-4DBC-BE1A-97157E0777F5}" presName="child3group" presStyleCnt="0"/>
      <dgm:spPr/>
      <dgm:t>
        <a:bodyPr/>
        <a:lstStyle/>
        <a:p>
          <a:endParaRPr lang="it-IT"/>
        </a:p>
      </dgm:t>
    </dgm:pt>
    <dgm:pt modelId="{37729616-28CD-4CDB-96D8-713F4BCB8E0B}" type="pres">
      <dgm:prSet presAssocID="{9A6A59D8-86EC-4DBC-BE1A-97157E0777F5}" presName="child3" presStyleLbl="bgAcc1" presStyleIdx="2" presStyleCnt="4" custScaleX="106903" custScaleY="119051" custLinFactNeighborX="19975" custLinFactNeighborY="-18600"/>
      <dgm:spPr/>
      <dgm:t>
        <a:bodyPr/>
        <a:lstStyle/>
        <a:p>
          <a:endParaRPr lang="it-IT"/>
        </a:p>
      </dgm:t>
    </dgm:pt>
    <dgm:pt modelId="{63946D39-494B-4D56-BA74-40F16CBA07FD}" type="pres">
      <dgm:prSet presAssocID="{9A6A59D8-86EC-4DBC-BE1A-97157E0777F5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9785AD8-7BC9-40E0-9CCF-C36347AA666C}" type="pres">
      <dgm:prSet presAssocID="{9A6A59D8-86EC-4DBC-BE1A-97157E0777F5}" presName="child4group" presStyleCnt="0"/>
      <dgm:spPr/>
      <dgm:t>
        <a:bodyPr/>
        <a:lstStyle/>
        <a:p>
          <a:endParaRPr lang="it-IT"/>
        </a:p>
      </dgm:t>
    </dgm:pt>
    <dgm:pt modelId="{456195E7-5870-43DE-B2ED-CF6B189C2D95}" type="pres">
      <dgm:prSet presAssocID="{9A6A59D8-86EC-4DBC-BE1A-97157E0777F5}" presName="child4" presStyleLbl="bgAcc1" presStyleIdx="3" presStyleCnt="4" custScaleX="110549" custScaleY="120655" custLinFactNeighborX="-14093" custLinFactNeighborY="-21982"/>
      <dgm:spPr/>
      <dgm:t>
        <a:bodyPr/>
        <a:lstStyle/>
        <a:p>
          <a:endParaRPr lang="it-IT"/>
        </a:p>
      </dgm:t>
    </dgm:pt>
    <dgm:pt modelId="{E7299787-6621-4AD3-935C-2C4B9D9F6A97}" type="pres">
      <dgm:prSet presAssocID="{9A6A59D8-86EC-4DBC-BE1A-97157E0777F5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71CDE8A-F077-4157-AE33-806F8FF207E1}" type="pres">
      <dgm:prSet presAssocID="{9A6A59D8-86EC-4DBC-BE1A-97157E0777F5}" presName="childPlaceholder" presStyleCnt="0"/>
      <dgm:spPr/>
      <dgm:t>
        <a:bodyPr/>
        <a:lstStyle/>
        <a:p>
          <a:endParaRPr lang="it-IT"/>
        </a:p>
      </dgm:t>
    </dgm:pt>
    <dgm:pt modelId="{DD81926C-FF32-4B8A-BA34-064F0BAA50FE}" type="pres">
      <dgm:prSet presAssocID="{9A6A59D8-86EC-4DBC-BE1A-97157E0777F5}" presName="circle" presStyleCnt="0"/>
      <dgm:spPr/>
      <dgm:t>
        <a:bodyPr/>
        <a:lstStyle/>
        <a:p>
          <a:endParaRPr lang="it-IT"/>
        </a:p>
      </dgm:t>
    </dgm:pt>
    <dgm:pt modelId="{78BDC8DF-4844-4C42-AC53-0471FF6ADF98}" type="pres">
      <dgm:prSet presAssocID="{9A6A59D8-86EC-4DBC-BE1A-97157E0777F5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A8EDBBC-DD19-46AE-8813-9D029BA54A03}" type="pres">
      <dgm:prSet presAssocID="{9A6A59D8-86EC-4DBC-BE1A-97157E0777F5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260EE6F-CBFA-401C-B199-9D19CC5F77AE}" type="pres">
      <dgm:prSet presAssocID="{9A6A59D8-86EC-4DBC-BE1A-97157E0777F5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C7C74C5-E5EC-40C0-A867-060311011D43}" type="pres">
      <dgm:prSet presAssocID="{9A6A59D8-86EC-4DBC-BE1A-97157E0777F5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F3EA7A0-62E7-4BAC-9B71-BFDA08F15C5C}" type="pres">
      <dgm:prSet presAssocID="{9A6A59D8-86EC-4DBC-BE1A-97157E0777F5}" presName="quadrantPlaceholder" presStyleCnt="0"/>
      <dgm:spPr/>
      <dgm:t>
        <a:bodyPr/>
        <a:lstStyle/>
        <a:p>
          <a:endParaRPr lang="it-IT"/>
        </a:p>
      </dgm:t>
    </dgm:pt>
    <dgm:pt modelId="{336B4AC3-E4DE-408E-ADFF-19AB4A5B121D}" type="pres">
      <dgm:prSet presAssocID="{9A6A59D8-86EC-4DBC-BE1A-97157E0777F5}" presName="center1" presStyleLbl="fgShp" presStyleIdx="0" presStyleCnt="2"/>
      <dgm:spPr/>
      <dgm:t>
        <a:bodyPr/>
        <a:lstStyle/>
        <a:p>
          <a:endParaRPr lang="it-IT"/>
        </a:p>
      </dgm:t>
    </dgm:pt>
    <dgm:pt modelId="{A633BC1B-4CCB-4E31-A4C9-267B0BA5F7DB}" type="pres">
      <dgm:prSet presAssocID="{9A6A59D8-86EC-4DBC-BE1A-97157E0777F5}" presName="center2" presStyleLbl="fgShp" presStyleIdx="1" presStyleCnt="2"/>
      <dgm:spPr/>
      <dgm:t>
        <a:bodyPr/>
        <a:lstStyle/>
        <a:p>
          <a:endParaRPr lang="it-IT"/>
        </a:p>
      </dgm:t>
    </dgm:pt>
  </dgm:ptLst>
  <dgm:cxnLst>
    <dgm:cxn modelId="{2D63C2B6-9FD7-4E63-9EC8-FD76CE3F33E5}" type="presOf" srcId="{55A8DAE7-90B8-459B-AADA-0EEE70081105}" destId="{1B8CCA74-B8B7-46F3-8050-299B3B68826E}" srcOrd="1" destOrd="7" presId="urn:microsoft.com/office/officeart/2005/8/layout/cycle4#1"/>
    <dgm:cxn modelId="{4254826A-3A64-41A0-934F-AC4A9FE4AB76}" type="presOf" srcId="{AC11AC20-EB36-4FD3-ADA0-717B1D092F18}" destId="{78BDC8DF-4844-4C42-AC53-0471FF6ADF98}" srcOrd="0" destOrd="0" presId="urn:microsoft.com/office/officeart/2005/8/layout/cycle4#1"/>
    <dgm:cxn modelId="{B21D183C-D580-4AED-AF84-9D9A4031A9EE}" type="presOf" srcId="{E5024F55-4357-4592-ACCF-2DE1233ADE15}" destId="{37729616-28CD-4CDB-96D8-713F4BCB8E0B}" srcOrd="0" destOrd="0" presId="urn:microsoft.com/office/officeart/2005/8/layout/cycle4#1"/>
    <dgm:cxn modelId="{46B1998F-5C74-40E1-B26C-E69EA73FF3F5}" type="presOf" srcId="{E5024F55-4357-4592-ACCF-2DE1233ADE15}" destId="{63946D39-494B-4D56-BA74-40F16CBA07FD}" srcOrd="1" destOrd="0" presId="urn:microsoft.com/office/officeart/2005/8/layout/cycle4#1"/>
    <dgm:cxn modelId="{D4BA0655-8C11-4AF6-B483-9AA0F333A33C}" srcId="{9A6A59D8-86EC-4DBC-BE1A-97157E0777F5}" destId="{9521DECF-C011-4919-A5B2-4E5BE5665779}" srcOrd="2" destOrd="0" parTransId="{CBB435CB-4221-473E-804C-50B41E8186D4}" sibTransId="{768439EB-ECB4-45BA-A994-A59FE47EA996}"/>
    <dgm:cxn modelId="{6283D61E-B8E5-41B0-8989-B14B995F8EC6}" type="presOf" srcId="{9521DECF-C011-4919-A5B2-4E5BE5665779}" destId="{F260EE6F-CBFA-401C-B199-9D19CC5F77AE}" srcOrd="0" destOrd="0" presId="urn:microsoft.com/office/officeart/2005/8/layout/cycle4#1"/>
    <dgm:cxn modelId="{5D0CB569-3D96-4ACD-87CC-1E4819375FD7}" srcId="{6874709C-D228-4583-9637-C76AE8BDA056}" destId="{A10446D5-B062-4499-B4BA-7BA4737A4A68}" srcOrd="3" destOrd="0" parTransId="{556119F4-212D-4CD7-BD9A-77B5CA7E558B}" sibTransId="{FB64F19F-44E4-41FD-852B-0671350CCD78}"/>
    <dgm:cxn modelId="{3638DFAD-F630-4AAB-97F6-063F07965FC8}" type="presOf" srcId="{5EBD6266-4AD1-4A4A-8794-33E5BF910BD6}" destId="{37729616-28CD-4CDB-96D8-713F4BCB8E0B}" srcOrd="0" destOrd="1" presId="urn:microsoft.com/office/officeart/2005/8/layout/cycle4#1"/>
    <dgm:cxn modelId="{3BADEBC6-982F-4B26-81DD-D5FE8CCEF901}" srcId="{F958137E-47C3-49C6-80E7-C0254F7717D0}" destId="{C30C3F1A-CB55-4DC2-AA1D-166FA3466811}" srcOrd="2" destOrd="0" parTransId="{D29C2CE9-5FF5-4DDE-9C1B-AB4E57E468C0}" sibTransId="{D234E01C-CF56-45D3-843A-ABFEC77AC038}"/>
    <dgm:cxn modelId="{274A040B-5E4C-489B-BDD9-CDEDCF9C529F}" type="presOf" srcId="{E2E38497-B66E-4770-8BB3-3D8820535B7B}" destId="{63946D39-494B-4D56-BA74-40F16CBA07FD}" srcOrd="1" destOrd="4" presId="urn:microsoft.com/office/officeart/2005/8/layout/cycle4#1"/>
    <dgm:cxn modelId="{BCA4C41A-6607-4B4C-913A-13E3E4ACB3EA}" srcId="{6874709C-D228-4583-9637-C76AE8BDA056}" destId="{CC89E4A6-8FAD-4CE5-9B03-C83B397D6980}" srcOrd="6" destOrd="0" parTransId="{4AC0B9B8-7134-4B08-94A9-D9F2E80B84C0}" sibTransId="{42583017-381C-4C4E-83DF-8BCA23BBCE93}"/>
    <dgm:cxn modelId="{31D7000F-4103-40B4-A7EF-1FF6A0694175}" type="presOf" srcId="{75839E43-7624-4D81-A338-618E9607A268}" destId="{456195E7-5870-43DE-B2ED-CF6B189C2D95}" srcOrd="0" destOrd="5" presId="urn:microsoft.com/office/officeart/2005/8/layout/cycle4#1"/>
    <dgm:cxn modelId="{91E01295-7FCE-4C11-AF58-00A2993696F2}" type="presOf" srcId="{76639F4B-4B6E-4FFA-B0A2-EFCE41496E8C}" destId="{BBA477C2-D443-4190-A04A-61022F007C1D}" srcOrd="0" destOrd="3" presId="urn:microsoft.com/office/officeart/2005/8/layout/cycle4#1"/>
    <dgm:cxn modelId="{ED7346CE-1E2C-4710-BD8B-7ABC5F0D4D05}" type="presOf" srcId="{BF72E6E0-1451-428E-954C-DD9C2017F122}" destId="{34CC37E9-ABC0-4A35-B351-3AD021F6B515}" srcOrd="1" destOrd="3" presId="urn:microsoft.com/office/officeart/2005/8/layout/cycle4#1"/>
    <dgm:cxn modelId="{D0B25543-CF41-4658-80A0-387931E23A63}" srcId="{9A6A59D8-86EC-4DBC-BE1A-97157E0777F5}" destId="{6874709C-D228-4583-9637-C76AE8BDA056}" srcOrd="3" destOrd="0" parTransId="{854DC6FD-5C96-4978-8AF4-81F4068582BD}" sibTransId="{CEB1220D-0403-454B-9508-61C2A648BAEF}"/>
    <dgm:cxn modelId="{A19FDC21-FF72-4600-8477-3B86AB632B0F}" type="presOf" srcId="{88F79649-DDD5-4082-A5A2-FC9B5731BAC0}" destId="{E7299787-6621-4AD3-935C-2C4B9D9F6A97}" srcOrd="1" destOrd="0" presId="urn:microsoft.com/office/officeart/2005/8/layout/cycle4#1"/>
    <dgm:cxn modelId="{87F61720-5AA0-41B8-AA73-55BDFB2BE19F}" srcId="{9521DECF-C011-4919-A5B2-4E5BE5665779}" destId="{5EBD6266-4AD1-4A4A-8794-33E5BF910BD6}" srcOrd="1" destOrd="0" parTransId="{D16F1373-CF1E-4074-B2F8-6644E3F76513}" sibTransId="{F160D0CC-EC2D-4F8C-9643-EDC547BD4C91}"/>
    <dgm:cxn modelId="{A15C84C5-7CD6-400E-B038-7C62B366EEAE}" type="presOf" srcId="{B7A54CEF-535E-40EC-A64E-239A4252B354}" destId="{34CC37E9-ABC0-4A35-B351-3AD021F6B515}" srcOrd="1" destOrd="0" presId="urn:microsoft.com/office/officeart/2005/8/layout/cycle4#1"/>
    <dgm:cxn modelId="{0D54F017-F797-4332-B55E-E3B418C59BE8}" srcId="{9A6A59D8-86EC-4DBC-BE1A-97157E0777F5}" destId="{F958137E-47C3-49C6-80E7-C0254F7717D0}" srcOrd="1" destOrd="0" parTransId="{45F69AE0-3F9F-4FB2-9DB3-5B24D9CC006A}" sibTransId="{16C750D9-90FB-4161-9B68-631C813055EA}"/>
    <dgm:cxn modelId="{E5FBB688-F065-4C37-B0DD-CC356563DAE4}" type="presOf" srcId="{810BD9E4-2094-4CEF-900A-21685EA49178}" destId="{BBA477C2-D443-4190-A04A-61022F007C1D}" srcOrd="0" destOrd="6" presId="urn:microsoft.com/office/officeart/2005/8/layout/cycle4#1"/>
    <dgm:cxn modelId="{69737371-059E-4C72-8C53-721D69AB2F20}" type="presOf" srcId="{0F10E618-057E-43F3-BE5E-E3FEBFDA1C99}" destId="{34CC37E9-ABC0-4A35-B351-3AD021F6B515}" srcOrd="1" destOrd="1" presId="urn:microsoft.com/office/officeart/2005/8/layout/cycle4#1"/>
    <dgm:cxn modelId="{BCD82652-6AE5-4509-B7D0-633C1B713AC8}" type="presOf" srcId="{6874709C-D228-4583-9637-C76AE8BDA056}" destId="{0C7C74C5-E5EC-40C0-A867-060311011D43}" srcOrd="0" destOrd="0" presId="urn:microsoft.com/office/officeart/2005/8/layout/cycle4#1"/>
    <dgm:cxn modelId="{C2AB77DF-EA42-4508-9D5E-7EB609FF9001}" srcId="{F958137E-47C3-49C6-80E7-C0254F7717D0}" destId="{0ABBC389-F471-4C26-AEB8-97782B1E3B79}" srcOrd="1" destOrd="0" parTransId="{5DD4A92B-8A5D-49FA-AE0B-BFF52185B29F}" sibTransId="{C986EB3C-026B-4A04-8F02-788B4F7B3AA6}"/>
    <dgm:cxn modelId="{FF677203-63A7-43C7-8473-8D6E9D454F63}" type="presOf" srcId="{88F79649-DDD5-4082-A5A2-FC9B5731BAC0}" destId="{456195E7-5870-43DE-B2ED-CF6B189C2D95}" srcOrd="0" destOrd="0" presId="urn:microsoft.com/office/officeart/2005/8/layout/cycle4#1"/>
    <dgm:cxn modelId="{DF5212ED-9F34-4155-8004-CD338EB91BDA}" type="presOf" srcId="{F13D5EA5-1C43-493F-AFC6-8C8175C7496E}" destId="{1B8CCA74-B8B7-46F3-8050-299B3B68826E}" srcOrd="1" destOrd="0" presId="urn:microsoft.com/office/officeart/2005/8/layout/cycle4#1"/>
    <dgm:cxn modelId="{F695A25A-9920-46BA-AB72-357D61E201B4}" srcId="{AC11AC20-EB36-4FD3-ADA0-717B1D092F18}" destId="{BF72E6E0-1451-428E-954C-DD9C2017F122}" srcOrd="3" destOrd="0" parTransId="{536D5987-9BAD-45B1-B909-4F845583AD47}" sibTransId="{816604AB-9918-4BD0-80DA-E50940733181}"/>
    <dgm:cxn modelId="{6371ACED-296D-4FBB-AE46-13C646BEEADE}" type="presOf" srcId="{CC89E4A6-8FAD-4CE5-9B03-C83B397D6980}" destId="{456195E7-5870-43DE-B2ED-CF6B189C2D95}" srcOrd="0" destOrd="6" presId="urn:microsoft.com/office/officeart/2005/8/layout/cycle4#1"/>
    <dgm:cxn modelId="{F3EBE59F-4800-4CF5-BBCA-7D38DEF7B5A1}" type="presOf" srcId="{F1956F51-BBC9-4B4B-9A02-3D37F2351A7F}" destId="{69B1F039-4D15-4E29-917D-60D30D4CE2C7}" srcOrd="0" destOrd="4" presId="urn:microsoft.com/office/officeart/2005/8/layout/cycle4#1"/>
    <dgm:cxn modelId="{53896329-80AF-46AC-B55A-D8B3535C2FE1}" type="presOf" srcId="{810BD9E4-2094-4CEF-900A-21685EA49178}" destId="{1B8CCA74-B8B7-46F3-8050-299B3B68826E}" srcOrd="1" destOrd="6" presId="urn:microsoft.com/office/officeart/2005/8/layout/cycle4#1"/>
    <dgm:cxn modelId="{5CE61D20-153D-417C-9918-8DF9F8966EFE}" srcId="{6874709C-D228-4583-9637-C76AE8BDA056}" destId="{4E131DF9-4DCF-4B8B-B532-5450F5A31C14}" srcOrd="4" destOrd="0" parTransId="{529D2044-3459-44DB-A1DD-7875A1F99525}" sibTransId="{E208CB43-F593-4A61-930F-85FDCC88EAEF}"/>
    <dgm:cxn modelId="{917070CC-1BE9-42DD-AF92-77B1C207B444}" type="presOf" srcId="{5E497F18-39C0-4E0E-A803-BEDD2D9EBF05}" destId="{E7299787-6621-4AD3-935C-2C4B9D9F6A97}" srcOrd="1" destOrd="1" presId="urn:microsoft.com/office/officeart/2005/8/layout/cycle4#1"/>
    <dgm:cxn modelId="{CA469C9F-C10E-47A9-A7A8-0C66CB318805}" type="presOf" srcId="{75839E43-7624-4D81-A338-618E9607A268}" destId="{E7299787-6621-4AD3-935C-2C4B9D9F6A97}" srcOrd="1" destOrd="5" presId="urn:microsoft.com/office/officeart/2005/8/layout/cycle4#1"/>
    <dgm:cxn modelId="{72E2741D-9F5D-44D7-ABC2-A57E44C17BE1}" srcId="{F958137E-47C3-49C6-80E7-C0254F7717D0}" destId="{810BD9E4-2094-4CEF-900A-21685EA49178}" srcOrd="6" destOrd="0" parTransId="{60CF6091-2780-451D-A808-7D4978668F63}" sibTransId="{E98EE039-1322-486B-AB9B-B05FD3129A13}"/>
    <dgm:cxn modelId="{8EB55A8E-E36A-4100-8967-099410FAC9BC}" type="presOf" srcId="{C7E774E5-A9A4-4DBB-A168-6AAC3949896D}" destId="{BBA477C2-D443-4190-A04A-61022F007C1D}" srcOrd="0" destOrd="5" presId="urn:microsoft.com/office/officeart/2005/8/layout/cycle4#1"/>
    <dgm:cxn modelId="{78885304-C163-4F77-BBE6-95AA032B1EBE}" srcId="{F958137E-47C3-49C6-80E7-C0254F7717D0}" destId="{F13D5EA5-1C43-493F-AFC6-8C8175C7496E}" srcOrd="0" destOrd="0" parTransId="{70A3FA7F-A2B8-47B3-AAD8-BE1EB76F19F1}" sibTransId="{43E5FEC2-A464-41FB-8382-E001CD472A71}"/>
    <dgm:cxn modelId="{8A78A196-45BD-49D6-B7B9-D0EA98A89A6F}" type="presOf" srcId="{8284C03F-63A8-4ADF-A24C-573D35CE15FF}" destId="{34CC37E9-ABC0-4A35-B351-3AD021F6B515}" srcOrd="1" destOrd="5" presId="urn:microsoft.com/office/officeart/2005/8/layout/cycle4#1"/>
    <dgm:cxn modelId="{294F173D-7490-49BD-9BE2-C6B12EAE271A}" type="presOf" srcId="{0F10E618-057E-43F3-BE5E-E3FEBFDA1C99}" destId="{69B1F039-4D15-4E29-917D-60D30D4CE2C7}" srcOrd="0" destOrd="1" presId="urn:microsoft.com/office/officeart/2005/8/layout/cycle4#1"/>
    <dgm:cxn modelId="{2B980484-2E09-438B-A7FD-4F2CB750C6D3}" type="presOf" srcId="{F13D5EA5-1C43-493F-AFC6-8C8175C7496E}" destId="{BBA477C2-D443-4190-A04A-61022F007C1D}" srcOrd="0" destOrd="0" presId="urn:microsoft.com/office/officeart/2005/8/layout/cycle4#1"/>
    <dgm:cxn modelId="{5C7F89EE-B03F-4A2C-8D0E-3385E2883B3A}" srcId="{F958137E-47C3-49C6-80E7-C0254F7717D0}" destId="{1202507C-7B5F-4B10-B044-898715E5D3A9}" srcOrd="4" destOrd="0" parTransId="{E3CCCA99-D48D-4639-8807-8BD12FA98931}" sibTransId="{14FB09D2-4227-475D-B973-741482B000E1}"/>
    <dgm:cxn modelId="{4AF63D86-E488-4E71-93CC-598C8C888742}" type="presOf" srcId="{5E497F18-39C0-4E0E-A803-BEDD2D9EBF05}" destId="{456195E7-5870-43DE-B2ED-CF6B189C2D95}" srcOrd="0" destOrd="1" presId="urn:microsoft.com/office/officeart/2005/8/layout/cycle4#1"/>
    <dgm:cxn modelId="{1E057A81-A251-4C1A-9C37-A95D3091D88B}" srcId="{F958137E-47C3-49C6-80E7-C0254F7717D0}" destId="{C7E774E5-A9A4-4DBB-A168-6AAC3949896D}" srcOrd="5" destOrd="0" parTransId="{F39C965D-8509-4F8D-B865-39B4CBAF704E}" sibTransId="{F5A78A4A-3D7D-47F9-B3FB-C79D63822547}"/>
    <dgm:cxn modelId="{54BC4B9B-EFAA-44BE-BBFF-3BBEAA3D73F6}" type="presOf" srcId="{1798E29C-CB3D-436E-B9A5-A85F55846C04}" destId="{E7299787-6621-4AD3-935C-2C4B9D9F6A97}" srcOrd="1" destOrd="2" presId="urn:microsoft.com/office/officeart/2005/8/layout/cycle4#1"/>
    <dgm:cxn modelId="{46AEA808-19CC-4815-9811-34926E6187FA}" srcId="{F958137E-47C3-49C6-80E7-C0254F7717D0}" destId="{76639F4B-4B6E-4FFA-B0A2-EFCE41496E8C}" srcOrd="3" destOrd="0" parTransId="{5C28349A-BD28-4C0F-B48F-384F4964AEF4}" sibTransId="{5EC5E230-2BFC-4444-B238-E045AE20D228}"/>
    <dgm:cxn modelId="{B820BBB3-1093-4727-91B1-79B90A88BA19}" srcId="{6874709C-D228-4583-9637-C76AE8BDA056}" destId="{1798E29C-CB3D-436E-B9A5-A85F55846C04}" srcOrd="2" destOrd="0" parTransId="{E6858A7C-AACE-48A3-BAD7-746E3D19CB4B}" sibTransId="{18C5C42A-FD79-4A72-B694-5A92BA9995B3}"/>
    <dgm:cxn modelId="{63EAEB3A-5398-427D-B8DF-103DE8E7F80B}" srcId="{F958137E-47C3-49C6-80E7-C0254F7717D0}" destId="{55A8DAE7-90B8-459B-AADA-0EEE70081105}" srcOrd="7" destOrd="0" parTransId="{FB7D55BA-59D3-4569-820B-13C6988CD913}" sibTransId="{2335E6B1-1081-4302-BC77-22C7C6BD4046}"/>
    <dgm:cxn modelId="{F1875EBE-8679-4873-94DA-A8D230F4F91F}" type="presOf" srcId="{E2E38497-B66E-4770-8BB3-3D8820535B7B}" destId="{37729616-28CD-4CDB-96D8-713F4BCB8E0B}" srcOrd="0" destOrd="4" presId="urn:microsoft.com/office/officeart/2005/8/layout/cycle4#1"/>
    <dgm:cxn modelId="{6B1FF9B8-1CE7-4824-80B6-FE924A01FA45}" type="presOf" srcId="{8284C03F-63A8-4ADF-A24C-573D35CE15FF}" destId="{69B1F039-4D15-4E29-917D-60D30D4CE2C7}" srcOrd="0" destOrd="5" presId="urn:microsoft.com/office/officeart/2005/8/layout/cycle4#1"/>
    <dgm:cxn modelId="{BD3C808E-2B10-4A2C-9BB0-A3BCC6D89A09}" type="presOf" srcId="{46335361-98A6-4C5A-8C75-C70787E1447B}" destId="{69B1F039-4D15-4E29-917D-60D30D4CE2C7}" srcOrd="0" destOrd="2" presId="urn:microsoft.com/office/officeart/2005/8/layout/cycle4#1"/>
    <dgm:cxn modelId="{F76C8062-EDF6-4E05-88BE-C439294B051E}" type="presOf" srcId="{B7A54CEF-535E-40EC-A64E-239A4252B354}" destId="{69B1F039-4D15-4E29-917D-60D30D4CE2C7}" srcOrd="0" destOrd="0" presId="urn:microsoft.com/office/officeart/2005/8/layout/cycle4#1"/>
    <dgm:cxn modelId="{494697AD-08AD-4FD9-A4C7-5DB91C2C7B87}" srcId="{9521DECF-C011-4919-A5B2-4E5BE5665779}" destId="{E2E38497-B66E-4770-8BB3-3D8820535B7B}" srcOrd="4" destOrd="0" parTransId="{850BD138-7DA8-41A9-B84B-D739482D4F6D}" sibTransId="{96B0D077-C8C2-4DA3-84A9-CD2AB2EBCDA5}"/>
    <dgm:cxn modelId="{1E02EBD9-586E-4798-A7C6-FB11C5398F3C}" type="presOf" srcId="{A10446D5-B062-4499-B4BA-7BA4737A4A68}" destId="{E7299787-6621-4AD3-935C-2C4B9D9F6A97}" srcOrd="1" destOrd="3" presId="urn:microsoft.com/office/officeart/2005/8/layout/cycle4#1"/>
    <dgm:cxn modelId="{B42C96D1-25BC-4CA9-85D3-05100A889547}" type="presOf" srcId="{1202507C-7B5F-4B10-B044-898715E5D3A9}" destId="{1B8CCA74-B8B7-46F3-8050-299B3B68826E}" srcOrd="1" destOrd="4" presId="urn:microsoft.com/office/officeart/2005/8/layout/cycle4#1"/>
    <dgm:cxn modelId="{093F2A9E-043A-404C-82E9-3793BB3CBDAC}" type="presOf" srcId="{55A8DAE7-90B8-459B-AADA-0EEE70081105}" destId="{BBA477C2-D443-4190-A04A-61022F007C1D}" srcOrd="0" destOrd="7" presId="urn:microsoft.com/office/officeart/2005/8/layout/cycle4#1"/>
    <dgm:cxn modelId="{BB9DCD8A-FEDA-42A5-91DB-130B19AFA864}" srcId="{6874709C-D228-4583-9637-C76AE8BDA056}" destId="{5E497F18-39C0-4E0E-A803-BEDD2D9EBF05}" srcOrd="1" destOrd="0" parTransId="{C7900533-81B3-4EE8-9F86-9392F46A1163}" sibTransId="{765A02BA-79C2-4D81-84A1-A9D614BA0DD1}"/>
    <dgm:cxn modelId="{708CB6DA-5D96-48A6-9DD0-948DE9925678}" srcId="{9521DECF-C011-4919-A5B2-4E5BE5665779}" destId="{4989CFF8-9C28-48F3-8138-AEB461462318}" srcOrd="3" destOrd="0" parTransId="{C70238DD-4517-4CE5-814B-6598586F7408}" sibTransId="{A302A411-DF33-462D-BD53-6261FC6A7A4C}"/>
    <dgm:cxn modelId="{5122932F-F983-495B-B670-27F1B11E31F1}" srcId="{AC11AC20-EB36-4FD3-ADA0-717B1D092F18}" destId="{B7A54CEF-535E-40EC-A64E-239A4252B354}" srcOrd="0" destOrd="0" parTransId="{48BBD9DD-4B6D-46E7-A5F6-24BF73DB0E74}" sibTransId="{17355B47-5065-4815-A735-16B98DE0C77A}"/>
    <dgm:cxn modelId="{4AA6ABF6-7979-4977-9D1E-7713332C09E7}" srcId="{AC11AC20-EB36-4FD3-ADA0-717B1D092F18}" destId="{F1956F51-BBC9-4B4B-9A02-3D37F2351A7F}" srcOrd="4" destOrd="0" parTransId="{97C0FB3C-EAEF-40CB-AF6F-BD35543399A8}" sibTransId="{573D796A-D271-4DDE-A167-8A40EE4DBD98}"/>
    <dgm:cxn modelId="{A1BB3D81-93AA-4F46-8A75-C519F137E816}" srcId="{AC11AC20-EB36-4FD3-ADA0-717B1D092F18}" destId="{8284C03F-63A8-4ADF-A24C-573D35CE15FF}" srcOrd="5" destOrd="0" parTransId="{98CF29B9-66E6-4B43-8D20-794F24108602}" sibTransId="{97FD7543-CC57-4DCD-AF01-308FEBE6BFA8}"/>
    <dgm:cxn modelId="{1BFE9517-20CD-48E1-B47A-44A59F8A493E}" type="presOf" srcId="{5EBD6266-4AD1-4A4A-8794-33E5BF910BD6}" destId="{63946D39-494B-4D56-BA74-40F16CBA07FD}" srcOrd="1" destOrd="1" presId="urn:microsoft.com/office/officeart/2005/8/layout/cycle4#1"/>
    <dgm:cxn modelId="{DEE56144-8510-42BF-A12B-DBDBD9546C06}" type="presOf" srcId="{4989CFF8-9C28-48F3-8138-AEB461462318}" destId="{63946D39-494B-4D56-BA74-40F16CBA07FD}" srcOrd="1" destOrd="3" presId="urn:microsoft.com/office/officeart/2005/8/layout/cycle4#1"/>
    <dgm:cxn modelId="{5A013E3E-45A9-465F-BC0B-51D6DFA58265}" srcId="{9521DECF-C011-4919-A5B2-4E5BE5665779}" destId="{E5024F55-4357-4592-ACCF-2DE1233ADE15}" srcOrd="0" destOrd="0" parTransId="{3F7B1BAB-4F19-4A58-AA74-89F4EAF9945F}" sibTransId="{D5A69A7F-5612-46A0-A3B2-6BA9EB9BDBEB}"/>
    <dgm:cxn modelId="{41B5B929-AE95-44E7-97F8-003C48609B3A}" type="presOf" srcId="{4989CFF8-9C28-48F3-8138-AEB461462318}" destId="{37729616-28CD-4CDB-96D8-713F4BCB8E0B}" srcOrd="0" destOrd="3" presId="urn:microsoft.com/office/officeart/2005/8/layout/cycle4#1"/>
    <dgm:cxn modelId="{C2D9EDBD-2927-4F31-B511-76A038EAD719}" srcId="{6874709C-D228-4583-9637-C76AE8BDA056}" destId="{88F79649-DDD5-4082-A5A2-FC9B5731BAC0}" srcOrd="0" destOrd="0" parTransId="{317503D6-8900-4EF5-94F3-1F8280477288}" sibTransId="{878731CB-A894-46CB-A998-8E919E0728D0}"/>
    <dgm:cxn modelId="{B316033F-5FE3-4F0E-8F3B-159A6C126AC7}" type="presOf" srcId="{0ABBC389-F471-4C26-AEB8-97782B1E3B79}" destId="{BBA477C2-D443-4190-A04A-61022F007C1D}" srcOrd="0" destOrd="1" presId="urn:microsoft.com/office/officeart/2005/8/layout/cycle4#1"/>
    <dgm:cxn modelId="{D94D9402-95DA-4E70-B691-A8D606615C0B}" type="presOf" srcId="{4E131DF9-4DCF-4B8B-B532-5450F5A31C14}" destId="{456195E7-5870-43DE-B2ED-CF6B189C2D95}" srcOrd="0" destOrd="4" presId="urn:microsoft.com/office/officeart/2005/8/layout/cycle4#1"/>
    <dgm:cxn modelId="{B0C1CBC1-A73E-433B-BEEE-DAC33007463D}" srcId="{AC11AC20-EB36-4FD3-ADA0-717B1D092F18}" destId="{46335361-98A6-4C5A-8C75-C70787E1447B}" srcOrd="2" destOrd="0" parTransId="{B6A7B2A1-1EEB-425B-85A6-F22A206FD511}" sibTransId="{0DDF7B39-2BB6-4962-82FE-E27C99F1F9AE}"/>
    <dgm:cxn modelId="{04E8E61D-AC75-478B-929D-704A324077F1}" type="presOf" srcId="{46335361-98A6-4C5A-8C75-C70787E1447B}" destId="{34CC37E9-ABC0-4A35-B351-3AD021F6B515}" srcOrd="1" destOrd="2" presId="urn:microsoft.com/office/officeart/2005/8/layout/cycle4#1"/>
    <dgm:cxn modelId="{C40959B2-953D-431A-AA8F-C843987BAFCD}" type="presOf" srcId="{1202507C-7B5F-4B10-B044-898715E5D3A9}" destId="{BBA477C2-D443-4190-A04A-61022F007C1D}" srcOrd="0" destOrd="4" presId="urn:microsoft.com/office/officeart/2005/8/layout/cycle4#1"/>
    <dgm:cxn modelId="{523E81B8-8A92-4A1F-A096-7095F003DF9D}" type="presOf" srcId="{9A6A59D8-86EC-4DBC-BE1A-97157E0777F5}" destId="{29E91FB8-FCA5-4128-A5B6-91ECF586C10D}" srcOrd="0" destOrd="0" presId="urn:microsoft.com/office/officeart/2005/8/layout/cycle4#1"/>
    <dgm:cxn modelId="{B8550C3F-FF15-439E-83DD-FB26C59F0637}" type="presOf" srcId="{F1956F51-BBC9-4B4B-9A02-3D37F2351A7F}" destId="{34CC37E9-ABC0-4A35-B351-3AD021F6B515}" srcOrd="1" destOrd="4" presId="urn:microsoft.com/office/officeart/2005/8/layout/cycle4#1"/>
    <dgm:cxn modelId="{E42869B0-2610-4812-9B4A-FCFD01638E54}" type="presOf" srcId="{097571E6-E4F3-4492-B648-72DC11756B1E}" destId="{37729616-28CD-4CDB-96D8-713F4BCB8E0B}" srcOrd="0" destOrd="2" presId="urn:microsoft.com/office/officeart/2005/8/layout/cycle4#1"/>
    <dgm:cxn modelId="{C0DF95B8-304C-4788-B9E6-D06973A53C7C}" srcId="{9A6A59D8-86EC-4DBC-BE1A-97157E0777F5}" destId="{AC11AC20-EB36-4FD3-ADA0-717B1D092F18}" srcOrd="0" destOrd="0" parTransId="{29E85DD0-8A1B-4D9A-984B-08D653E4F6F4}" sibTransId="{FF2BAF3D-A0B0-48B0-A643-925E650A0518}"/>
    <dgm:cxn modelId="{2C5FCE12-22BB-4F43-89FC-4C93181D5832}" type="presOf" srcId="{C30C3F1A-CB55-4DC2-AA1D-166FA3466811}" destId="{BBA477C2-D443-4190-A04A-61022F007C1D}" srcOrd="0" destOrd="2" presId="urn:microsoft.com/office/officeart/2005/8/layout/cycle4#1"/>
    <dgm:cxn modelId="{7114DEA1-A945-4FB7-BC86-7E169A5AF13E}" type="presOf" srcId="{CC89E4A6-8FAD-4CE5-9B03-C83B397D6980}" destId="{E7299787-6621-4AD3-935C-2C4B9D9F6A97}" srcOrd="1" destOrd="6" presId="urn:microsoft.com/office/officeart/2005/8/layout/cycle4#1"/>
    <dgm:cxn modelId="{03B777E6-2CBE-4323-ACFE-98B0BE3A657E}" type="presOf" srcId="{097571E6-E4F3-4492-B648-72DC11756B1E}" destId="{63946D39-494B-4D56-BA74-40F16CBA07FD}" srcOrd="1" destOrd="2" presId="urn:microsoft.com/office/officeart/2005/8/layout/cycle4#1"/>
    <dgm:cxn modelId="{A440B7FF-E457-4923-A434-391E17AB2DBC}" type="presOf" srcId="{F958137E-47C3-49C6-80E7-C0254F7717D0}" destId="{9A8EDBBC-DD19-46AE-8813-9D029BA54A03}" srcOrd="0" destOrd="0" presId="urn:microsoft.com/office/officeart/2005/8/layout/cycle4#1"/>
    <dgm:cxn modelId="{D7A27E0F-33C8-4818-8A2E-3A8C60E2E06A}" type="presOf" srcId="{A10446D5-B062-4499-B4BA-7BA4737A4A68}" destId="{456195E7-5870-43DE-B2ED-CF6B189C2D95}" srcOrd="0" destOrd="3" presId="urn:microsoft.com/office/officeart/2005/8/layout/cycle4#1"/>
    <dgm:cxn modelId="{D4861015-5EF6-491F-B64D-F67C2B4CD8DC}" type="presOf" srcId="{4E131DF9-4DCF-4B8B-B532-5450F5A31C14}" destId="{E7299787-6621-4AD3-935C-2C4B9D9F6A97}" srcOrd="1" destOrd="4" presId="urn:microsoft.com/office/officeart/2005/8/layout/cycle4#1"/>
    <dgm:cxn modelId="{3988A053-8F8A-4FF0-9C50-B641E170E6E4}" type="presOf" srcId="{1798E29C-CB3D-436E-B9A5-A85F55846C04}" destId="{456195E7-5870-43DE-B2ED-CF6B189C2D95}" srcOrd="0" destOrd="2" presId="urn:microsoft.com/office/officeart/2005/8/layout/cycle4#1"/>
    <dgm:cxn modelId="{8D4F189F-A11E-4226-9EE9-C60A7DFE1FEB}" type="presOf" srcId="{BF72E6E0-1451-428E-954C-DD9C2017F122}" destId="{69B1F039-4D15-4E29-917D-60D30D4CE2C7}" srcOrd="0" destOrd="3" presId="urn:microsoft.com/office/officeart/2005/8/layout/cycle4#1"/>
    <dgm:cxn modelId="{31736F9C-6A0C-4569-9A97-3E7867899FDD}" type="presOf" srcId="{C30C3F1A-CB55-4DC2-AA1D-166FA3466811}" destId="{1B8CCA74-B8B7-46F3-8050-299B3B68826E}" srcOrd="1" destOrd="2" presId="urn:microsoft.com/office/officeart/2005/8/layout/cycle4#1"/>
    <dgm:cxn modelId="{451F7E8D-58C2-46FC-91D8-2C7A143E571C}" srcId="{AC11AC20-EB36-4FD3-ADA0-717B1D092F18}" destId="{0F10E618-057E-43F3-BE5E-E3FEBFDA1C99}" srcOrd="1" destOrd="0" parTransId="{1394548C-37C0-4738-BC76-FE28AC506820}" sibTransId="{C2E6B374-1657-4A7D-BC5C-0B7D48801A69}"/>
    <dgm:cxn modelId="{BAF6739B-4926-4B87-950F-946391F910AC}" type="presOf" srcId="{76639F4B-4B6E-4FFA-B0A2-EFCE41496E8C}" destId="{1B8CCA74-B8B7-46F3-8050-299B3B68826E}" srcOrd="1" destOrd="3" presId="urn:microsoft.com/office/officeart/2005/8/layout/cycle4#1"/>
    <dgm:cxn modelId="{3D3D1C7C-635F-4CE5-AA46-D4C7B7ADA707}" type="presOf" srcId="{C7E774E5-A9A4-4DBB-A168-6AAC3949896D}" destId="{1B8CCA74-B8B7-46F3-8050-299B3B68826E}" srcOrd="1" destOrd="5" presId="urn:microsoft.com/office/officeart/2005/8/layout/cycle4#1"/>
    <dgm:cxn modelId="{7D584DD4-B13D-400F-8937-3D59EC566A74}" type="presOf" srcId="{0ABBC389-F471-4C26-AEB8-97782B1E3B79}" destId="{1B8CCA74-B8B7-46F3-8050-299B3B68826E}" srcOrd="1" destOrd="1" presId="urn:microsoft.com/office/officeart/2005/8/layout/cycle4#1"/>
    <dgm:cxn modelId="{DD3839BA-BB05-4D7A-860E-08E5012D5321}" srcId="{6874709C-D228-4583-9637-C76AE8BDA056}" destId="{75839E43-7624-4D81-A338-618E9607A268}" srcOrd="5" destOrd="0" parTransId="{8AA9D256-8BCB-4AD8-B5EF-73734D11C962}" sibTransId="{86688634-7719-4E52-BFD3-23AE921C9DF5}"/>
    <dgm:cxn modelId="{A19246DF-0619-4580-A0CA-92B2684B2385}" srcId="{9521DECF-C011-4919-A5B2-4E5BE5665779}" destId="{097571E6-E4F3-4492-B648-72DC11756B1E}" srcOrd="2" destOrd="0" parTransId="{C76CA8E0-A221-4AA7-8F2B-044C750E5C3D}" sibTransId="{13A254BD-E0A7-4CE9-8FC9-B04521CDE15F}"/>
    <dgm:cxn modelId="{D05F7951-91F6-4550-B0D9-E621FEEB6E49}" type="presParOf" srcId="{29E91FB8-FCA5-4128-A5B6-91ECF586C10D}" destId="{9BDF6BB7-0D66-4751-A612-0A5F4059EB51}" srcOrd="0" destOrd="0" presId="urn:microsoft.com/office/officeart/2005/8/layout/cycle4#1"/>
    <dgm:cxn modelId="{6BE1167C-2842-45B4-97BA-81AE28C15C13}" type="presParOf" srcId="{9BDF6BB7-0D66-4751-A612-0A5F4059EB51}" destId="{D960F6F4-FB95-4E7F-AD05-DA6C717EC929}" srcOrd="0" destOrd="0" presId="urn:microsoft.com/office/officeart/2005/8/layout/cycle4#1"/>
    <dgm:cxn modelId="{641ABE65-F23C-4A6B-99AF-9D55BB01E068}" type="presParOf" srcId="{D960F6F4-FB95-4E7F-AD05-DA6C717EC929}" destId="{69B1F039-4D15-4E29-917D-60D30D4CE2C7}" srcOrd="0" destOrd="0" presId="urn:microsoft.com/office/officeart/2005/8/layout/cycle4#1"/>
    <dgm:cxn modelId="{F8562706-7380-423B-939D-377D16CC6379}" type="presParOf" srcId="{D960F6F4-FB95-4E7F-AD05-DA6C717EC929}" destId="{34CC37E9-ABC0-4A35-B351-3AD021F6B515}" srcOrd="1" destOrd="0" presId="urn:microsoft.com/office/officeart/2005/8/layout/cycle4#1"/>
    <dgm:cxn modelId="{93DF3BE2-BD70-42BB-94F7-3F8A6CA12926}" type="presParOf" srcId="{9BDF6BB7-0D66-4751-A612-0A5F4059EB51}" destId="{95EB11A4-D22D-49A1-8275-8A802526E1B6}" srcOrd="1" destOrd="0" presId="urn:microsoft.com/office/officeart/2005/8/layout/cycle4#1"/>
    <dgm:cxn modelId="{A2E6B942-4802-4F82-9B95-F5D61950A4AD}" type="presParOf" srcId="{95EB11A4-D22D-49A1-8275-8A802526E1B6}" destId="{BBA477C2-D443-4190-A04A-61022F007C1D}" srcOrd="0" destOrd="0" presId="urn:microsoft.com/office/officeart/2005/8/layout/cycle4#1"/>
    <dgm:cxn modelId="{EAE2BBCE-F81E-4A82-9D56-5A16C040D2F1}" type="presParOf" srcId="{95EB11A4-D22D-49A1-8275-8A802526E1B6}" destId="{1B8CCA74-B8B7-46F3-8050-299B3B68826E}" srcOrd="1" destOrd="0" presId="urn:microsoft.com/office/officeart/2005/8/layout/cycle4#1"/>
    <dgm:cxn modelId="{50C5A552-1FFD-47AC-B91C-21489DBEE264}" type="presParOf" srcId="{9BDF6BB7-0D66-4751-A612-0A5F4059EB51}" destId="{D8AB3E1F-D61C-4ED0-8672-60036F0C3607}" srcOrd="2" destOrd="0" presId="urn:microsoft.com/office/officeart/2005/8/layout/cycle4#1"/>
    <dgm:cxn modelId="{F7241A99-61F6-475C-AC7F-2F135260926E}" type="presParOf" srcId="{D8AB3E1F-D61C-4ED0-8672-60036F0C3607}" destId="{37729616-28CD-4CDB-96D8-713F4BCB8E0B}" srcOrd="0" destOrd="0" presId="urn:microsoft.com/office/officeart/2005/8/layout/cycle4#1"/>
    <dgm:cxn modelId="{B3C51997-E677-41B2-8E5E-215E95861430}" type="presParOf" srcId="{D8AB3E1F-D61C-4ED0-8672-60036F0C3607}" destId="{63946D39-494B-4D56-BA74-40F16CBA07FD}" srcOrd="1" destOrd="0" presId="urn:microsoft.com/office/officeart/2005/8/layout/cycle4#1"/>
    <dgm:cxn modelId="{21D99F44-A304-4F34-9C69-19A33B33AB30}" type="presParOf" srcId="{9BDF6BB7-0D66-4751-A612-0A5F4059EB51}" destId="{99785AD8-7BC9-40E0-9CCF-C36347AA666C}" srcOrd="3" destOrd="0" presId="urn:microsoft.com/office/officeart/2005/8/layout/cycle4#1"/>
    <dgm:cxn modelId="{4ADAA497-D750-4886-9924-F5E142C412FD}" type="presParOf" srcId="{99785AD8-7BC9-40E0-9CCF-C36347AA666C}" destId="{456195E7-5870-43DE-B2ED-CF6B189C2D95}" srcOrd="0" destOrd="0" presId="urn:microsoft.com/office/officeart/2005/8/layout/cycle4#1"/>
    <dgm:cxn modelId="{FFB043E6-1160-480C-805A-93AB08E9F210}" type="presParOf" srcId="{99785AD8-7BC9-40E0-9CCF-C36347AA666C}" destId="{E7299787-6621-4AD3-935C-2C4B9D9F6A97}" srcOrd="1" destOrd="0" presId="urn:microsoft.com/office/officeart/2005/8/layout/cycle4#1"/>
    <dgm:cxn modelId="{1F6769A1-C722-49D8-A733-64F37E0491F4}" type="presParOf" srcId="{9BDF6BB7-0D66-4751-A612-0A5F4059EB51}" destId="{E71CDE8A-F077-4157-AE33-806F8FF207E1}" srcOrd="4" destOrd="0" presId="urn:microsoft.com/office/officeart/2005/8/layout/cycle4#1"/>
    <dgm:cxn modelId="{06908F78-D80E-47DD-90AC-1DA6C29DED98}" type="presParOf" srcId="{29E91FB8-FCA5-4128-A5B6-91ECF586C10D}" destId="{DD81926C-FF32-4B8A-BA34-064F0BAA50FE}" srcOrd="1" destOrd="0" presId="urn:microsoft.com/office/officeart/2005/8/layout/cycle4#1"/>
    <dgm:cxn modelId="{B2AA09FB-C290-4BEF-A52A-50B2D0F02C18}" type="presParOf" srcId="{DD81926C-FF32-4B8A-BA34-064F0BAA50FE}" destId="{78BDC8DF-4844-4C42-AC53-0471FF6ADF98}" srcOrd="0" destOrd="0" presId="urn:microsoft.com/office/officeart/2005/8/layout/cycle4#1"/>
    <dgm:cxn modelId="{017CC46F-9D6A-428C-82C2-02074C78E3D7}" type="presParOf" srcId="{DD81926C-FF32-4B8A-BA34-064F0BAA50FE}" destId="{9A8EDBBC-DD19-46AE-8813-9D029BA54A03}" srcOrd="1" destOrd="0" presId="urn:microsoft.com/office/officeart/2005/8/layout/cycle4#1"/>
    <dgm:cxn modelId="{3B0A5B45-1928-43C5-880A-F1188C75D58E}" type="presParOf" srcId="{DD81926C-FF32-4B8A-BA34-064F0BAA50FE}" destId="{F260EE6F-CBFA-401C-B199-9D19CC5F77AE}" srcOrd="2" destOrd="0" presId="urn:microsoft.com/office/officeart/2005/8/layout/cycle4#1"/>
    <dgm:cxn modelId="{6E8B4D98-37EF-48AF-850E-64399AB33DFF}" type="presParOf" srcId="{DD81926C-FF32-4B8A-BA34-064F0BAA50FE}" destId="{0C7C74C5-E5EC-40C0-A867-060311011D43}" srcOrd="3" destOrd="0" presId="urn:microsoft.com/office/officeart/2005/8/layout/cycle4#1"/>
    <dgm:cxn modelId="{7CBAD44F-47E1-4608-A966-DE7CF17ED18B}" type="presParOf" srcId="{DD81926C-FF32-4B8A-BA34-064F0BAA50FE}" destId="{AF3EA7A0-62E7-4BAC-9B71-BFDA08F15C5C}" srcOrd="4" destOrd="0" presId="urn:microsoft.com/office/officeart/2005/8/layout/cycle4#1"/>
    <dgm:cxn modelId="{373FE19A-7F25-4425-A4FD-421A7051337D}" type="presParOf" srcId="{29E91FB8-FCA5-4128-A5B6-91ECF586C10D}" destId="{336B4AC3-E4DE-408E-ADFF-19AB4A5B121D}" srcOrd="2" destOrd="0" presId="urn:microsoft.com/office/officeart/2005/8/layout/cycle4#1"/>
    <dgm:cxn modelId="{3B7DBEA4-1981-4074-906F-6A2732586C3D}" type="presParOf" srcId="{29E91FB8-FCA5-4128-A5B6-91ECF586C10D}" destId="{A633BC1B-4CCB-4E31-A4C9-267B0BA5F7DB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FD4224-C35E-492A-80DB-2EE6C2799D28}" type="doc">
      <dgm:prSet loTypeId="urn:microsoft.com/office/officeart/2005/8/layout/process4" loCatId="process" qsTypeId="urn:microsoft.com/office/officeart/2005/8/quickstyle/simple3" qsCatId="simple" csTypeId="urn:microsoft.com/office/officeart/2005/8/colors/accent6_3" csCatId="accent6" phldr="1"/>
      <dgm:spPr/>
      <dgm:t>
        <a:bodyPr/>
        <a:lstStyle/>
        <a:p>
          <a:endParaRPr lang="it-IT"/>
        </a:p>
      </dgm:t>
    </dgm:pt>
    <dgm:pt modelId="{740D2C71-AF65-4F8B-BC9D-1A173307A424}">
      <dgm:prSet phldrT="[Testo]" custT="1"/>
      <dgm:spPr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algn="ctr">
            <a:spcAft>
              <a:spcPct val="35000"/>
            </a:spcAft>
          </a:pPr>
          <a:r>
            <a:rPr lang="it-IT" sz="1600" u="none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RUOLO dell’INSEGNANTE</a:t>
          </a:r>
          <a:endParaRPr lang="it-IT" sz="1600" u="none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BFD5F3B-FEFF-4D34-AABC-E8F7B7F0CFA1}" type="parTrans" cxnId="{8FCA7B17-332B-45E3-9CF7-26BB38770EF0}">
      <dgm:prSet/>
      <dgm:spPr/>
      <dgm:t>
        <a:bodyPr/>
        <a:lstStyle/>
        <a:p>
          <a:endParaRPr lang="it-IT"/>
        </a:p>
      </dgm:t>
    </dgm:pt>
    <dgm:pt modelId="{B6139395-39BC-4EBD-9B89-B566BE6F0C01}" type="sibTrans" cxnId="{8FCA7B17-332B-45E3-9CF7-26BB38770EF0}">
      <dgm:prSet/>
      <dgm:spPr/>
      <dgm:t>
        <a:bodyPr/>
        <a:lstStyle/>
        <a:p>
          <a:endParaRPr lang="it-IT"/>
        </a:p>
      </dgm:t>
    </dgm:pt>
    <dgm:pt modelId="{F032E4F0-FAC0-436A-A0B7-CC88C8E37125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PROTAGONISTA UNICO e REALE</a:t>
          </a:r>
        </a:p>
        <a:p>
          <a:pPr algn="ctr">
            <a:spcAft>
              <a:spcPts val="1000"/>
            </a:spcAft>
          </a:pPr>
          <a:r>
            <a:rPr lang="it-IT" sz="1000" b="1" dirty="0" smtClean="0">
              <a:solidFill>
                <a:srgbClr val="7030A0"/>
              </a:solidFill>
            </a:rPr>
            <a:t> </a:t>
          </a:r>
          <a:r>
            <a:rPr lang="it-IT" sz="1000" dirty="0" smtClean="0"/>
            <a:t>del proprio apprendimento ed ha la possibilità di auto-regolarsi e di esprimere la propria identità ed incidere sulla realtà che lo circonda</a:t>
          </a:r>
          <a:endParaRPr lang="it-IT" sz="1000" dirty="0"/>
        </a:p>
      </dgm:t>
    </dgm:pt>
    <dgm:pt modelId="{2A31547E-D9B4-45D8-B323-228AB74ED36A}" type="parTrans" cxnId="{63BBDC90-BECC-41B6-A53E-E7DB77D81270}">
      <dgm:prSet/>
      <dgm:spPr/>
      <dgm:t>
        <a:bodyPr/>
        <a:lstStyle/>
        <a:p>
          <a:endParaRPr lang="it-IT"/>
        </a:p>
      </dgm:t>
    </dgm:pt>
    <dgm:pt modelId="{3D433ABF-8095-4D82-B5A3-67E1B5AAA916}" type="sibTrans" cxnId="{63BBDC90-BECC-41B6-A53E-E7DB77D81270}">
      <dgm:prSet/>
      <dgm:spPr/>
      <dgm:t>
        <a:bodyPr/>
        <a:lstStyle/>
        <a:p>
          <a:endParaRPr lang="it-IT"/>
        </a:p>
      </dgm:t>
    </dgm:pt>
    <dgm:pt modelId="{5744F72F-09C5-41E0-9696-2A5A37DF62BD}">
      <dgm:prSet phldrT="[Testo]" custT="1"/>
      <dgm:spPr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algn="ctr">
            <a:spcAft>
              <a:spcPct val="35000"/>
            </a:spcAft>
          </a:pPr>
          <a:r>
            <a:rPr lang="it-IT" sz="16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CO-EDUCAZIONE CO-PROGETTAZIONE CO-EVOLUZIONE</a:t>
          </a:r>
          <a:endParaRPr lang="it-IT" sz="16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06F674-011D-433B-B074-25C20C4599F2}" type="parTrans" cxnId="{00821419-D105-4BB3-AACD-EFAB1E2B5B2D}">
      <dgm:prSet/>
      <dgm:spPr/>
      <dgm:t>
        <a:bodyPr/>
        <a:lstStyle/>
        <a:p>
          <a:endParaRPr lang="it-IT"/>
        </a:p>
      </dgm:t>
    </dgm:pt>
    <dgm:pt modelId="{D4FA2915-D4C4-4F76-8C7A-6D241C8FE137}" type="sibTrans" cxnId="{00821419-D105-4BB3-AACD-EFAB1E2B5B2D}">
      <dgm:prSet/>
      <dgm:spPr/>
      <dgm:t>
        <a:bodyPr/>
        <a:lstStyle/>
        <a:p>
          <a:endParaRPr lang="it-IT"/>
        </a:p>
      </dgm:t>
    </dgm:pt>
    <dgm:pt modelId="{5D03DF50-B981-45FD-982D-B4B12A766667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TUTTI I SOGGETTI SONO COINVOLTI </a:t>
          </a:r>
        </a:p>
        <a:p>
          <a:pPr algn="ctr">
            <a:spcAft>
              <a:spcPts val="1000"/>
            </a:spcAft>
          </a:pPr>
          <a:r>
            <a:rPr lang="it-IT" sz="1000" dirty="0" smtClean="0"/>
            <a:t>e raggiungono gli stessi risultati</a:t>
          </a:r>
          <a:endParaRPr lang="it-IT" sz="1000" dirty="0"/>
        </a:p>
      </dgm:t>
    </dgm:pt>
    <dgm:pt modelId="{923BC47B-95FF-47D4-A053-6AC09FE26B02}" type="parTrans" cxnId="{492716E3-60A0-4DE9-9EB2-4BDEADBCC0D8}">
      <dgm:prSet/>
      <dgm:spPr/>
      <dgm:t>
        <a:bodyPr/>
        <a:lstStyle/>
        <a:p>
          <a:endParaRPr lang="it-IT"/>
        </a:p>
      </dgm:t>
    </dgm:pt>
    <dgm:pt modelId="{E2FFDA89-211F-47F3-BE6B-5352CAAF5CC0}" type="sibTrans" cxnId="{492716E3-60A0-4DE9-9EB2-4BDEADBCC0D8}">
      <dgm:prSet/>
      <dgm:spPr/>
      <dgm:t>
        <a:bodyPr/>
        <a:lstStyle/>
        <a:p>
          <a:endParaRPr lang="it-IT"/>
        </a:p>
      </dgm:t>
    </dgm:pt>
    <dgm:pt modelId="{936BCDCC-1195-4049-9B08-9A88337025E6}">
      <dgm:prSet phldrT="[Testo]" custT="1"/>
      <dgm:spPr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algn="ctr">
            <a:spcAft>
              <a:spcPct val="35000"/>
            </a:spcAft>
          </a:pPr>
          <a:r>
            <a:rPr lang="it-IT" sz="16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RUOLO del BAMBINO</a:t>
          </a:r>
        </a:p>
      </dgm:t>
    </dgm:pt>
    <dgm:pt modelId="{460E6162-94FF-4FAB-B0D3-A6E0B639ED84}" type="parTrans" cxnId="{31374DB9-20CE-450B-97C0-6C4CBD543E53}">
      <dgm:prSet/>
      <dgm:spPr/>
      <dgm:t>
        <a:bodyPr/>
        <a:lstStyle/>
        <a:p>
          <a:endParaRPr lang="it-IT"/>
        </a:p>
      </dgm:t>
    </dgm:pt>
    <dgm:pt modelId="{0A91D755-AEF7-4103-A6EE-D52505B93C5E}" type="sibTrans" cxnId="{31374DB9-20CE-450B-97C0-6C4CBD543E53}">
      <dgm:prSet/>
      <dgm:spPr/>
      <dgm:t>
        <a:bodyPr/>
        <a:lstStyle/>
        <a:p>
          <a:endParaRPr lang="it-IT"/>
        </a:p>
      </dgm:t>
    </dgm:pt>
    <dgm:pt modelId="{E9FADCB3-0168-4AB0-B29A-B0095F90B650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REGISTA EDUCATIVO</a:t>
          </a:r>
          <a:r>
            <a:rPr lang="it-IT" sz="1000" dirty="0" smtClean="0"/>
            <a:t>: </a:t>
          </a:r>
        </a:p>
        <a:p>
          <a:pPr algn="ctr">
            <a:spcAft>
              <a:spcPts val="1000"/>
            </a:spcAft>
          </a:pPr>
          <a:r>
            <a:rPr lang="it-IT" sz="1000" dirty="0" smtClean="0"/>
            <a:t>opera a livello di sfondo e crea le condizioni affinché emerga l’identità del bambino</a:t>
          </a:r>
          <a:endParaRPr lang="it-IT" sz="1000" dirty="0"/>
        </a:p>
      </dgm:t>
    </dgm:pt>
    <dgm:pt modelId="{9DECADE9-3916-41EE-A3A1-2297E302A36C}" type="parTrans" cxnId="{07D2DB21-100C-4138-ABB2-43017266DB55}">
      <dgm:prSet/>
      <dgm:spPr/>
      <dgm:t>
        <a:bodyPr/>
        <a:lstStyle/>
        <a:p>
          <a:endParaRPr lang="it-IT"/>
        </a:p>
      </dgm:t>
    </dgm:pt>
    <dgm:pt modelId="{188D0258-99EB-4EB8-9946-4B24CC16B462}" type="sibTrans" cxnId="{07D2DB21-100C-4138-ABB2-43017266DB55}">
      <dgm:prSet/>
      <dgm:spPr/>
      <dgm:t>
        <a:bodyPr/>
        <a:lstStyle/>
        <a:p>
          <a:endParaRPr lang="it-IT"/>
        </a:p>
      </dgm:t>
    </dgm:pt>
    <dgm:pt modelId="{25FD23FB-0E9D-458D-927D-3FA862E9C643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OSSERVATORE</a:t>
          </a:r>
          <a:r>
            <a:rPr lang="it-IT" sz="1000" dirty="0" smtClean="0"/>
            <a:t>: </a:t>
          </a:r>
        </a:p>
        <a:p>
          <a:pPr algn="ctr">
            <a:spcAft>
              <a:spcPts val="1000"/>
            </a:spcAft>
          </a:pPr>
          <a:r>
            <a:rPr lang="it-IT" sz="1000" dirty="0" smtClean="0"/>
            <a:t>coglie le informazioni sul bambino e su se stesso per elaborare possibili percorsi</a:t>
          </a:r>
          <a:endParaRPr lang="it-IT" sz="1000" dirty="0"/>
        </a:p>
      </dgm:t>
    </dgm:pt>
    <dgm:pt modelId="{0A73666A-BFC8-498A-AFEE-F9B481B11817}" type="parTrans" cxnId="{4B6A6E27-05B0-4CBE-ABF2-CEDBE2B6B110}">
      <dgm:prSet/>
      <dgm:spPr/>
      <dgm:t>
        <a:bodyPr/>
        <a:lstStyle/>
        <a:p>
          <a:endParaRPr lang="it-IT"/>
        </a:p>
      </dgm:t>
    </dgm:pt>
    <dgm:pt modelId="{19B43FA5-A093-4739-AE97-316AC79FFC3E}" type="sibTrans" cxnId="{4B6A6E27-05B0-4CBE-ABF2-CEDBE2B6B110}">
      <dgm:prSet/>
      <dgm:spPr/>
      <dgm:t>
        <a:bodyPr/>
        <a:lstStyle/>
        <a:p>
          <a:endParaRPr lang="it-IT"/>
        </a:p>
      </dgm:t>
    </dgm:pt>
    <dgm:pt modelId="{2534E303-74E4-4489-AFD1-68CF52328854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effectLst/>
      </dgm:spPr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COLLABORATORE ATTORE</a:t>
          </a:r>
          <a:r>
            <a:rPr lang="it-IT" sz="1000" dirty="0" smtClean="0"/>
            <a:t>:  </a:t>
          </a:r>
        </a:p>
        <a:p>
          <a:pPr algn="ctr">
            <a:spcAft>
              <a:spcPts val="0"/>
            </a:spcAft>
          </a:pPr>
          <a:r>
            <a:rPr lang="it-IT" sz="1000" dirty="0" smtClean="0"/>
            <a:t>formula ipotesi da negoziare con gli alunni attivando la co-progettazione</a:t>
          </a:r>
          <a:endParaRPr lang="it-IT" sz="1000" dirty="0"/>
        </a:p>
      </dgm:t>
    </dgm:pt>
    <dgm:pt modelId="{E5C5A293-2E18-4F33-A8E9-FC285EEFBE2E}" type="parTrans" cxnId="{36FB6A97-5819-4ED5-89BB-A0AE6A45F29F}">
      <dgm:prSet/>
      <dgm:spPr/>
      <dgm:t>
        <a:bodyPr/>
        <a:lstStyle/>
        <a:p>
          <a:endParaRPr lang="it-IT"/>
        </a:p>
      </dgm:t>
    </dgm:pt>
    <dgm:pt modelId="{DD527450-48EB-4B83-9826-54C6C298DD82}" type="sibTrans" cxnId="{36FB6A97-5819-4ED5-89BB-A0AE6A45F29F}">
      <dgm:prSet/>
      <dgm:spPr/>
      <dgm:t>
        <a:bodyPr/>
        <a:lstStyle/>
        <a:p>
          <a:endParaRPr lang="it-IT"/>
        </a:p>
      </dgm:t>
    </dgm:pt>
    <dgm:pt modelId="{4909D8C6-C979-44BD-9F28-09764CD32E51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1000"/>
            </a:spcAft>
          </a:pPr>
          <a:r>
            <a:rPr lang="it-IT" sz="1000" b="1" dirty="0" smtClean="0">
              <a:solidFill>
                <a:srgbClr val="7030A0"/>
              </a:solidFill>
            </a:rPr>
            <a:t>GIOCATORE di SCACCHI</a:t>
          </a:r>
          <a:r>
            <a:rPr lang="it-IT" sz="1000" dirty="0" smtClean="0"/>
            <a:t>: anticipa con l’immaginazione le trasformazioni del contesto</a:t>
          </a:r>
          <a:endParaRPr lang="it-IT" sz="1000" dirty="0"/>
        </a:p>
      </dgm:t>
    </dgm:pt>
    <dgm:pt modelId="{7D343660-B5EA-41CE-9134-7EB33FA0EA7D}" type="parTrans" cxnId="{5E4BD711-3AC3-4A7B-9230-7619EFF63693}">
      <dgm:prSet/>
      <dgm:spPr/>
      <dgm:t>
        <a:bodyPr/>
        <a:lstStyle/>
        <a:p>
          <a:endParaRPr lang="it-IT"/>
        </a:p>
      </dgm:t>
    </dgm:pt>
    <dgm:pt modelId="{6B12F937-AAF0-4303-A2FD-3EF060098CF0}" type="sibTrans" cxnId="{5E4BD711-3AC3-4A7B-9230-7619EFF63693}">
      <dgm:prSet/>
      <dgm:spPr/>
      <dgm:t>
        <a:bodyPr/>
        <a:lstStyle/>
        <a:p>
          <a:endParaRPr lang="it-IT"/>
        </a:p>
      </dgm:t>
    </dgm:pt>
    <dgm:pt modelId="{7FB52E16-F0F3-4EB5-97D2-46E05A30C4B6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SOGGETTO ATTIVO ed INTERAGENTE</a:t>
          </a:r>
          <a:r>
            <a:rPr lang="it-IT" sz="1000" dirty="0" smtClean="0"/>
            <a:t> </a:t>
          </a:r>
        </a:p>
        <a:p>
          <a:pPr algn="ctr">
            <a:spcAft>
              <a:spcPts val="1000"/>
            </a:spcAft>
          </a:pPr>
          <a:r>
            <a:rPr lang="it-IT" sz="1000" dirty="0" smtClean="0"/>
            <a:t>con l’ambiente fisico e psichico circostante</a:t>
          </a:r>
          <a:endParaRPr lang="it-IT" sz="1000" dirty="0"/>
        </a:p>
      </dgm:t>
    </dgm:pt>
    <dgm:pt modelId="{25520540-C2D9-4CD8-9961-70D061C549FA}" type="parTrans" cxnId="{E7541028-AF9F-41F8-B28F-5E1456EC0E0E}">
      <dgm:prSet/>
      <dgm:spPr/>
      <dgm:t>
        <a:bodyPr/>
        <a:lstStyle/>
        <a:p>
          <a:endParaRPr lang="it-IT"/>
        </a:p>
      </dgm:t>
    </dgm:pt>
    <dgm:pt modelId="{7257BA6C-10C4-43B3-AF75-15DA0A18007F}" type="sibTrans" cxnId="{E7541028-AF9F-41F8-B28F-5E1456EC0E0E}">
      <dgm:prSet/>
      <dgm:spPr/>
      <dgm:t>
        <a:bodyPr/>
        <a:lstStyle/>
        <a:p>
          <a:endParaRPr lang="it-IT"/>
        </a:p>
      </dgm:t>
    </dgm:pt>
    <dgm:pt modelId="{5B899926-D8D8-4DAF-B5BB-7A3BAB36E1D6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ATTORE </a:t>
          </a:r>
        </a:p>
        <a:p>
          <a:pPr algn="ctr">
            <a:spcAft>
              <a:spcPts val="0"/>
            </a:spcAft>
          </a:pPr>
          <a:r>
            <a:rPr lang="it-IT" sz="1000" dirty="0" smtClean="0"/>
            <a:t>che lascia delle </a:t>
          </a:r>
          <a:r>
            <a:rPr lang="it-IT" sz="1000" i="1" dirty="0" smtClean="0"/>
            <a:t>tracce</a:t>
          </a:r>
          <a:r>
            <a:rPr lang="it-IT" sz="1000" i="0" dirty="0" smtClean="0"/>
            <a:t> che esprimono i suoi </a:t>
          </a:r>
          <a:r>
            <a:rPr lang="it-IT" sz="1000" i="1" dirty="0" smtClean="0"/>
            <a:t>interessi </a:t>
          </a:r>
          <a:r>
            <a:rPr lang="it-IT" sz="1000" i="0" dirty="0" smtClean="0"/>
            <a:t>ed i suoi </a:t>
          </a:r>
          <a:r>
            <a:rPr lang="it-IT" sz="1000" i="1" dirty="0" smtClean="0"/>
            <a:t>bisogni </a:t>
          </a:r>
          <a:r>
            <a:rPr lang="it-IT" sz="1000" i="0" dirty="0" smtClean="0"/>
            <a:t>ed organizza gli spazi, i materiali ed i contenuti</a:t>
          </a:r>
          <a:endParaRPr lang="it-IT" sz="1000" dirty="0"/>
        </a:p>
      </dgm:t>
    </dgm:pt>
    <dgm:pt modelId="{ACCFE12B-4159-4121-818E-7B1C26448E34}" type="parTrans" cxnId="{4F8095FA-6D11-4132-B333-5F3549D1B047}">
      <dgm:prSet/>
      <dgm:spPr/>
      <dgm:t>
        <a:bodyPr/>
        <a:lstStyle/>
        <a:p>
          <a:endParaRPr lang="it-IT"/>
        </a:p>
      </dgm:t>
    </dgm:pt>
    <dgm:pt modelId="{06D3FB02-2C79-4C72-8962-828C314E3DAB}" type="sibTrans" cxnId="{4F8095FA-6D11-4132-B333-5F3549D1B047}">
      <dgm:prSet/>
      <dgm:spPr/>
      <dgm:t>
        <a:bodyPr/>
        <a:lstStyle/>
        <a:p>
          <a:endParaRPr lang="it-IT"/>
        </a:p>
      </dgm:t>
    </dgm:pt>
    <dgm:pt modelId="{3C210936-8B7B-4F07-B2C9-BE95191ECF34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EMERGONO LE DIREZIONALIT</a:t>
          </a:r>
          <a:r>
            <a:rPr lang="it-IT" sz="1000" b="1" dirty="0" smtClean="0">
              <a:solidFill>
                <a:srgbClr val="7030A0"/>
              </a:solidFill>
              <a:latin typeface="Gill Sans MT"/>
            </a:rPr>
            <a:t>À </a:t>
          </a:r>
        </a:p>
        <a:p>
          <a:pPr algn="ctr">
            <a:spcAft>
              <a:spcPts val="0"/>
            </a:spcAft>
          </a:pPr>
          <a:r>
            <a:rPr lang="it-IT" sz="1000" dirty="0" smtClean="0">
              <a:latin typeface="Gill Sans MT"/>
            </a:rPr>
            <a:t>d</a:t>
          </a:r>
          <a:r>
            <a:rPr lang="it-IT" sz="1000" dirty="0" smtClean="0"/>
            <a:t>ei bambini e degli insegnanti che si confrontano ed  interagiscono reciprocamente ed in modo attivo</a:t>
          </a:r>
          <a:endParaRPr lang="it-IT" sz="1000" dirty="0"/>
        </a:p>
      </dgm:t>
    </dgm:pt>
    <dgm:pt modelId="{3BDA49BB-2C63-47DE-A3AA-0DF1197BBF8B}" type="parTrans" cxnId="{F3DF6F2A-0761-4CE3-A616-794E224EEFDA}">
      <dgm:prSet/>
      <dgm:spPr/>
      <dgm:t>
        <a:bodyPr/>
        <a:lstStyle/>
        <a:p>
          <a:endParaRPr lang="it-IT"/>
        </a:p>
      </dgm:t>
    </dgm:pt>
    <dgm:pt modelId="{B3EE57CE-E072-46DF-A65C-518C4CFB6670}" type="sibTrans" cxnId="{F3DF6F2A-0761-4CE3-A616-794E224EEFDA}">
      <dgm:prSet/>
      <dgm:spPr/>
      <dgm:t>
        <a:bodyPr/>
        <a:lstStyle/>
        <a:p>
          <a:endParaRPr lang="it-IT"/>
        </a:p>
      </dgm:t>
    </dgm:pt>
    <dgm:pt modelId="{119013E2-03B0-4988-A2CC-9DEDDC7D168D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it-IT" sz="1000" b="1" dirty="0" smtClean="0">
              <a:solidFill>
                <a:srgbClr val="7030A0"/>
              </a:solidFill>
            </a:rPr>
            <a:t>COMUNICAZIONE SIMMETRICA </a:t>
          </a:r>
        </a:p>
        <a:p>
          <a:pPr algn="ctr">
            <a:spcAft>
              <a:spcPts val="1000"/>
            </a:spcAft>
          </a:pPr>
          <a:r>
            <a:rPr lang="it-IT" sz="1000" dirty="0" smtClean="0"/>
            <a:t>tra l’insegnate ed il bambino: l’insegnante non è più la figura emergente e determinante</a:t>
          </a:r>
          <a:endParaRPr lang="it-IT" sz="1000" dirty="0"/>
        </a:p>
      </dgm:t>
    </dgm:pt>
    <dgm:pt modelId="{1FD09DBB-7BD3-459A-8B3F-199BA399F92B}" type="parTrans" cxnId="{E1DC5D8E-254C-4017-BC4B-CDC130DE15C8}">
      <dgm:prSet/>
      <dgm:spPr/>
      <dgm:t>
        <a:bodyPr/>
        <a:lstStyle/>
        <a:p>
          <a:endParaRPr lang="it-IT"/>
        </a:p>
      </dgm:t>
    </dgm:pt>
    <dgm:pt modelId="{01889305-784B-4FD2-AA34-BF2F7564830B}" type="sibTrans" cxnId="{E1DC5D8E-254C-4017-BC4B-CDC130DE15C8}">
      <dgm:prSet/>
      <dgm:spPr/>
      <dgm:t>
        <a:bodyPr/>
        <a:lstStyle/>
        <a:p>
          <a:endParaRPr lang="it-IT"/>
        </a:p>
      </dgm:t>
    </dgm:pt>
    <dgm:pt modelId="{0C999D7D-D266-4FFA-8A89-484AECD121F6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1000"/>
            </a:spcAft>
          </a:pPr>
          <a:r>
            <a:rPr lang="it-IT" sz="1000" dirty="0" smtClean="0"/>
            <a:t>Il </a:t>
          </a:r>
          <a:r>
            <a:rPr lang="it-IT" sz="1000" b="1" dirty="0" smtClean="0">
              <a:solidFill>
                <a:srgbClr val="7030A0"/>
              </a:solidFill>
            </a:rPr>
            <a:t>CONTESTO</a:t>
          </a:r>
          <a:r>
            <a:rPr lang="it-IT" sz="1000" dirty="0" smtClean="0"/>
            <a:t> come</a:t>
          </a:r>
          <a:r>
            <a:rPr lang="it-IT" sz="1000" b="1" dirty="0" smtClean="0">
              <a:solidFill>
                <a:srgbClr val="7030A0"/>
              </a:solidFill>
            </a:rPr>
            <a:t> SISTEMA CO-EVOLUTIVO</a:t>
          </a:r>
          <a:r>
            <a:rPr lang="it-IT" sz="1000" dirty="0" smtClean="0"/>
            <a:t> comprensivo dei processi educativi di tutti.</a:t>
          </a:r>
          <a:endParaRPr lang="it-IT" sz="1000" dirty="0"/>
        </a:p>
      </dgm:t>
    </dgm:pt>
    <dgm:pt modelId="{60F21B7E-7879-4EAE-8BFB-AE9CB688884E}" type="parTrans" cxnId="{87666049-BEBF-4B41-AE84-079302D239F4}">
      <dgm:prSet/>
      <dgm:spPr/>
      <dgm:t>
        <a:bodyPr/>
        <a:lstStyle/>
        <a:p>
          <a:endParaRPr lang="it-IT"/>
        </a:p>
      </dgm:t>
    </dgm:pt>
    <dgm:pt modelId="{89FDA9F2-7478-4C2A-A75B-46213C81B869}" type="sibTrans" cxnId="{87666049-BEBF-4B41-AE84-079302D239F4}">
      <dgm:prSet/>
      <dgm:spPr/>
      <dgm:t>
        <a:bodyPr/>
        <a:lstStyle/>
        <a:p>
          <a:endParaRPr lang="it-IT"/>
        </a:p>
      </dgm:t>
    </dgm:pt>
    <dgm:pt modelId="{977F05BD-4B78-4EC8-8047-ECA4B21979B8}" type="pres">
      <dgm:prSet presAssocID="{B1FD4224-C35E-492A-80DB-2EE6C2799D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8A42EDC-58E5-4849-A24F-B51606C8E8B4}" type="pres">
      <dgm:prSet presAssocID="{5744F72F-09C5-41E0-9696-2A5A37DF62BD}" presName="boxAndChildren" presStyleCnt="0"/>
      <dgm:spPr/>
    </dgm:pt>
    <dgm:pt modelId="{D0AEF7E7-CC75-4AE7-8978-E1CBB3C44B7D}" type="pres">
      <dgm:prSet presAssocID="{5744F72F-09C5-41E0-9696-2A5A37DF62BD}" presName="parentTextBox" presStyleLbl="node1" presStyleIdx="0" presStyleCnt="3"/>
      <dgm:spPr/>
      <dgm:t>
        <a:bodyPr/>
        <a:lstStyle/>
        <a:p>
          <a:endParaRPr lang="it-IT"/>
        </a:p>
      </dgm:t>
    </dgm:pt>
    <dgm:pt modelId="{4AFC36EC-3D5B-4525-8837-ED48F6DAE02B}" type="pres">
      <dgm:prSet presAssocID="{5744F72F-09C5-41E0-9696-2A5A37DF62BD}" presName="entireBox" presStyleLbl="node1" presStyleIdx="0" presStyleCnt="3" custLinFactNeighborY="256"/>
      <dgm:spPr/>
      <dgm:t>
        <a:bodyPr/>
        <a:lstStyle/>
        <a:p>
          <a:endParaRPr lang="it-IT"/>
        </a:p>
      </dgm:t>
    </dgm:pt>
    <dgm:pt modelId="{D7C62288-163C-43BF-BCEF-AD527B823CDC}" type="pres">
      <dgm:prSet presAssocID="{5744F72F-09C5-41E0-9696-2A5A37DF62BD}" presName="descendantBox" presStyleCnt="0"/>
      <dgm:spPr/>
    </dgm:pt>
    <dgm:pt modelId="{429A56F3-4FF5-4744-BF2D-F80B67D874AF}" type="pres">
      <dgm:prSet presAssocID="{5D03DF50-B981-45FD-982D-B4B12A766667}" presName="childTextBox" presStyleLbl="fgAccFollowNode1" presStyleIdx="0" presStyleCnt="11" custLinFactNeighborX="-138" custLinFactNeighborY="-701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A5D0546-8382-42AA-8109-FCF38E6828DB}" type="pres">
      <dgm:prSet presAssocID="{3C210936-8B7B-4F07-B2C9-BE95191ECF34}" presName="childTextBox" presStyleLbl="fgAccFollowNode1" presStyleIdx="1" presStyleCnt="11" custScaleX="115494" custLinFactNeighborX="-206" custLinFactNeighborY="-701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9A27AA2-EF44-4C92-9497-756E47AEC1FA}" type="pres">
      <dgm:prSet presAssocID="{119013E2-03B0-4988-A2CC-9DEDDC7D168D}" presName="childTextBox" presStyleLbl="fgAccFollowNode1" presStyleIdx="2" presStyleCnt="11" custLinFactNeighborX="-963" custLinFactNeighborY="-701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AA5D42-CD4A-4408-81FF-AEB508093989}" type="pres">
      <dgm:prSet presAssocID="{0C999D7D-D266-4FFA-8A89-484AECD121F6}" presName="childTextBox" presStyleLbl="fgAccFollowNode1" presStyleIdx="3" presStyleCnt="11" custScaleX="95062" custLinFactNeighborX="-1031" custLinFactNeighborY="-701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E7012A7-9B39-42E1-A6C7-6D9F21C9B4FD}" type="pres">
      <dgm:prSet presAssocID="{0A91D755-AEF7-4103-A6EE-D52505B93C5E}" presName="sp" presStyleCnt="0"/>
      <dgm:spPr/>
    </dgm:pt>
    <dgm:pt modelId="{92AA5677-D9BE-48AD-A960-2E9C1C79574D}" type="pres">
      <dgm:prSet presAssocID="{936BCDCC-1195-4049-9B08-9A88337025E6}" presName="arrowAndChildren" presStyleCnt="0"/>
      <dgm:spPr/>
    </dgm:pt>
    <dgm:pt modelId="{D0FDFAEB-22F2-45AD-B4E9-4414172C1905}" type="pres">
      <dgm:prSet presAssocID="{936BCDCC-1195-4049-9B08-9A88337025E6}" presName="parentTextArrow" presStyleLbl="node1" presStyleIdx="0" presStyleCnt="3"/>
      <dgm:spPr/>
      <dgm:t>
        <a:bodyPr/>
        <a:lstStyle/>
        <a:p>
          <a:endParaRPr lang="it-IT"/>
        </a:p>
      </dgm:t>
    </dgm:pt>
    <dgm:pt modelId="{B49EC73C-B589-4898-A996-C28A0B322EF5}" type="pres">
      <dgm:prSet presAssocID="{936BCDCC-1195-4049-9B08-9A88337025E6}" presName="arrow" presStyleLbl="node1" presStyleIdx="1" presStyleCnt="3" custScaleX="100000" custScaleY="89803" custLinFactNeighborX="-901" custLinFactNeighborY="5480"/>
      <dgm:spPr/>
      <dgm:t>
        <a:bodyPr/>
        <a:lstStyle/>
        <a:p>
          <a:endParaRPr lang="it-IT"/>
        </a:p>
      </dgm:t>
    </dgm:pt>
    <dgm:pt modelId="{E29E4C18-EBC8-4078-A29B-268DC9DD3FD5}" type="pres">
      <dgm:prSet presAssocID="{936BCDCC-1195-4049-9B08-9A88337025E6}" presName="descendantArrow" presStyleCnt="0"/>
      <dgm:spPr/>
    </dgm:pt>
    <dgm:pt modelId="{2EC53270-4574-4D3F-B87A-3EF6E64549FB}" type="pres">
      <dgm:prSet presAssocID="{F032E4F0-FAC0-436A-A0B7-CC88C8E37125}" presName="childTextArrow" presStyleLbl="fgAccFollowNode1" presStyleIdx="4" presStyleCnt="11" custScaleX="107466" custLinFactNeighborX="-39" custLinFactNeighborY="1506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C2BB91B-E5CD-42B7-8AD2-D3E629F47009}" type="pres">
      <dgm:prSet presAssocID="{7FB52E16-F0F3-4EB5-97D2-46E05A30C4B6}" presName="childTextArrow" presStyleLbl="fgAccFollowNode1" presStyleIdx="5" presStyleCnt="11" custScaleX="85966" custLinFactNeighborX="-3" custLinFactNeighborY="1506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D9FC08B-4788-4902-9D78-00DB9931CC43}" type="pres">
      <dgm:prSet presAssocID="{5B899926-D8D8-4DAF-B5BB-7A3BAB36E1D6}" presName="childTextArrow" presStyleLbl="fgAccFollowNode1" presStyleIdx="6" presStyleCnt="11" custScaleX="83996" custLinFactNeighborX="-967" custLinFactNeighborY="1506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B87AE8A-8D95-4639-B962-9B6C87ABE437}" type="pres">
      <dgm:prSet presAssocID="{B6139395-39BC-4EBD-9B89-B566BE6F0C01}" presName="sp" presStyleCnt="0"/>
      <dgm:spPr/>
    </dgm:pt>
    <dgm:pt modelId="{1549FFD3-9B74-4DCE-806E-BAE76D733D6D}" type="pres">
      <dgm:prSet presAssocID="{740D2C71-AF65-4F8B-BC9D-1A173307A424}" presName="arrowAndChildren" presStyleCnt="0"/>
      <dgm:spPr/>
    </dgm:pt>
    <dgm:pt modelId="{BFB682C0-A002-44D9-8C29-D0E4F81C2DF9}" type="pres">
      <dgm:prSet presAssocID="{740D2C71-AF65-4F8B-BC9D-1A173307A424}" presName="parentTextArrow" presStyleLbl="node1" presStyleIdx="1" presStyleCnt="3"/>
      <dgm:spPr/>
      <dgm:t>
        <a:bodyPr/>
        <a:lstStyle/>
        <a:p>
          <a:endParaRPr lang="it-IT"/>
        </a:p>
      </dgm:t>
    </dgm:pt>
    <dgm:pt modelId="{576CD6A3-EF93-4E44-BFA0-DA4EECAEC7DB}" type="pres">
      <dgm:prSet presAssocID="{740D2C71-AF65-4F8B-BC9D-1A173307A424}" presName="arrow" presStyleLbl="node1" presStyleIdx="2" presStyleCnt="3" custScaleY="84035" custLinFactNeighborY="8240"/>
      <dgm:spPr/>
      <dgm:t>
        <a:bodyPr/>
        <a:lstStyle/>
        <a:p>
          <a:endParaRPr lang="it-IT"/>
        </a:p>
      </dgm:t>
    </dgm:pt>
    <dgm:pt modelId="{038D0F04-6879-4BC3-B1CA-1C0B5E3213DF}" type="pres">
      <dgm:prSet presAssocID="{740D2C71-AF65-4F8B-BC9D-1A173307A424}" presName="descendantArrow" presStyleCnt="0"/>
      <dgm:spPr/>
    </dgm:pt>
    <dgm:pt modelId="{01E63F8D-5088-4EA1-88EA-9BDB081651D5}" type="pres">
      <dgm:prSet presAssocID="{E9FADCB3-0168-4AB0-B29A-B0095F90B650}" presName="childTextArrow" presStyleLbl="fgAccFollowNode1" presStyleIdx="7" presStyleCnt="11" custLinFactNeighborX="0" custLinFactNeighborY="2149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DDA451B-2BC1-468A-A632-BABF944D5F4B}" type="pres">
      <dgm:prSet presAssocID="{25FD23FB-0E9D-458D-927D-3FA862E9C643}" presName="childTextArrow" presStyleLbl="fgAccFollowNode1" presStyleIdx="8" presStyleCnt="11" custLinFactNeighborX="901" custLinFactNeighborY="2149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3A6FF8E-EE7A-4872-A60C-2226E34EEA0D}" type="pres">
      <dgm:prSet presAssocID="{2534E303-74E4-4489-AFD1-68CF52328854}" presName="childTextArrow" presStyleLbl="fgAccFollowNode1" presStyleIdx="9" presStyleCnt="11" custLinFactNeighborX="1800" custLinFactNeighborY="2150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5867DDC-64A7-44FF-8AED-9D0754ED9201}" type="pres">
      <dgm:prSet presAssocID="{4909D8C6-C979-44BD-9F28-09764CD32E51}" presName="childTextArrow" presStyleLbl="fgAccFollowNode1" presStyleIdx="10" presStyleCnt="11" custLinFactNeighborX="-901" custLinFactNeighborY="2149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3BBDC90-BECC-41B6-A53E-E7DB77D81270}" srcId="{936BCDCC-1195-4049-9B08-9A88337025E6}" destId="{F032E4F0-FAC0-436A-A0B7-CC88C8E37125}" srcOrd="0" destOrd="0" parTransId="{2A31547E-D9B4-45D8-B323-228AB74ED36A}" sibTransId="{3D433ABF-8095-4D82-B5A3-67E1B5AAA916}"/>
    <dgm:cxn modelId="{36FB6A97-5819-4ED5-89BB-A0AE6A45F29F}" srcId="{740D2C71-AF65-4F8B-BC9D-1A173307A424}" destId="{2534E303-74E4-4489-AFD1-68CF52328854}" srcOrd="2" destOrd="0" parTransId="{E5C5A293-2E18-4F33-A8E9-FC285EEFBE2E}" sibTransId="{DD527450-48EB-4B83-9826-54C6C298DD82}"/>
    <dgm:cxn modelId="{448B9182-AF77-4C92-9A2D-B08E6926CE39}" type="presOf" srcId="{936BCDCC-1195-4049-9B08-9A88337025E6}" destId="{B49EC73C-B589-4898-A996-C28A0B322EF5}" srcOrd="1" destOrd="0" presId="urn:microsoft.com/office/officeart/2005/8/layout/process4"/>
    <dgm:cxn modelId="{2C5D2082-2CFF-4199-BB57-525F333A2415}" type="presOf" srcId="{7FB52E16-F0F3-4EB5-97D2-46E05A30C4B6}" destId="{3C2BB91B-E5CD-42B7-8AD2-D3E629F47009}" srcOrd="0" destOrd="0" presId="urn:microsoft.com/office/officeart/2005/8/layout/process4"/>
    <dgm:cxn modelId="{2D6B9DC4-23D2-42B8-B876-0089ADF91E4E}" type="presOf" srcId="{0C999D7D-D266-4FFA-8A89-484AECD121F6}" destId="{84AA5D42-CD4A-4408-81FF-AEB508093989}" srcOrd="0" destOrd="0" presId="urn:microsoft.com/office/officeart/2005/8/layout/process4"/>
    <dgm:cxn modelId="{8FCA7B17-332B-45E3-9CF7-26BB38770EF0}" srcId="{B1FD4224-C35E-492A-80DB-2EE6C2799D28}" destId="{740D2C71-AF65-4F8B-BC9D-1A173307A424}" srcOrd="0" destOrd="0" parTransId="{CBFD5F3B-FEFF-4D34-AABC-E8F7B7F0CFA1}" sibTransId="{B6139395-39BC-4EBD-9B89-B566BE6F0C01}"/>
    <dgm:cxn modelId="{57087F3E-7AA5-4FD8-8AE0-A5EB9D7DCD2B}" type="presOf" srcId="{740D2C71-AF65-4F8B-BC9D-1A173307A424}" destId="{BFB682C0-A002-44D9-8C29-D0E4F81C2DF9}" srcOrd="0" destOrd="0" presId="urn:microsoft.com/office/officeart/2005/8/layout/process4"/>
    <dgm:cxn modelId="{A51A947D-2343-423C-872B-219FD0AB8FC1}" type="presOf" srcId="{5744F72F-09C5-41E0-9696-2A5A37DF62BD}" destId="{D0AEF7E7-CC75-4AE7-8978-E1CBB3C44B7D}" srcOrd="0" destOrd="0" presId="urn:microsoft.com/office/officeart/2005/8/layout/process4"/>
    <dgm:cxn modelId="{C109D4D1-B8B6-45D7-AB7D-10DE5CA4DE88}" type="presOf" srcId="{2534E303-74E4-4489-AFD1-68CF52328854}" destId="{23A6FF8E-EE7A-4872-A60C-2226E34EEA0D}" srcOrd="0" destOrd="0" presId="urn:microsoft.com/office/officeart/2005/8/layout/process4"/>
    <dgm:cxn modelId="{BAC45DC9-F20A-4440-B30A-09AFB42CDA63}" type="presOf" srcId="{5744F72F-09C5-41E0-9696-2A5A37DF62BD}" destId="{4AFC36EC-3D5B-4525-8837-ED48F6DAE02B}" srcOrd="1" destOrd="0" presId="urn:microsoft.com/office/officeart/2005/8/layout/process4"/>
    <dgm:cxn modelId="{5E4BD711-3AC3-4A7B-9230-7619EFF63693}" srcId="{740D2C71-AF65-4F8B-BC9D-1A173307A424}" destId="{4909D8C6-C979-44BD-9F28-09764CD32E51}" srcOrd="3" destOrd="0" parTransId="{7D343660-B5EA-41CE-9134-7EB33FA0EA7D}" sibTransId="{6B12F937-AAF0-4303-A2FD-3EF060098CF0}"/>
    <dgm:cxn modelId="{72421E18-51D3-4B0D-BCA4-C1C81DA0C276}" type="presOf" srcId="{3C210936-8B7B-4F07-B2C9-BE95191ECF34}" destId="{AA5D0546-8382-42AA-8109-FCF38E6828DB}" srcOrd="0" destOrd="0" presId="urn:microsoft.com/office/officeart/2005/8/layout/process4"/>
    <dgm:cxn modelId="{80DB5F4C-00AE-49EF-99B7-3A7CF470F53C}" type="presOf" srcId="{25FD23FB-0E9D-458D-927D-3FA862E9C643}" destId="{3DDA451B-2BC1-468A-A632-BABF944D5F4B}" srcOrd="0" destOrd="0" presId="urn:microsoft.com/office/officeart/2005/8/layout/process4"/>
    <dgm:cxn modelId="{E1DC5D8E-254C-4017-BC4B-CDC130DE15C8}" srcId="{5744F72F-09C5-41E0-9696-2A5A37DF62BD}" destId="{119013E2-03B0-4988-A2CC-9DEDDC7D168D}" srcOrd="2" destOrd="0" parTransId="{1FD09DBB-7BD3-459A-8B3F-199BA399F92B}" sibTransId="{01889305-784B-4FD2-AA34-BF2F7564830B}"/>
    <dgm:cxn modelId="{79E707FE-DA4F-4150-AF8A-9F10BF72982C}" type="presOf" srcId="{B1FD4224-C35E-492A-80DB-2EE6C2799D28}" destId="{977F05BD-4B78-4EC8-8047-ECA4B21979B8}" srcOrd="0" destOrd="0" presId="urn:microsoft.com/office/officeart/2005/8/layout/process4"/>
    <dgm:cxn modelId="{E7541028-AF9F-41F8-B28F-5E1456EC0E0E}" srcId="{936BCDCC-1195-4049-9B08-9A88337025E6}" destId="{7FB52E16-F0F3-4EB5-97D2-46E05A30C4B6}" srcOrd="1" destOrd="0" parTransId="{25520540-C2D9-4CD8-9961-70D061C549FA}" sibTransId="{7257BA6C-10C4-43B3-AF75-15DA0A18007F}"/>
    <dgm:cxn modelId="{31374DB9-20CE-450B-97C0-6C4CBD543E53}" srcId="{B1FD4224-C35E-492A-80DB-2EE6C2799D28}" destId="{936BCDCC-1195-4049-9B08-9A88337025E6}" srcOrd="1" destOrd="0" parTransId="{460E6162-94FF-4FAB-B0D3-A6E0B639ED84}" sibTransId="{0A91D755-AEF7-4103-A6EE-D52505B93C5E}"/>
    <dgm:cxn modelId="{6E31A3D3-C654-4A0F-952D-8038FDEF401A}" type="presOf" srcId="{119013E2-03B0-4988-A2CC-9DEDDC7D168D}" destId="{E9A27AA2-EF44-4C92-9497-756E47AEC1FA}" srcOrd="0" destOrd="0" presId="urn:microsoft.com/office/officeart/2005/8/layout/process4"/>
    <dgm:cxn modelId="{433180A5-23E0-4D77-84FE-5B4B421EF5D2}" type="presOf" srcId="{F032E4F0-FAC0-436A-A0B7-CC88C8E37125}" destId="{2EC53270-4574-4D3F-B87A-3EF6E64549FB}" srcOrd="0" destOrd="0" presId="urn:microsoft.com/office/officeart/2005/8/layout/process4"/>
    <dgm:cxn modelId="{5F69A4A4-8D36-4ECE-85BB-AD6421F205DB}" type="presOf" srcId="{5D03DF50-B981-45FD-982D-B4B12A766667}" destId="{429A56F3-4FF5-4744-BF2D-F80B67D874AF}" srcOrd="0" destOrd="0" presId="urn:microsoft.com/office/officeart/2005/8/layout/process4"/>
    <dgm:cxn modelId="{B238E012-759F-40E5-B5FF-D77D50AD1865}" type="presOf" srcId="{740D2C71-AF65-4F8B-BC9D-1A173307A424}" destId="{576CD6A3-EF93-4E44-BFA0-DA4EECAEC7DB}" srcOrd="1" destOrd="0" presId="urn:microsoft.com/office/officeart/2005/8/layout/process4"/>
    <dgm:cxn modelId="{07D2DB21-100C-4138-ABB2-43017266DB55}" srcId="{740D2C71-AF65-4F8B-BC9D-1A173307A424}" destId="{E9FADCB3-0168-4AB0-B29A-B0095F90B650}" srcOrd="0" destOrd="0" parTransId="{9DECADE9-3916-41EE-A3A1-2297E302A36C}" sibTransId="{188D0258-99EB-4EB8-9946-4B24CC16B462}"/>
    <dgm:cxn modelId="{4F8095FA-6D11-4132-B333-5F3549D1B047}" srcId="{936BCDCC-1195-4049-9B08-9A88337025E6}" destId="{5B899926-D8D8-4DAF-B5BB-7A3BAB36E1D6}" srcOrd="2" destOrd="0" parTransId="{ACCFE12B-4159-4121-818E-7B1C26448E34}" sibTransId="{06D3FB02-2C79-4C72-8962-828C314E3DAB}"/>
    <dgm:cxn modelId="{E10201E6-DA15-409C-BF6A-3FAC8DED4B7B}" type="presOf" srcId="{5B899926-D8D8-4DAF-B5BB-7A3BAB36E1D6}" destId="{7D9FC08B-4788-4902-9D78-00DB9931CC43}" srcOrd="0" destOrd="0" presId="urn:microsoft.com/office/officeart/2005/8/layout/process4"/>
    <dgm:cxn modelId="{F3DF6F2A-0761-4CE3-A616-794E224EEFDA}" srcId="{5744F72F-09C5-41E0-9696-2A5A37DF62BD}" destId="{3C210936-8B7B-4F07-B2C9-BE95191ECF34}" srcOrd="1" destOrd="0" parTransId="{3BDA49BB-2C63-47DE-A3AA-0DF1197BBF8B}" sibTransId="{B3EE57CE-E072-46DF-A65C-518C4CFB6670}"/>
    <dgm:cxn modelId="{87666049-BEBF-4B41-AE84-079302D239F4}" srcId="{5744F72F-09C5-41E0-9696-2A5A37DF62BD}" destId="{0C999D7D-D266-4FFA-8A89-484AECD121F6}" srcOrd="3" destOrd="0" parTransId="{60F21B7E-7879-4EAE-8BFB-AE9CB688884E}" sibTransId="{89FDA9F2-7478-4C2A-A75B-46213C81B869}"/>
    <dgm:cxn modelId="{C8CB0A7D-2DD7-4DB1-8BDE-7B36A42EC7CF}" type="presOf" srcId="{E9FADCB3-0168-4AB0-B29A-B0095F90B650}" destId="{01E63F8D-5088-4EA1-88EA-9BDB081651D5}" srcOrd="0" destOrd="0" presId="urn:microsoft.com/office/officeart/2005/8/layout/process4"/>
    <dgm:cxn modelId="{492716E3-60A0-4DE9-9EB2-4BDEADBCC0D8}" srcId="{5744F72F-09C5-41E0-9696-2A5A37DF62BD}" destId="{5D03DF50-B981-45FD-982D-B4B12A766667}" srcOrd="0" destOrd="0" parTransId="{923BC47B-95FF-47D4-A053-6AC09FE26B02}" sibTransId="{E2FFDA89-211F-47F3-BE6B-5352CAAF5CC0}"/>
    <dgm:cxn modelId="{4EB4E1E5-8584-415E-9F9B-0B44630AAEF9}" type="presOf" srcId="{936BCDCC-1195-4049-9B08-9A88337025E6}" destId="{D0FDFAEB-22F2-45AD-B4E9-4414172C1905}" srcOrd="0" destOrd="0" presId="urn:microsoft.com/office/officeart/2005/8/layout/process4"/>
    <dgm:cxn modelId="{142248F6-0534-4527-A919-26A5772308B3}" type="presOf" srcId="{4909D8C6-C979-44BD-9F28-09764CD32E51}" destId="{95867DDC-64A7-44FF-8AED-9D0754ED9201}" srcOrd="0" destOrd="0" presId="urn:microsoft.com/office/officeart/2005/8/layout/process4"/>
    <dgm:cxn modelId="{4B6A6E27-05B0-4CBE-ABF2-CEDBE2B6B110}" srcId="{740D2C71-AF65-4F8B-BC9D-1A173307A424}" destId="{25FD23FB-0E9D-458D-927D-3FA862E9C643}" srcOrd="1" destOrd="0" parTransId="{0A73666A-BFC8-498A-AFEE-F9B481B11817}" sibTransId="{19B43FA5-A093-4739-AE97-316AC79FFC3E}"/>
    <dgm:cxn modelId="{00821419-D105-4BB3-AACD-EFAB1E2B5B2D}" srcId="{B1FD4224-C35E-492A-80DB-2EE6C2799D28}" destId="{5744F72F-09C5-41E0-9696-2A5A37DF62BD}" srcOrd="2" destOrd="0" parTransId="{1006F674-011D-433B-B074-25C20C4599F2}" sibTransId="{D4FA2915-D4C4-4F76-8C7A-6D241C8FE137}"/>
    <dgm:cxn modelId="{8FFCAF74-99F4-4279-A237-B5902F6E6386}" type="presParOf" srcId="{977F05BD-4B78-4EC8-8047-ECA4B21979B8}" destId="{08A42EDC-58E5-4849-A24F-B51606C8E8B4}" srcOrd="0" destOrd="0" presId="urn:microsoft.com/office/officeart/2005/8/layout/process4"/>
    <dgm:cxn modelId="{B2ED46A8-FEC2-47E5-8485-890C24DC07FF}" type="presParOf" srcId="{08A42EDC-58E5-4849-A24F-B51606C8E8B4}" destId="{D0AEF7E7-CC75-4AE7-8978-E1CBB3C44B7D}" srcOrd="0" destOrd="0" presId="urn:microsoft.com/office/officeart/2005/8/layout/process4"/>
    <dgm:cxn modelId="{F92D1D0C-9E53-4182-A634-0EBD7B8B1055}" type="presParOf" srcId="{08A42EDC-58E5-4849-A24F-B51606C8E8B4}" destId="{4AFC36EC-3D5B-4525-8837-ED48F6DAE02B}" srcOrd="1" destOrd="0" presId="urn:microsoft.com/office/officeart/2005/8/layout/process4"/>
    <dgm:cxn modelId="{76417DFD-558D-4E27-81DA-AE9E074D6954}" type="presParOf" srcId="{08A42EDC-58E5-4849-A24F-B51606C8E8B4}" destId="{D7C62288-163C-43BF-BCEF-AD527B823CDC}" srcOrd="2" destOrd="0" presId="urn:microsoft.com/office/officeart/2005/8/layout/process4"/>
    <dgm:cxn modelId="{CAD004F3-2D60-4462-9375-C778B328E6DF}" type="presParOf" srcId="{D7C62288-163C-43BF-BCEF-AD527B823CDC}" destId="{429A56F3-4FF5-4744-BF2D-F80B67D874AF}" srcOrd="0" destOrd="0" presId="urn:microsoft.com/office/officeart/2005/8/layout/process4"/>
    <dgm:cxn modelId="{2DD983EB-0546-496C-A032-025F780DF265}" type="presParOf" srcId="{D7C62288-163C-43BF-BCEF-AD527B823CDC}" destId="{AA5D0546-8382-42AA-8109-FCF38E6828DB}" srcOrd="1" destOrd="0" presId="urn:microsoft.com/office/officeart/2005/8/layout/process4"/>
    <dgm:cxn modelId="{034AA7B4-2244-434F-894B-3417600918BD}" type="presParOf" srcId="{D7C62288-163C-43BF-BCEF-AD527B823CDC}" destId="{E9A27AA2-EF44-4C92-9497-756E47AEC1FA}" srcOrd="2" destOrd="0" presId="urn:microsoft.com/office/officeart/2005/8/layout/process4"/>
    <dgm:cxn modelId="{4C9A8746-C189-43E1-A427-E7342937B952}" type="presParOf" srcId="{D7C62288-163C-43BF-BCEF-AD527B823CDC}" destId="{84AA5D42-CD4A-4408-81FF-AEB508093989}" srcOrd="3" destOrd="0" presId="urn:microsoft.com/office/officeart/2005/8/layout/process4"/>
    <dgm:cxn modelId="{62579C06-1829-4B47-85A0-81BA6E3CBB7F}" type="presParOf" srcId="{977F05BD-4B78-4EC8-8047-ECA4B21979B8}" destId="{2E7012A7-9B39-42E1-A6C7-6D9F21C9B4FD}" srcOrd="1" destOrd="0" presId="urn:microsoft.com/office/officeart/2005/8/layout/process4"/>
    <dgm:cxn modelId="{3A662335-2802-4133-BE2A-1E598E229321}" type="presParOf" srcId="{977F05BD-4B78-4EC8-8047-ECA4B21979B8}" destId="{92AA5677-D9BE-48AD-A960-2E9C1C79574D}" srcOrd="2" destOrd="0" presId="urn:microsoft.com/office/officeart/2005/8/layout/process4"/>
    <dgm:cxn modelId="{7BA01CFF-5075-46E7-A222-A2B755577DC6}" type="presParOf" srcId="{92AA5677-D9BE-48AD-A960-2E9C1C79574D}" destId="{D0FDFAEB-22F2-45AD-B4E9-4414172C1905}" srcOrd="0" destOrd="0" presId="urn:microsoft.com/office/officeart/2005/8/layout/process4"/>
    <dgm:cxn modelId="{F9682477-A46F-4EAD-9FF8-A3DD409D4394}" type="presParOf" srcId="{92AA5677-D9BE-48AD-A960-2E9C1C79574D}" destId="{B49EC73C-B589-4898-A996-C28A0B322EF5}" srcOrd="1" destOrd="0" presId="urn:microsoft.com/office/officeart/2005/8/layout/process4"/>
    <dgm:cxn modelId="{95F2172C-F213-4CBD-9E58-D28E6F6B03FA}" type="presParOf" srcId="{92AA5677-D9BE-48AD-A960-2E9C1C79574D}" destId="{E29E4C18-EBC8-4078-A29B-268DC9DD3FD5}" srcOrd="2" destOrd="0" presId="urn:microsoft.com/office/officeart/2005/8/layout/process4"/>
    <dgm:cxn modelId="{A7A872CD-F1FC-445F-829E-F7C9982B31E9}" type="presParOf" srcId="{E29E4C18-EBC8-4078-A29B-268DC9DD3FD5}" destId="{2EC53270-4574-4D3F-B87A-3EF6E64549FB}" srcOrd="0" destOrd="0" presId="urn:microsoft.com/office/officeart/2005/8/layout/process4"/>
    <dgm:cxn modelId="{30330883-5B72-4242-92F9-3BEEC2396FEA}" type="presParOf" srcId="{E29E4C18-EBC8-4078-A29B-268DC9DD3FD5}" destId="{3C2BB91B-E5CD-42B7-8AD2-D3E629F47009}" srcOrd="1" destOrd="0" presId="urn:microsoft.com/office/officeart/2005/8/layout/process4"/>
    <dgm:cxn modelId="{F535CE06-6DC2-4D5B-9C0B-B27D6E767FA7}" type="presParOf" srcId="{E29E4C18-EBC8-4078-A29B-268DC9DD3FD5}" destId="{7D9FC08B-4788-4902-9D78-00DB9931CC43}" srcOrd="2" destOrd="0" presId="urn:microsoft.com/office/officeart/2005/8/layout/process4"/>
    <dgm:cxn modelId="{1B9749FF-3CED-474B-8A51-06737B053664}" type="presParOf" srcId="{977F05BD-4B78-4EC8-8047-ECA4B21979B8}" destId="{7B87AE8A-8D95-4639-B962-9B6C87ABE437}" srcOrd="3" destOrd="0" presId="urn:microsoft.com/office/officeart/2005/8/layout/process4"/>
    <dgm:cxn modelId="{08E22038-4FE8-4850-8A62-8F40C634560D}" type="presParOf" srcId="{977F05BD-4B78-4EC8-8047-ECA4B21979B8}" destId="{1549FFD3-9B74-4DCE-806E-BAE76D733D6D}" srcOrd="4" destOrd="0" presId="urn:microsoft.com/office/officeart/2005/8/layout/process4"/>
    <dgm:cxn modelId="{48BC9EE2-428E-4FC1-9DA4-04926802F628}" type="presParOf" srcId="{1549FFD3-9B74-4DCE-806E-BAE76D733D6D}" destId="{BFB682C0-A002-44D9-8C29-D0E4F81C2DF9}" srcOrd="0" destOrd="0" presId="urn:microsoft.com/office/officeart/2005/8/layout/process4"/>
    <dgm:cxn modelId="{7E52BCF4-F05F-4ED9-8170-6EBBE80F25B3}" type="presParOf" srcId="{1549FFD3-9B74-4DCE-806E-BAE76D733D6D}" destId="{576CD6A3-EF93-4E44-BFA0-DA4EECAEC7DB}" srcOrd="1" destOrd="0" presId="urn:microsoft.com/office/officeart/2005/8/layout/process4"/>
    <dgm:cxn modelId="{A479BDE0-6C5D-46DC-ACF6-514BD670C92D}" type="presParOf" srcId="{1549FFD3-9B74-4DCE-806E-BAE76D733D6D}" destId="{038D0F04-6879-4BC3-B1CA-1C0B5E3213DF}" srcOrd="2" destOrd="0" presId="urn:microsoft.com/office/officeart/2005/8/layout/process4"/>
    <dgm:cxn modelId="{4E0B67E6-0E79-44AC-9B94-48B4228898D7}" type="presParOf" srcId="{038D0F04-6879-4BC3-B1CA-1C0B5E3213DF}" destId="{01E63F8D-5088-4EA1-88EA-9BDB081651D5}" srcOrd="0" destOrd="0" presId="urn:microsoft.com/office/officeart/2005/8/layout/process4"/>
    <dgm:cxn modelId="{B05B23BB-B24C-490E-B4C1-E14971B007BF}" type="presParOf" srcId="{038D0F04-6879-4BC3-B1CA-1C0B5E3213DF}" destId="{3DDA451B-2BC1-468A-A632-BABF944D5F4B}" srcOrd="1" destOrd="0" presId="urn:microsoft.com/office/officeart/2005/8/layout/process4"/>
    <dgm:cxn modelId="{72102EF7-F5FB-49FE-98F5-BB9F4B7A133A}" type="presParOf" srcId="{038D0F04-6879-4BC3-B1CA-1C0B5E3213DF}" destId="{23A6FF8E-EE7A-4872-A60C-2226E34EEA0D}" srcOrd="2" destOrd="0" presId="urn:microsoft.com/office/officeart/2005/8/layout/process4"/>
    <dgm:cxn modelId="{0BB00734-EDE2-4A67-8D46-9AE9EA78C9C7}" type="presParOf" srcId="{038D0F04-6879-4BC3-B1CA-1C0B5E3213DF}" destId="{95867DDC-64A7-44FF-8AED-9D0754ED9201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13F418-53D4-4D82-BF74-5D090DF6ECD8}" type="doc">
      <dgm:prSet loTypeId="urn:microsoft.com/office/officeart/2005/8/layout/vList5" loCatId="list" qsTypeId="urn:microsoft.com/office/officeart/2005/8/quickstyle/simple3" qsCatId="simple" csTypeId="urn:microsoft.com/office/officeart/2005/8/colors/accent5_5" csCatId="accent5" phldr="1"/>
      <dgm:spPr/>
      <dgm:t>
        <a:bodyPr/>
        <a:lstStyle/>
        <a:p>
          <a:endParaRPr lang="it-IT"/>
        </a:p>
      </dgm:t>
    </dgm:pt>
    <dgm:pt modelId="{AA20046A-0FB6-42F4-BBBA-F1B27B47BED3}">
      <dgm:prSet phldrT="[Tes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MOTIVAZIONE</a:t>
          </a:r>
          <a:endParaRPr lang="it-IT" sz="13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4E03DB-D5A1-422C-B2D9-EE3DC8BD2B4A}" type="parTrans" cxnId="{2494F8A8-AE03-426C-B1BC-03974C3E8916}">
      <dgm:prSet/>
      <dgm:spPr/>
      <dgm:t>
        <a:bodyPr/>
        <a:lstStyle/>
        <a:p>
          <a:endParaRPr lang="it-IT"/>
        </a:p>
      </dgm:t>
    </dgm:pt>
    <dgm:pt modelId="{77605C91-7DAD-4F07-960A-D11EF29BBD89}" type="sibTrans" cxnId="{2494F8A8-AE03-426C-B1BC-03974C3E8916}">
      <dgm:prSet/>
      <dgm:spPr/>
      <dgm:t>
        <a:bodyPr/>
        <a:lstStyle/>
        <a:p>
          <a:endParaRPr lang="it-IT"/>
        </a:p>
      </dgm:t>
    </dgm:pt>
    <dgm:pt modelId="{825B5E03-81F0-4AED-813A-76E9AA644D23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  <a:spcAft>
              <a:spcPct val="15000"/>
            </a:spcAft>
          </a:pPr>
          <a:r>
            <a:rPr lang="it-IT" sz="1100" dirty="0" smtClean="0"/>
            <a:t>Sfondo integratore non come strumento per favorire la motivazione del bambino</a:t>
          </a:r>
          <a:endParaRPr lang="it-IT" sz="1100" dirty="0"/>
        </a:p>
      </dgm:t>
    </dgm:pt>
    <dgm:pt modelId="{243CF1B9-EF05-4018-909A-D5C8FFCC43C7}" type="parTrans" cxnId="{29F5DA1D-B042-4A68-A14D-0E2F3EC2AE95}">
      <dgm:prSet/>
      <dgm:spPr/>
      <dgm:t>
        <a:bodyPr/>
        <a:lstStyle/>
        <a:p>
          <a:endParaRPr lang="it-IT"/>
        </a:p>
      </dgm:t>
    </dgm:pt>
    <dgm:pt modelId="{AFA1929B-56B2-4473-B60E-31DF607D2877}" type="sibTrans" cxnId="{29F5DA1D-B042-4A68-A14D-0E2F3EC2AE95}">
      <dgm:prSet/>
      <dgm:spPr/>
      <dgm:t>
        <a:bodyPr/>
        <a:lstStyle/>
        <a:p>
          <a:endParaRPr lang="it-IT"/>
        </a:p>
      </dgm:t>
    </dgm:pt>
    <dgm:pt modelId="{31AD7C8C-CDCF-4581-972E-96BCDC41AB1E}">
      <dgm:prSet phldrT="[Tes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 RUOLO del FANTASTICO</a:t>
          </a:r>
          <a:endParaRPr lang="it-IT" sz="13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D8FB07-5D5D-4831-8543-5855718866BF}" type="parTrans" cxnId="{73CE08C2-E7FA-48EB-AED2-22A64D0C9D58}">
      <dgm:prSet/>
      <dgm:spPr/>
      <dgm:t>
        <a:bodyPr/>
        <a:lstStyle/>
        <a:p>
          <a:endParaRPr lang="it-IT"/>
        </a:p>
      </dgm:t>
    </dgm:pt>
    <dgm:pt modelId="{07B0CD07-A4EE-4FEE-B321-9A1EAFFEFE48}" type="sibTrans" cxnId="{73CE08C2-E7FA-48EB-AED2-22A64D0C9D58}">
      <dgm:prSet/>
      <dgm:spPr/>
      <dgm:t>
        <a:bodyPr/>
        <a:lstStyle/>
        <a:p>
          <a:endParaRPr lang="it-IT"/>
        </a:p>
      </dgm:t>
    </dgm:pt>
    <dgm:pt modelId="{F2334B3A-C540-433F-9C5D-8C6F934A8133}">
      <dgm:prSet phldrT="[Tes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DINAMICA di </a:t>
          </a:r>
        </a:p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TRASFORMAZIONE e di </a:t>
          </a:r>
        </a:p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CAMBIAMENTO nel CONTESTO</a:t>
          </a:r>
          <a:endParaRPr lang="it-IT" sz="13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54E2BA-9BA4-4734-942C-CE42EC150B49}" type="parTrans" cxnId="{0EFDDBFD-F746-4B4C-8D21-252D4E0D5FB3}">
      <dgm:prSet/>
      <dgm:spPr/>
      <dgm:t>
        <a:bodyPr/>
        <a:lstStyle/>
        <a:p>
          <a:endParaRPr lang="it-IT"/>
        </a:p>
      </dgm:t>
    </dgm:pt>
    <dgm:pt modelId="{C330258A-7452-4CA8-A0FB-C4083C2E1F8A}" type="sibTrans" cxnId="{0EFDDBFD-F746-4B4C-8D21-252D4E0D5FB3}">
      <dgm:prSet/>
      <dgm:spPr/>
      <dgm:t>
        <a:bodyPr/>
        <a:lstStyle/>
        <a:p>
          <a:endParaRPr lang="it-IT"/>
        </a:p>
      </dgm:t>
    </dgm:pt>
    <dgm:pt modelId="{0F9F0A9E-AEDE-4244-8439-7D8A878D8411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i="0" dirty="0" smtClean="0">
              <a:solidFill>
                <a:srgbClr val="7030A0"/>
              </a:solidFill>
            </a:rPr>
            <a:t>RUMORE SIGNIFICATIVO </a:t>
          </a:r>
          <a:r>
            <a:rPr lang="it-IT" sz="1100" dirty="0" smtClean="0"/>
            <a:t>perturba gli equilibri raggiunti e permette nuove riorganizzazioni</a:t>
          </a:r>
          <a:endParaRPr lang="it-IT" sz="1100" dirty="0"/>
        </a:p>
      </dgm:t>
    </dgm:pt>
    <dgm:pt modelId="{F432785D-6F57-440F-8AE7-E9FD2C6438C8}" type="parTrans" cxnId="{5B301177-C986-4895-97AB-C3C1E23D3B9F}">
      <dgm:prSet/>
      <dgm:spPr/>
      <dgm:t>
        <a:bodyPr/>
        <a:lstStyle/>
        <a:p>
          <a:endParaRPr lang="it-IT"/>
        </a:p>
      </dgm:t>
    </dgm:pt>
    <dgm:pt modelId="{CAD26153-6E98-4E5F-A88D-1DC61C58EC78}" type="sibTrans" cxnId="{5B301177-C986-4895-97AB-C3C1E23D3B9F}">
      <dgm:prSet/>
      <dgm:spPr/>
      <dgm:t>
        <a:bodyPr/>
        <a:lstStyle/>
        <a:p>
          <a:endParaRPr lang="it-IT"/>
        </a:p>
      </dgm:t>
    </dgm:pt>
    <dgm:pt modelId="{DD60AD46-49C8-4FC4-BFC0-E753663F7EA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  <a:spcAft>
              <a:spcPts val="200"/>
            </a:spcAft>
          </a:pPr>
          <a:r>
            <a:rPr lang="it-IT" sz="1100" dirty="0" smtClean="0">
              <a:solidFill>
                <a:srgbClr val="7030A0"/>
              </a:solidFill>
            </a:rPr>
            <a:t>MOTIVAZIONE </a:t>
          </a:r>
          <a:r>
            <a:rPr lang="it-IT" sz="1100" dirty="0" smtClean="0"/>
            <a:t>interna al processo e legata allo </a:t>
          </a:r>
          <a:r>
            <a:rPr lang="it-IT" sz="1100" i="0" dirty="0" smtClean="0">
              <a:solidFill>
                <a:srgbClr val="7030A0"/>
              </a:solidFill>
            </a:rPr>
            <a:t>SFONDO</a:t>
          </a:r>
          <a:r>
            <a:rPr lang="it-IT" sz="1100" i="0" dirty="0" smtClean="0"/>
            <a:t> da cui </a:t>
          </a:r>
          <a:r>
            <a:rPr lang="it-IT" sz="1100" dirty="0" smtClean="0"/>
            <a:t>emerge come </a:t>
          </a:r>
          <a:r>
            <a:rPr lang="it-IT" sz="1100" i="0" dirty="0" smtClean="0">
              <a:solidFill>
                <a:srgbClr val="7030A0"/>
              </a:solidFill>
            </a:rPr>
            <a:t>FIGURA</a:t>
          </a:r>
          <a:r>
            <a:rPr lang="it-IT" sz="1100" dirty="0" smtClean="0"/>
            <a:t>, evitando di incorrere in una </a:t>
          </a:r>
          <a:r>
            <a:rPr lang="it-IT" sz="1100" i="0" dirty="0" smtClean="0">
              <a:solidFill>
                <a:srgbClr val="7030A0"/>
              </a:solidFill>
            </a:rPr>
            <a:t>DIDATTICA PER OBIETTIVI</a:t>
          </a:r>
          <a:endParaRPr lang="it-IT" sz="1100" i="0" dirty="0">
            <a:solidFill>
              <a:srgbClr val="7030A0"/>
            </a:solidFill>
          </a:endParaRPr>
        </a:p>
      </dgm:t>
    </dgm:pt>
    <dgm:pt modelId="{21E83896-9A06-46FF-AF02-973D1494AE57}" type="parTrans" cxnId="{304706AB-6845-4C2F-9DEF-AD292FDB5759}">
      <dgm:prSet/>
      <dgm:spPr/>
      <dgm:t>
        <a:bodyPr/>
        <a:lstStyle/>
        <a:p>
          <a:endParaRPr lang="it-IT"/>
        </a:p>
      </dgm:t>
    </dgm:pt>
    <dgm:pt modelId="{8A897C54-3602-42D4-8255-B510B5BAA29A}" type="sibTrans" cxnId="{304706AB-6845-4C2F-9DEF-AD292FDB5759}">
      <dgm:prSet/>
      <dgm:spPr/>
      <dgm:t>
        <a:bodyPr/>
        <a:lstStyle/>
        <a:p>
          <a:endParaRPr lang="it-IT"/>
        </a:p>
      </dgm:t>
    </dgm:pt>
    <dgm:pt modelId="{2188D1F5-02A6-413F-8B4C-EF40684F8E45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i="0" dirty="0" smtClean="0">
              <a:solidFill>
                <a:srgbClr val="7030A0"/>
              </a:solidFill>
            </a:rPr>
            <a:t>FANTASTICO</a:t>
          </a:r>
          <a:r>
            <a:rPr lang="it-IT" sz="1100" i="1" dirty="0" smtClean="0">
              <a:solidFill>
                <a:srgbClr val="7030A0"/>
              </a:solidFill>
            </a:rPr>
            <a:t> </a:t>
          </a:r>
          <a:r>
            <a:rPr lang="it-IT" sz="1100" dirty="0" smtClean="0"/>
            <a:t>come uno dei possibili significati dello sfondo, ma non è il centro della scena</a:t>
          </a:r>
          <a:endParaRPr lang="it-IT" sz="1100" b="1" dirty="0"/>
        </a:p>
      </dgm:t>
    </dgm:pt>
    <dgm:pt modelId="{9E02FBD5-BD58-48E7-A26F-9000C666EDE8}" type="parTrans" cxnId="{C00736D1-4EE7-438A-88E1-3AE3C775159A}">
      <dgm:prSet/>
      <dgm:spPr/>
      <dgm:t>
        <a:bodyPr/>
        <a:lstStyle/>
        <a:p>
          <a:endParaRPr lang="it-IT"/>
        </a:p>
      </dgm:t>
    </dgm:pt>
    <dgm:pt modelId="{D8E1CE6F-900B-44CE-A519-A481EC7049F8}" type="sibTrans" cxnId="{C00736D1-4EE7-438A-88E1-3AE3C775159A}">
      <dgm:prSet/>
      <dgm:spPr/>
      <dgm:t>
        <a:bodyPr/>
        <a:lstStyle/>
        <a:p>
          <a:endParaRPr lang="it-IT"/>
        </a:p>
      </dgm:t>
    </dgm:pt>
    <dgm:pt modelId="{9C57859A-368E-44BB-9FA5-846B5E2A1742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i="0" dirty="0" smtClean="0">
              <a:solidFill>
                <a:srgbClr val="7030A0"/>
              </a:solidFill>
              <a:latin typeface="Gill Sans MT"/>
            </a:rPr>
            <a:t>TRACCE</a:t>
          </a:r>
          <a:r>
            <a:rPr lang="it-IT" sz="1100" dirty="0" smtClean="0">
              <a:latin typeface="Gill Sans MT"/>
            </a:rPr>
            <a:t> dei bambini e </a:t>
          </a:r>
          <a:r>
            <a:rPr lang="it-IT" sz="1100" i="0" dirty="0" smtClean="0">
              <a:solidFill>
                <a:srgbClr val="7030A0"/>
              </a:solidFill>
              <a:latin typeface="Gill Sans MT"/>
            </a:rPr>
            <a:t>IPOTESI</a:t>
          </a:r>
          <a:r>
            <a:rPr lang="it-IT" sz="1100" dirty="0" smtClean="0">
              <a:latin typeface="Gill Sans MT"/>
            </a:rPr>
            <a:t> delle insegnanti per introdurre situazioni evolutive e favorire il </a:t>
          </a:r>
          <a:r>
            <a:rPr lang="it-IT" sz="1100" i="0" dirty="0" smtClean="0">
              <a:solidFill>
                <a:srgbClr val="7030A0"/>
              </a:solidFill>
              <a:latin typeface="Gill Sans MT"/>
            </a:rPr>
            <a:t>CAMBIAMENTO</a:t>
          </a:r>
          <a:endParaRPr lang="it-IT" sz="1100" i="0" dirty="0"/>
        </a:p>
      </dgm:t>
    </dgm:pt>
    <dgm:pt modelId="{68793FC9-5B63-4EB6-8EFD-65398BC6AA36}" type="parTrans" cxnId="{806BB01A-CEEE-4A28-BBB8-4AB4CCFB706D}">
      <dgm:prSet/>
      <dgm:spPr/>
      <dgm:t>
        <a:bodyPr/>
        <a:lstStyle/>
        <a:p>
          <a:endParaRPr lang="it-IT"/>
        </a:p>
      </dgm:t>
    </dgm:pt>
    <dgm:pt modelId="{8EF38D4C-EE67-48EE-BE09-35173862BA7A}" type="sibTrans" cxnId="{806BB01A-CEEE-4A28-BBB8-4AB4CCFB706D}">
      <dgm:prSet/>
      <dgm:spPr/>
      <dgm:t>
        <a:bodyPr/>
        <a:lstStyle/>
        <a:p>
          <a:endParaRPr lang="it-IT"/>
        </a:p>
      </dgm:t>
    </dgm:pt>
    <dgm:pt modelId="{6F1A2871-B130-49E6-A05B-36ECFB5C037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i="0" dirty="0" smtClean="0">
              <a:solidFill>
                <a:srgbClr val="7030A0"/>
              </a:solidFill>
            </a:rPr>
            <a:t>VERIFICA</a:t>
          </a:r>
          <a:r>
            <a:rPr lang="it-IT" sz="1100" i="0" dirty="0" smtClean="0"/>
            <a:t> </a:t>
          </a:r>
          <a:r>
            <a:rPr lang="it-IT" sz="1100" dirty="0" smtClean="0"/>
            <a:t>non è il controllo in se: non produce feedback e aggiustamenti costanti, ma è uno </a:t>
          </a:r>
          <a:r>
            <a:rPr lang="it-IT" sz="1100" i="0" dirty="0" smtClean="0">
              <a:solidFill>
                <a:srgbClr val="7030A0"/>
              </a:solidFill>
            </a:rPr>
            <a:t>STRUMENTO di CONTROLLO</a:t>
          </a:r>
          <a:endParaRPr lang="it-IT" sz="1100" b="1" i="0" dirty="0"/>
        </a:p>
      </dgm:t>
    </dgm:pt>
    <dgm:pt modelId="{6823F23E-348C-4933-B0C8-B06A329058C5}" type="parTrans" cxnId="{9823F02D-E065-41F7-87E9-50865DE7E772}">
      <dgm:prSet/>
      <dgm:spPr/>
      <dgm:t>
        <a:bodyPr/>
        <a:lstStyle/>
        <a:p>
          <a:endParaRPr lang="it-IT"/>
        </a:p>
      </dgm:t>
    </dgm:pt>
    <dgm:pt modelId="{3B6350C7-20D5-4286-A083-BF132D00F2C9}" type="sibTrans" cxnId="{9823F02D-E065-41F7-87E9-50865DE7E772}">
      <dgm:prSet/>
      <dgm:spPr/>
      <dgm:t>
        <a:bodyPr/>
        <a:lstStyle/>
        <a:p>
          <a:endParaRPr lang="it-IT"/>
        </a:p>
      </dgm:t>
    </dgm:pt>
    <dgm:pt modelId="{6A506A60-9EF4-42E9-8E13-405087E8F4FA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 CONTROLLO </a:t>
          </a:r>
        </a:p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 PROCESSO DIDATTICO</a:t>
          </a:r>
          <a:endParaRPr lang="it-IT" sz="13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89C139-0704-40F0-B900-215FE68FD121}" type="parTrans" cxnId="{1F8723A5-5C8C-46FE-8CB3-497F73A195F6}">
      <dgm:prSet/>
      <dgm:spPr/>
      <dgm:t>
        <a:bodyPr/>
        <a:lstStyle/>
        <a:p>
          <a:endParaRPr lang="it-IT"/>
        </a:p>
      </dgm:t>
    </dgm:pt>
    <dgm:pt modelId="{F6C0FDDC-434F-440E-8164-74E6D91DF2BB}" type="sibTrans" cxnId="{1F8723A5-5C8C-46FE-8CB3-497F73A195F6}">
      <dgm:prSet/>
      <dgm:spPr/>
      <dgm:t>
        <a:bodyPr/>
        <a:lstStyle/>
        <a:p>
          <a:endParaRPr lang="it-IT"/>
        </a:p>
      </dgm:t>
    </dgm:pt>
    <dgm:pt modelId="{C585AD2B-80DA-4E8A-8FB3-1083F0A625DF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dirty="0" smtClean="0"/>
            <a:t>Controllo del sistema scolastico come </a:t>
          </a:r>
          <a:r>
            <a:rPr lang="it-IT" sz="1100" i="0" dirty="0" smtClean="0">
              <a:solidFill>
                <a:srgbClr val="7030A0"/>
              </a:solidFill>
            </a:rPr>
            <a:t>PROCESSO COMPLESSO</a:t>
          </a:r>
          <a:r>
            <a:rPr lang="it-IT" sz="1100" dirty="0" smtClean="0"/>
            <a:t>, costituito da osservazioni interconnesse su un soggetto capace di</a:t>
          </a:r>
          <a:r>
            <a:rPr lang="it-IT" sz="1100" i="0" dirty="0" smtClean="0"/>
            <a:t> </a:t>
          </a:r>
          <a:r>
            <a:rPr lang="it-IT" sz="1100" i="0" dirty="0" smtClean="0">
              <a:solidFill>
                <a:srgbClr val="7030A0"/>
              </a:solidFill>
            </a:rPr>
            <a:t>AUTOCONTROLLO</a:t>
          </a:r>
          <a:endParaRPr lang="it-IT" sz="1100" i="0" dirty="0"/>
        </a:p>
      </dgm:t>
    </dgm:pt>
    <dgm:pt modelId="{7B875719-57BB-40F4-A34C-450F60A146B0}" type="parTrans" cxnId="{E27597A4-38F9-4783-BED8-8E1F5F32C1C6}">
      <dgm:prSet/>
      <dgm:spPr/>
      <dgm:t>
        <a:bodyPr/>
        <a:lstStyle/>
        <a:p>
          <a:endParaRPr lang="it-IT"/>
        </a:p>
      </dgm:t>
    </dgm:pt>
    <dgm:pt modelId="{EA38C401-A819-4834-8F4F-9AD618229F81}" type="sibTrans" cxnId="{E27597A4-38F9-4783-BED8-8E1F5F32C1C6}">
      <dgm:prSet/>
      <dgm:spPr/>
      <dgm:t>
        <a:bodyPr/>
        <a:lstStyle/>
        <a:p>
          <a:endParaRPr lang="it-IT"/>
        </a:p>
      </dgm:t>
    </dgm:pt>
    <dgm:pt modelId="{00D924EC-0E4E-4659-8316-4D573C16AC43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it-IT" sz="1300" b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L’</a:t>
          </a:r>
          <a:r>
            <a:rPr lang="it-IT" sz="1300" b="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HABITUS</a:t>
          </a:r>
        </a:p>
        <a:p>
          <a:r>
            <a:rPr lang="it-IT" sz="1300" b="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it-IT" sz="1300" b="0" i="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dell’INSEGNANTE</a:t>
          </a:r>
          <a:endParaRPr lang="it-IT" sz="1300" b="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CEAFFC-B2E7-4F51-906B-62260EAE31BD}" type="parTrans" cxnId="{76983BCC-DAF1-4184-A6E4-43755601F634}">
      <dgm:prSet/>
      <dgm:spPr/>
      <dgm:t>
        <a:bodyPr/>
        <a:lstStyle/>
        <a:p>
          <a:endParaRPr lang="it-IT"/>
        </a:p>
      </dgm:t>
    </dgm:pt>
    <dgm:pt modelId="{774CEBF5-E6BC-42A7-8BAE-7C7D933C5B14}" type="sibTrans" cxnId="{76983BCC-DAF1-4184-A6E4-43755601F634}">
      <dgm:prSet/>
      <dgm:spPr/>
      <dgm:t>
        <a:bodyPr/>
        <a:lstStyle/>
        <a:p>
          <a:endParaRPr lang="it-IT"/>
        </a:p>
      </dgm:t>
    </dgm:pt>
    <dgm:pt modelId="{6B6CA550-C5DF-49ED-ACB5-4D0F2A074071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90000"/>
            </a:lnSpc>
          </a:pPr>
          <a:r>
            <a:rPr lang="it-IT" sz="1100" i="1" dirty="0" smtClean="0">
              <a:solidFill>
                <a:srgbClr val="7030A0"/>
              </a:solidFill>
            </a:rPr>
            <a:t>HABITUS = </a:t>
          </a:r>
          <a:r>
            <a:rPr lang="it-IT" sz="1100" dirty="0" smtClean="0"/>
            <a:t>strutture e principi generatori di rappresentazioni, pratiche, processi 	         interpretativi e valutativi del mondo, nati dall’esperienza;</a:t>
          </a:r>
          <a:endParaRPr lang="it-IT" sz="1100" b="1" dirty="0"/>
        </a:p>
      </dgm:t>
    </dgm:pt>
    <dgm:pt modelId="{A697896B-6DA9-4316-9CFD-A8C2494F31AF}" type="parTrans" cxnId="{FC66C644-0AB1-4AE5-9727-5516D0E96246}">
      <dgm:prSet/>
      <dgm:spPr/>
      <dgm:t>
        <a:bodyPr/>
        <a:lstStyle/>
        <a:p>
          <a:endParaRPr lang="it-IT"/>
        </a:p>
      </dgm:t>
    </dgm:pt>
    <dgm:pt modelId="{9F32849C-5260-4B1C-9A28-AE4BB39325E5}" type="sibTrans" cxnId="{FC66C644-0AB1-4AE5-9727-5516D0E96246}">
      <dgm:prSet/>
      <dgm:spPr/>
      <dgm:t>
        <a:bodyPr/>
        <a:lstStyle/>
        <a:p>
          <a:endParaRPr lang="it-IT"/>
        </a:p>
      </dgm:t>
    </dgm:pt>
    <dgm:pt modelId="{97CAAF97-A4FC-4A88-A715-DA36B35D817E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i="0" dirty="0" smtClean="0">
              <a:solidFill>
                <a:srgbClr val="7030A0"/>
              </a:solidFill>
            </a:rPr>
            <a:t>CONSAPEVOLEZZA</a:t>
          </a:r>
          <a:r>
            <a:rPr lang="it-IT" sz="1100" i="1" dirty="0" smtClean="0">
              <a:solidFill>
                <a:srgbClr val="7030A0"/>
              </a:solidFill>
            </a:rPr>
            <a:t> </a:t>
          </a:r>
          <a:r>
            <a:rPr lang="it-IT" sz="1100" dirty="0" smtClean="0"/>
            <a:t>dell’insegnante dell’</a:t>
          </a:r>
          <a:r>
            <a:rPr lang="it-IT" sz="1100" i="0" dirty="0" smtClean="0">
              <a:solidFill>
                <a:srgbClr val="7030A0"/>
              </a:solidFill>
            </a:rPr>
            <a:t>HABITUS</a:t>
          </a:r>
          <a:r>
            <a:rPr lang="it-IT" sz="1100" dirty="0" smtClean="0"/>
            <a:t>, in quanto inserito nell’azione pedagogica e in continuo cambiamento.</a:t>
          </a:r>
          <a:endParaRPr lang="it-IT" sz="1100" dirty="0"/>
        </a:p>
      </dgm:t>
    </dgm:pt>
    <dgm:pt modelId="{671D8B11-A9A0-48CC-9D71-5DF358B525E8}" type="parTrans" cxnId="{9151FCCD-42C9-461E-9B36-D48B2F1D10A8}">
      <dgm:prSet/>
      <dgm:spPr/>
      <dgm:t>
        <a:bodyPr/>
        <a:lstStyle/>
        <a:p>
          <a:endParaRPr lang="it-IT"/>
        </a:p>
      </dgm:t>
    </dgm:pt>
    <dgm:pt modelId="{CAC1FFA2-0D34-422B-ADD1-170E078F7D9C}" type="sibTrans" cxnId="{9151FCCD-42C9-461E-9B36-D48B2F1D10A8}">
      <dgm:prSet/>
      <dgm:spPr/>
      <dgm:t>
        <a:bodyPr/>
        <a:lstStyle/>
        <a:p>
          <a:endParaRPr lang="it-IT"/>
        </a:p>
      </dgm:t>
    </dgm:pt>
    <dgm:pt modelId="{B39BAC94-C441-43E4-A43B-BEF056161E3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r>
            <a:rPr lang="it-IT" sz="1100" i="0" dirty="0" smtClean="0">
              <a:solidFill>
                <a:srgbClr val="7030A0"/>
              </a:solidFill>
            </a:rPr>
            <a:t>MAGICO</a:t>
          </a:r>
          <a:r>
            <a:rPr lang="it-IT" sz="1100" dirty="0" smtClean="0"/>
            <a:t> rielabora il mondo interiore per un’intelligenza flessibile: unifica e media più elementi, offrendo un </a:t>
          </a:r>
          <a:r>
            <a:rPr lang="it-IT" sz="1100" i="0" dirty="0" smtClean="0">
              <a:solidFill>
                <a:srgbClr val="7030A0"/>
              </a:solidFill>
            </a:rPr>
            <a:t>SISTEMA SIMBOLICO-CULTURALE</a:t>
          </a:r>
          <a:endParaRPr lang="it-IT" sz="1100" b="1" i="0" dirty="0"/>
        </a:p>
      </dgm:t>
    </dgm:pt>
    <dgm:pt modelId="{CB514EFD-2D18-452B-A489-4B477C7777DE}" type="parTrans" cxnId="{04BC6628-3293-42BD-A804-C1DAA38E2A61}">
      <dgm:prSet/>
      <dgm:spPr/>
      <dgm:t>
        <a:bodyPr/>
        <a:lstStyle/>
        <a:p>
          <a:endParaRPr lang="it-IT"/>
        </a:p>
      </dgm:t>
    </dgm:pt>
    <dgm:pt modelId="{9D856E9D-9045-4853-BC4E-658AB4F9CD10}" type="sibTrans" cxnId="{04BC6628-3293-42BD-A804-C1DAA38E2A61}">
      <dgm:prSet/>
      <dgm:spPr/>
      <dgm:t>
        <a:bodyPr/>
        <a:lstStyle/>
        <a:p>
          <a:endParaRPr lang="it-IT"/>
        </a:p>
      </dgm:t>
    </dgm:pt>
    <dgm:pt modelId="{75EB5F35-4035-450C-87AB-1CE2E10A8C42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  <a:spcAft>
              <a:spcPct val="15000"/>
            </a:spcAft>
          </a:pPr>
          <a:endParaRPr lang="it-IT" sz="1100" dirty="0"/>
        </a:p>
      </dgm:t>
    </dgm:pt>
    <dgm:pt modelId="{719C2CCA-8DC5-4778-A4C4-D00881AA4618}" type="parTrans" cxnId="{63BC9C2A-A829-46B3-BD85-C67008B36508}">
      <dgm:prSet/>
      <dgm:spPr/>
      <dgm:t>
        <a:bodyPr/>
        <a:lstStyle/>
        <a:p>
          <a:endParaRPr lang="it-IT"/>
        </a:p>
      </dgm:t>
    </dgm:pt>
    <dgm:pt modelId="{EA3721D6-4710-400E-AB4D-8428B4F511B6}" type="sibTrans" cxnId="{63BC9C2A-A829-46B3-BD85-C67008B36508}">
      <dgm:prSet/>
      <dgm:spPr/>
      <dgm:t>
        <a:bodyPr/>
        <a:lstStyle/>
        <a:p>
          <a:endParaRPr lang="it-IT"/>
        </a:p>
      </dgm:t>
    </dgm:pt>
    <dgm:pt modelId="{DF0B0E17-DE94-4B49-AFD0-C340CFDA2430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endParaRPr lang="it-IT" sz="1100" b="1" dirty="0"/>
        </a:p>
      </dgm:t>
    </dgm:pt>
    <dgm:pt modelId="{31F3D015-29CC-4FA4-871A-98C2E09FF214}" type="parTrans" cxnId="{DFF79189-CB1F-40D8-A151-F59393741A1D}">
      <dgm:prSet/>
      <dgm:spPr/>
      <dgm:t>
        <a:bodyPr/>
        <a:lstStyle/>
        <a:p>
          <a:endParaRPr lang="it-IT"/>
        </a:p>
      </dgm:t>
    </dgm:pt>
    <dgm:pt modelId="{E71598A5-AE89-44B6-BC40-F4060C45CF9D}" type="sibTrans" cxnId="{DFF79189-CB1F-40D8-A151-F59393741A1D}">
      <dgm:prSet/>
      <dgm:spPr/>
      <dgm:t>
        <a:bodyPr/>
        <a:lstStyle/>
        <a:p>
          <a:endParaRPr lang="it-IT"/>
        </a:p>
      </dgm:t>
    </dgm:pt>
    <dgm:pt modelId="{14A524C3-02CF-4590-80BE-DCFFF6BE7F38}">
      <dgm:prSet phldrT="[Tes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endParaRPr lang="it-IT" sz="1100" dirty="0"/>
        </a:p>
      </dgm:t>
    </dgm:pt>
    <dgm:pt modelId="{56A3C812-541A-4971-9E77-66A75A573A85}" type="parTrans" cxnId="{E110BC84-FC81-4672-A51A-A717F2AC0A3A}">
      <dgm:prSet/>
      <dgm:spPr/>
      <dgm:t>
        <a:bodyPr/>
        <a:lstStyle/>
        <a:p>
          <a:endParaRPr lang="it-IT"/>
        </a:p>
      </dgm:t>
    </dgm:pt>
    <dgm:pt modelId="{96B5BC57-72F1-43CD-A5DC-0742CC84E572}" type="sibTrans" cxnId="{E110BC84-FC81-4672-A51A-A717F2AC0A3A}">
      <dgm:prSet/>
      <dgm:spPr/>
      <dgm:t>
        <a:bodyPr/>
        <a:lstStyle/>
        <a:p>
          <a:endParaRPr lang="it-IT"/>
        </a:p>
      </dgm:t>
    </dgm:pt>
    <dgm:pt modelId="{38B2379E-209B-4275-9563-A633EA73AD38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100000"/>
            </a:lnSpc>
          </a:pPr>
          <a:endParaRPr lang="it-IT" sz="1100" b="1" dirty="0"/>
        </a:p>
      </dgm:t>
    </dgm:pt>
    <dgm:pt modelId="{AA405355-B5FA-4AF9-986C-027787552906}" type="parTrans" cxnId="{B4BA6CBC-AC4B-4188-9D0A-65172DF5D828}">
      <dgm:prSet/>
      <dgm:spPr/>
      <dgm:t>
        <a:bodyPr/>
        <a:lstStyle/>
        <a:p>
          <a:endParaRPr lang="it-IT"/>
        </a:p>
      </dgm:t>
    </dgm:pt>
    <dgm:pt modelId="{7F1059C4-2702-453D-A9CC-7933116BC5E9}" type="sibTrans" cxnId="{B4BA6CBC-AC4B-4188-9D0A-65172DF5D828}">
      <dgm:prSet/>
      <dgm:spPr/>
      <dgm:t>
        <a:bodyPr/>
        <a:lstStyle/>
        <a:p>
          <a:endParaRPr lang="it-IT"/>
        </a:p>
      </dgm:t>
    </dgm:pt>
    <dgm:pt modelId="{000D66E6-FD43-45FC-A4E3-30E7A739A0F3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180000">
            <a:lnSpc>
              <a:spcPct val="90000"/>
            </a:lnSpc>
          </a:pPr>
          <a:endParaRPr lang="it-IT" sz="1100" b="1" dirty="0"/>
        </a:p>
      </dgm:t>
    </dgm:pt>
    <dgm:pt modelId="{B7732FA0-0622-4E46-A611-6D4E04B277DF}" type="parTrans" cxnId="{352900B0-DBA1-4325-871F-03C6BA5A4EFB}">
      <dgm:prSet/>
      <dgm:spPr/>
      <dgm:t>
        <a:bodyPr/>
        <a:lstStyle/>
        <a:p>
          <a:endParaRPr lang="it-IT"/>
        </a:p>
      </dgm:t>
    </dgm:pt>
    <dgm:pt modelId="{62EA9390-FE3A-4A62-997A-2A65248D17D4}" type="sibTrans" cxnId="{352900B0-DBA1-4325-871F-03C6BA5A4EFB}">
      <dgm:prSet/>
      <dgm:spPr/>
      <dgm:t>
        <a:bodyPr/>
        <a:lstStyle/>
        <a:p>
          <a:endParaRPr lang="it-IT"/>
        </a:p>
      </dgm:t>
    </dgm:pt>
    <dgm:pt modelId="{AA8A6697-F471-4931-8F8A-C7096160C556}" type="pres">
      <dgm:prSet presAssocID="{1A13F418-53D4-4D82-BF74-5D090DF6ECD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4C87136D-408B-485F-BCEA-A9BCE7A8344F}" type="pres">
      <dgm:prSet presAssocID="{AA20046A-0FB6-42F4-BBBA-F1B27B47BED3}" presName="linNode" presStyleCnt="0"/>
      <dgm:spPr/>
    </dgm:pt>
    <dgm:pt modelId="{FF8DB848-F9C8-4F5F-B31D-8523478D0A54}" type="pres">
      <dgm:prSet presAssocID="{AA20046A-0FB6-42F4-BBBA-F1B27B47BED3}" presName="parentText" presStyleLbl="node1" presStyleIdx="0" presStyleCnt="5" custScaleX="90476" custLinFactNeighborY="-208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5605B74-BAEA-4ED7-BBD6-4DF47D11E252}" type="pres">
      <dgm:prSet presAssocID="{AA20046A-0FB6-42F4-BBBA-F1B27B47BED3}" presName="descendantText" presStyleLbl="alignAccFollowNode1" presStyleIdx="0" presStyleCnt="5" custScaleX="103555" custScaleY="118393" custLinFactNeighborX="-349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CD0B3AE-9E35-4C28-9ED7-DB8322CF8C36}" type="pres">
      <dgm:prSet presAssocID="{77605C91-7DAD-4F07-960A-D11EF29BBD89}" presName="sp" presStyleCnt="0"/>
      <dgm:spPr/>
    </dgm:pt>
    <dgm:pt modelId="{72892712-2590-45BC-9EBC-ACDAD3E5D1F6}" type="pres">
      <dgm:prSet presAssocID="{31AD7C8C-CDCF-4581-972E-96BCDC41AB1E}" presName="linNode" presStyleCnt="0"/>
      <dgm:spPr/>
    </dgm:pt>
    <dgm:pt modelId="{8FAD8067-1C59-4873-B20B-47FC30CD4BC2}" type="pres">
      <dgm:prSet presAssocID="{31AD7C8C-CDCF-4581-972E-96BCDC41AB1E}" presName="parentText" presStyleLbl="node1" presStyleIdx="1" presStyleCnt="5" custScaleX="89418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DC49ECB-EA4B-40E0-BC3B-70F02C1A6648}" type="pres">
      <dgm:prSet presAssocID="{31AD7C8C-CDCF-4581-972E-96BCDC41AB1E}" presName="descendantText" presStyleLbl="alignAccFollowNode1" presStyleIdx="1" presStyleCnt="5" custScaleX="104243" custScaleY="111579" custLinFactNeighborX="-243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F00910F-0371-42B1-B04D-6EE4381DA9B0}" type="pres">
      <dgm:prSet presAssocID="{07B0CD07-A4EE-4FEE-B321-9A1EAFFEFE48}" presName="sp" presStyleCnt="0"/>
      <dgm:spPr/>
    </dgm:pt>
    <dgm:pt modelId="{8E3BD5E3-71BC-4F65-9A5C-508C99E8FAFE}" type="pres">
      <dgm:prSet presAssocID="{F2334B3A-C540-433F-9C5D-8C6F934A8133}" presName="linNode" presStyleCnt="0"/>
      <dgm:spPr/>
    </dgm:pt>
    <dgm:pt modelId="{30375599-5A2D-4E4F-BF3A-7F420FC9D2B9}" type="pres">
      <dgm:prSet presAssocID="{F2334B3A-C540-433F-9C5D-8C6F934A8133}" presName="parentText" presStyleLbl="node1" presStyleIdx="2" presStyleCnt="5" custScaleX="90476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84B412F-5B58-43E7-AD68-4AFE320FBC14}" type="pres">
      <dgm:prSet presAssocID="{F2334B3A-C540-433F-9C5D-8C6F934A8133}" presName="descendantText" presStyleLbl="alignAccFollowNode1" presStyleIdx="2" presStyleCnt="5" custScaleX="104336" custScaleY="113849" custLinFactNeighborX="-587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55C128E-189D-433B-B1E3-4FAEE383DCEB}" type="pres">
      <dgm:prSet presAssocID="{C330258A-7452-4CA8-A0FB-C4083C2E1F8A}" presName="sp" presStyleCnt="0"/>
      <dgm:spPr/>
    </dgm:pt>
    <dgm:pt modelId="{0975467D-BE38-4855-9115-A77B63E92DAA}" type="pres">
      <dgm:prSet presAssocID="{6A506A60-9EF4-42E9-8E13-405087E8F4FA}" presName="linNode" presStyleCnt="0"/>
      <dgm:spPr/>
    </dgm:pt>
    <dgm:pt modelId="{9DE926C6-4B68-475A-806D-9CA3CA811EE4}" type="pres">
      <dgm:prSet presAssocID="{6A506A60-9EF4-42E9-8E13-405087E8F4FA}" presName="parentText" presStyleLbl="node1" presStyleIdx="3" presStyleCnt="5" custScaleX="90476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6897AF6-11D9-4EC4-8B86-6DC33CECBEB5}" type="pres">
      <dgm:prSet presAssocID="{6A506A60-9EF4-42E9-8E13-405087E8F4FA}" presName="descendantText" presStyleLbl="alignAccFollowNode1" presStyleIdx="3" presStyleCnt="5" custScaleX="103138" custScaleY="114930" custLinFactNeighborX="-3871" custLinFactNeighborY="7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BAFA88D-3BCE-4BBC-B8FB-D798406F0C34}" type="pres">
      <dgm:prSet presAssocID="{F6C0FDDC-434F-440E-8164-74E6D91DF2BB}" presName="sp" presStyleCnt="0"/>
      <dgm:spPr/>
    </dgm:pt>
    <dgm:pt modelId="{39245B3F-959D-4195-A0BC-1CBBE38DD3BE}" type="pres">
      <dgm:prSet presAssocID="{00D924EC-0E4E-4659-8316-4D573C16AC43}" presName="linNode" presStyleCnt="0"/>
      <dgm:spPr/>
    </dgm:pt>
    <dgm:pt modelId="{67802596-E770-4843-BB67-64FE0C6963C5}" type="pres">
      <dgm:prSet presAssocID="{00D924EC-0E4E-4659-8316-4D573C16AC43}" presName="parentText" presStyleLbl="node1" presStyleIdx="4" presStyleCnt="5" custScaleX="90476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8134D1F-13CC-402E-B89A-B9C5996270BE}" type="pres">
      <dgm:prSet presAssocID="{00D924EC-0E4E-4659-8316-4D573C16AC43}" presName="descendantText" presStyleLbl="alignAccFollowNode1" presStyleIdx="4" presStyleCnt="5" custScaleX="106541" custScaleY="118392" custLinFactNeighborX="-575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2B0E8E9-5E03-4847-B320-400E337C4EA8}" type="presOf" srcId="{DD60AD46-49C8-4FC4-BFC0-E753663F7EA3}" destId="{75605B74-BAEA-4ED7-BBD6-4DF47D11E252}" srcOrd="0" destOrd="2" presId="urn:microsoft.com/office/officeart/2005/8/layout/vList5"/>
    <dgm:cxn modelId="{806BB01A-CEEE-4A28-BBB8-4AB4CCFB706D}" srcId="{F2334B3A-C540-433F-9C5D-8C6F934A8133}" destId="{9C57859A-368E-44BB-9FA5-846B5E2A1742}" srcOrd="2" destOrd="0" parTransId="{68793FC9-5B63-4EB6-8EFD-65398BC6AA36}" sibTransId="{8EF38D4C-EE67-48EE-BE09-35173862BA7A}"/>
    <dgm:cxn modelId="{FC66C644-0AB1-4AE5-9727-5516D0E96246}" srcId="{00D924EC-0E4E-4659-8316-4D573C16AC43}" destId="{6B6CA550-C5DF-49ED-ACB5-4D0F2A074071}" srcOrd="0" destOrd="0" parTransId="{A697896B-6DA9-4316-9CFD-A8C2494F31AF}" sibTransId="{9F32849C-5260-4B1C-9A28-AE4BB39325E5}"/>
    <dgm:cxn modelId="{2A95F2D2-67FB-48EB-9523-D1BB063323B8}" type="presOf" srcId="{6F1A2871-B130-49E6-A05B-36ECFB5C0377}" destId="{26897AF6-11D9-4EC4-8B86-6DC33CECBEB5}" srcOrd="0" destOrd="0" presId="urn:microsoft.com/office/officeart/2005/8/layout/vList5"/>
    <dgm:cxn modelId="{048A0D9D-44E1-4AD3-80B8-DFB3456729AB}" type="presOf" srcId="{AA20046A-0FB6-42F4-BBBA-F1B27B47BED3}" destId="{FF8DB848-F9C8-4F5F-B31D-8523478D0A54}" srcOrd="0" destOrd="0" presId="urn:microsoft.com/office/officeart/2005/8/layout/vList5"/>
    <dgm:cxn modelId="{E110BC84-FC81-4672-A51A-A717F2AC0A3A}" srcId="{F2334B3A-C540-433F-9C5D-8C6F934A8133}" destId="{14A524C3-02CF-4590-80BE-DCFFF6BE7F38}" srcOrd="1" destOrd="0" parTransId="{56A3C812-541A-4971-9E77-66A75A573A85}" sibTransId="{96B5BC57-72F1-43CD-A5DC-0742CC84E572}"/>
    <dgm:cxn modelId="{3295B63C-9B1D-4C85-AFAD-C01564285533}" type="presOf" srcId="{97CAAF97-A4FC-4A88-A715-DA36B35D817E}" destId="{A8134D1F-13CC-402E-B89A-B9C5996270BE}" srcOrd="0" destOrd="2" presId="urn:microsoft.com/office/officeart/2005/8/layout/vList5"/>
    <dgm:cxn modelId="{2494F8A8-AE03-426C-B1BC-03974C3E8916}" srcId="{1A13F418-53D4-4D82-BF74-5D090DF6ECD8}" destId="{AA20046A-0FB6-42F4-BBBA-F1B27B47BED3}" srcOrd="0" destOrd="0" parTransId="{1F4E03DB-D5A1-422C-B2D9-EE3DC8BD2B4A}" sibTransId="{77605C91-7DAD-4F07-960A-D11EF29BBD89}"/>
    <dgm:cxn modelId="{73CE08C2-E7FA-48EB-AED2-22A64D0C9D58}" srcId="{1A13F418-53D4-4D82-BF74-5D090DF6ECD8}" destId="{31AD7C8C-CDCF-4581-972E-96BCDC41AB1E}" srcOrd="1" destOrd="0" parTransId="{4CD8FB07-5D5D-4831-8543-5855718866BF}" sibTransId="{07B0CD07-A4EE-4FEE-B321-9A1EAFFEFE48}"/>
    <dgm:cxn modelId="{304706AB-6845-4C2F-9DEF-AD292FDB5759}" srcId="{AA20046A-0FB6-42F4-BBBA-F1B27B47BED3}" destId="{DD60AD46-49C8-4FC4-BFC0-E753663F7EA3}" srcOrd="2" destOrd="0" parTransId="{21E83896-9A06-46FF-AF02-973D1494AE57}" sibTransId="{8A897C54-3602-42D4-8255-B510B5BAA29A}"/>
    <dgm:cxn modelId="{29F5DA1D-B042-4A68-A14D-0E2F3EC2AE95}" srcId="{AA20046A-0FB6-42F4-BBBA-F1B27B47BED3}" destId="{825B5E03-81F0-4AED-813A-76E9AA644D23}" srcOrd="0" destOrd="0" parTransId="{243CF1B9-EF05-4018-909A-D5C8FFCC43C7}" sibTransId="{AFA1929B-56B2-4473-B60E-31DF607D2877}"/>
    <dgm:cxn modelId="{E27597A4-38F9-4783-BED8-8E1F5F32C1C6}" srcId="{6A506A60-9EF4-42E9-8E13-405087E8F4FA}" destId="{C585AD2B-80DA-4E8A-8FB3-1083F0A625DF}" srcOrd="2" destOrd="0" parTransId="{7B875719-57BB-40F4-A34C-450F60A146B0}" sibTransId="{EA38C401-A819-4834-8F4F-9AD618229F81}"/>
    <dgm:cxn modelId="{0EFDDBFD-F746-4B4C-8D21-252D4E0D5FB3}" srcId="{1A13F418-53D4-4D82-BF74-5D090DF6ECD8}" destId="{F2334B3A-C540-433F-9C5D-8C6F934A8133}" srcOrd="2" destOrd="0" parTransId="{EA54E2BA-9BA4-4734-942C-CE42EC150B49}" sibTransId="{C330258A-7452-4CA8-A0FB-C4083C2E1F8A}"/>
    <dgm:cxn modelId="{5B301177-C986-4895-97AB-C3C1E23D3B9F}" srcId="{F2334B3A-C540-433F-9C5D-8C6F934A8133}" destId="{0F9F0A9E-AEDE-4244-8439-7D8A878D8411}" srcOrd="0" destOrd="0" parTransId="{F432785D-6F57-440F-8AE7-E9FD2C6438C8}" sibTransId="{CAD26153-6E98-4E5F-A88D-1DC61C58EC78}"/>
    <dgm:cxn modelId="{DFF79189-CB1F-40D8-A151-F59393741A1D}" srcId="{31AD7C8C-CDCF-4581-972E-96BCDC41AB1E}" destId="{DF0B0E17-DE94-4B49-AFD0-C340CFDA2430}" srcOrd="1" destOrd="0" parTransId="{31F3D015-29CC-4FA4-871A-98C2E09FF214}" sibTransId="{E71598A5-AE89-44B6-BC40-F4060C45CF9D}"/>
    <dgm:cxn modelId="{A78B380C-37F5-4DA0-8D36-EAE90495DA4F}" type="presOf" srcId="{6A506A60-9EF4-42E9-8E13-405087E8F4FA}" destId="{9DE926C6-4B68-475A-806D-9CA3CA811EE4}" srcOrd="0" destOrd="0" presId="urn:microsoft.com/office/officeart/2005/8/layout/vList5"/>
    <dgm:cxn modelId="{9151FCCD-42C9-461E-9B36-D48B2F1D10A8}" srcId="{00D924EC-0E4E-4659-8316-4D573C16AC43}" destId="{97CAAF97-A4FC-4A88-A715-DA36B35D817E}" srcOrd="2" destOrd="0" parTransId="{671D8B11-A9A0-48CC-9D71-5DF358B525E8}" sibTransId="{CAC1FFA2-0D34-422B-ADD1-170E078F7D9C}"/>
    <dgm:cxn modelId="{0A879295-F7D2-493A-83FC-44DCE143C8EE}" type="presOf" srcId="{000D66E6-FD43-45FC-A4E3-30E7A739A0F3}" destId="{A8134D1F-13CC-402E-B89A-B9C5996270BE}" srcOrd="0" destOrd="1" presId="urn:microsoft.com/office/officeart/2005/8/layout/vList5"/>
    <dgm:cxn modelId="{76983BCC-DAF1-4184-A6E4-43755601F634}" srcId="{1A13F418-53D4-4D82-BF74-5D090DF6ECD8}" destId="{00D924EC-0E4E-4659-8316-4D573C16AC43}" srcOrd="4" destOrd="0" parTransId="{07CEAFFC-B2E7-4F51-906B-62260EAE31BD}" sibTransId="{774CEBF5-E6BC-42A7-8BAE-7C7D933C5B14}"/>
    <dgm:cxn modelId="{FF123DAB-B22E-4192-83F4-22BCF888C61A}" type="presOf" srcId="{825B5E03-81F0-4AED-813A-76E9AA644D23}" destId="{75605B74-BAEA-4ED7-BBD6-4DF47D11E252}" srcOrd="0" destOrd="0" presId="urn:microsoft.com/office/officeart/2005/8/layout/vList5"/>
    <dgm:cxn modelId="{CDF48362-FF4B-494F-976A-1DBEFE8C6E01}" type="presOf" srcId="{75EB5F35-4035-450C-87AB-1CE2E10A8C42}" destId="{75605B74-BAEA-4ED7-BBD6-4DF47D11E252}" srcOrd="0" destOrd="1" presId="urn:microsoft.com/office/officeart/2005/8/layout/vList5"/>
    <dgm:cxn modelId="{352900B0-DBA1-4325-871F-03C6BA5A4EFB}" srcId="{00D924EC-0E4E-4659-8316-4D573C16AC43}" destId="{000D66E6-FD43-45FC-A4E3-30E7A739A0F3}" srcOrd="1" destOrd="0" parTransId="{B7732FA0-0622-4E46-A611-6D4E04B277DF}" sibTransId="{62EA9390-FE3A-4A62-997A-2A65248D17D4}"/>
    <dgm:cxn modelId="{7D5A297E-ECAB-4481-A67C-29DF5AB7C9DF}" type="presOf" srcId="{DF0B0E17-DE94-4B49-AFD0-C340CFDA2430}" destId="{BDC49ECB-EA4B-40E0-BC3B-70F02C1A6648}" srcOrd="0" destOrd="1" presId="urn:microsoft.com/office/officeart/2005/8/layout/vList5"/>
    <dgm:cxn modelId="{D91A64B9-C900-408C-AB78-E1AB643F53A6}" type="presOf" srcId="{31AD7C8C-CDCF-4581-972E-96BCDC41AB1E}" destId="{8FAD8067-1C59-4873-B20B-47FC30CD4BC2}" srcOrd="0" destOrd="0" presId="urn:microsoft.com/office/officeart/2005/8/layout/vList5"/>
    <dgm:cxn modelId="{1F8723A5-5C8C-46FE-8CB3-497F73A195F6}" srcId="{1A13F418-53D4-4D82-BF74-5D090DF6ECD8}" destId="{6A506A60-9EF4-42E9-8E13-405087E8F4FA}" srcOrd="3" destOrd="0" parTransId="{7989C139-0704-40F0-B900-215FE68FD121}" sibTransId="{F6C0FDDC-434F-440E-8164-74E6D91DF2BB}"/>
    <dgm:cxn modelId="{04BC6628-3293-42BD-A804-C1DAA38E2A61}" srcId="{31AD7C8C-CDCF-4581-972E-96BCDC41AB1E}" destId="{B39BAC94-C441-43E4-A43B-BEF056161E33}" srcOrd="2" destOrd="0" parTransId="{CB514EFD-2D18-452B-A489-4B477C7777DE}" sibTransId="{9D856E9D-9045-4853-BC4E-658AB4F9CD10}"/>
    <dgm:cxn modelId="{EC3C140D-059C-4A46-805B-26767B510D20}" type="presOf" srcId="{2188D1F5-02A6-413F-8B4C-EF40684F8E45}" destId="{BDC49ECB-EA4B-40E0-BC3B-70F02C1A6648}" srcOrd="0" destOrd="0" presId="urn:microsoft.com/office/officeart/2005/8/layout/vList5"/>
    <dgm:cxn modelId="{9823F02D-E065-41F7-87E9-50865DE7E772}" srcId="{6A506A60-9EF4-42E9-8E13-405087E8F4FA}" destId="{6F1A2871-B130-49E6-A05B-36ECFB5C0377}" srcOrd="0" destOrd="0" parTransId="{6823F23E-348C-4933-B0C8-B06A329058C5}" sibTransId="{3B6350C7-20D5-4286-A083-BF132D00F2C9}"/>
    <dgm:cxn modelId="{524D7A25-55F8-4A0D-A0E6-8EAEB089500F}" type="presOf" srcId="{F2334B3A-C540-433F-9C5D-8C6F934A8133}" destId="{30375599-5A2D-4E4F-BF3A-7F420FC9D2B9}" srcOrd="0" destOrd="0" presId="urn:microsoft.com/office/officeart/2005/8/layout/vList5"/>
    <dgm:cxn modelId="{4F761D2B-EBF5-46D0-9C16-5A1D6E84878C}" type="presOf" srcId="{0F9F0A9E-AEDE-4244-8439-7D8A878D8411}" destId="{184B412F-5B58-43E7-AD68-4AFE320FBC14}" srcOrd="0" destOrd="0" presId="urn:microsoft.com/office/officeart/2005/8/layout/vList5"/>
    <dgm:cxn modelId="{B6F495F7-B427-46C3-946E-733D1EAE3F2E}" type="presOf" srcId="{B39BAC94-C441-43E4-A43B-BEF056161E33}" destId="{BDC49ECB-EA4B-40E0-BC3B-70F02C1A6648}" srcOrd="0" destOrd="2" presId="urn:microsoft.com/office/officeart/2005/8/layout/vList5"/>
    <dgm:cxn modelId="{FF635F79-A477-4F6D-9BA7-C08AE3504E59}" type="presOf" srcId="{6B6CA550-C5DF-49ED-ACB5-4D0F2A074071}" destId="{A8134D1F-13CC-402E-B89A-B9C5996270BE}" srcOrd="0" destOrd="0" presId="urn:microsoft.com/office/officeart/2005/8/layout/vList5"/>
    <dgm:cxn modelId="{C00736D1-4EE7-438A-88E1-3AE3C775159A}" srcId="{31AD7C8C-CDCF-4581-972E-96BCDC41AB1E}" destId="{2188D1F5-02A6-413F-8B4C-EF40684F8E45}" srcOrd="0" destOrd="0" parTransId="{9E02FBD5-BD58-48E7-A26F-9000C666EDE8}" sibTransId="{D8E1CE6F-900B-44CE-A519-A481EC7049F8}"/>
    <dgm:cxn modelId="{C1E40F68-3AC4-4018-80E6-A405327E43F1}" type="presOf" srcId="{1A13F418-53D4-4D82-BF74-5D090DF6ECD8}" destId="{AA8A6697-F471-4931-8F8A-C7096160C556}" srcOrd="0" destOrd="0" presId="urn:microsoft.com/office/officeart/2005/8/layout/vList5"/>
    <dgm:cxn modelId="{557AB077-3E57-4989-8522-275B97DE09B7}" type="presOf" srcId="{38B2379E-209B-4275-9563-A633EA73AD38}" destId="{26897AF6-11D9-4EC4-8B86-6DC33CECBEB5}" srcOrd="0" destOrd="1" presId="urn:microsoft.com/office/officeart/2005/8/layout/vList5"/>
    <dgm:cxn modelId="{2F279953-C026-4D08-8622-FF8B73246F0C}" type="presOf" srcId="{14A524C3-02CF-4590-80BE-DCFFF6BE7F38}" destId="{184B412F-5B58-43E7-AD68-4AFE320FBC14}" srcOrd="0" destOrd="1" presId="urn:microsoft.com/office/officeart/2005/8/layout/vList5"/>
    <dgm:cxn modelId="{63BC9C2A-A829-46B3-BD85-C67008B36508}" srcId="{AA20046A-0FB6-42F4-BBBA-F1B27B47BED3}" destId="{75EB5F35-4035-450C-87AB-1CE2E10A8C42}" srcOrd="1" destOrd="0" parTransId="{719C2CCA-8DC5-4778-A4C4-D00881AA4618}" sibTransId="{EA3721D6-4710-400E-AB4D-8428B4F511B6}"/>
    <dgm:cxn modelId="{90C82210-3A47-4F79-ADBC-F539D5D8E942}" type="presOf" srcId="{00D924EC-0E4E-4659-8316-4D573C16AC43}" destId="{67802596-E770-4843-BB67-64FE0C6963C5}" srcOrd="0" destOrd="0" presId="urn:microsoft.com/office/officeart/2005/8/layout/vList5"/>
    <dgm:cxn modelId="{15DAAFB6-C430-4774-B5F2-711D5E8CB6DF}" type="presOf" srcId="{9C57859A-368E-44BB-9FA5-846B5E2A1742}" destId="{184B412F-5B58-43E7-AD68-4AFE320FBC14}" srcOrd="0" destOrd="2" presId="urn:microsoft.com/office/officeart/2005/8/layout/vList5"/>
    <dgm:cxn modelId="{5887891B-2515-4885-A48A-134B425BF5D2}" type="presOf" srcId="{C585AD2B-80DA-4E8A-8FB3-1083F0A625DF}" destId="{26897AF6-11D9-4EC4-8B86-6DC33CECBEB5}" srcOrd="0" destOrd="2" presId="urn:microsoft.com/office/officeart/2005/8/layout/vList5"/>
    <dgm:cxn modelId="{B4BA6CBC-AC4B-4188-9D0A-65172DF5D828}" srcId="{6A506A60-9EF4-42E9-8E13-405087E8F4FA}" destId="{38B2379E-209B-4275-9563-A633EA73AD38}" srcOrd="1" destOrd="0" parTransId="{AA405355-B5FA-4AF9-986C-027787552906}" sibTransId="{7F1059C4-2702-453D-A9CC-7933116BC5E9}"/>
    <dgm:cxn modelId="{A24C77DE-37E9-4709-BBB5-F0067BA01F79}" type="presParOf" srcId="{AA8A6697-F471-4931-8F8A-C7096160C556}" destId="{4C87136D-408B-485F-BCEA-A9BCE7A8344F}" srcOrd="0" destOrd="0" presId="urn:microsoft.com/office/officeart/2005/8/layout/vList5"/>
    <dgm:cxn modelId="{558E46BB-8E4D-415C-AF94-EA70ABA49C72}" type="presParOf" srcId="{4C87136D-408B-485F-BCEA-A9BCE7A8344F}" destId="{FF8DB848-F9C8-4F5F-B31D-8523478D0A54}" srcOrd="0" destOrd="0" presId="urn:microsoft.com/office/officeart/2005/8/layout/vList5"/>
    <dgm:cxn modelId="{8BE59DDE-9A68-4B58-8D4C-0D5386CBB2EF}" type="presParOf" srcId="{4C87136D-408B-485F-BCEA-A9BCE7A8344F}" destId="{75605B74-BAEA-4ED7-BBD6-4DF47D11E252}" srcOrd="1" destOrd="0" presId="urn:microsoft.com/office/officeart/2005/8/layout/vList5"/>
    <dgm:cxn modelId="{AC78FF07-1A75-40EB-A5AE-40FE12F96CD6}" type="presParOf" srcId="{AA8A6697-F471-4931-8F8A-C7096160C556}" destId="{2CD0B3AE-9E35-4C28-9ED7-DB8322CF8C36}" srcOrd="1" destOrd="0" presId="urn:microsoft.com/office/officeart/2005/8/layout/vList5"/>
    <dgm:cxn modelId="{728EA93B-C6D7-42AD-8EEF-399E3CEEDCB2}" type="presParOf" srcId="{AA8A6697-F471-4931-8F8A-C7096160C556}" destId="{72892712-2590-45BC-9EBC-ACDAD3E5D1F6}" srcOrd="2" destOrd="0" presId="urn:microsoft.com/office/officeart/2005/8/layout/vList5"/>
    <dgm:cxn modelId="{51100354-4D82-4017-A5BA-ABBBDAC213A5}" type="presParOf" srcId="{72892712-2590-45BC-9EBC-ACDAD3E5D1F6}" destId="{8FAD8067-1C59-4873-B20B-47FC30CD4BC2}" srcOrd="0" destOrd="0" presId="urn:microsoft.com/office/officeart/2005/8/layout/vList5"/>
    <dgm:cxn modelId="{6E67C406-E3BA-430A-9CEB-7A6A7C21F95B}" type="presParOf" srcId="{72892712-2590-45BC-9EBC-ACDAD3E5D1F6}" destId="{BDC49ECB-EA4B-40E0-BC3B-70F02C1A6648}" srcOrd="1" destOrd="0" presId="urn:microsoft.com/office/officeart/2005/8/layout/vList5"/>
    <dgm:cxn modelId="{4B77A65A-F64F-47A5-B57A-0FF83543E5C4}" type="presParOf" srcId="{AA8A6697-F471-4931-8F8A-C7096160C556}" destId="{EF00910F-0371-42B1-B04D-6EE4381DA9B0}" srcOrd="3" destOrd="0" presId="urn:microsoft.com/office/officeart/2005/8/layout/vList5"/>
    <dgm:cxn modelId="{3B54C2E7-868C-4BFC-85FD-8E5B94FBDAB2}" type="presParOf" srcId="{AA8A6697-F471-4931-8F8A-C7096160C556}" destId="{8E3BD5E3-71BC-4F65-9A5C-508C99E8FAFE}" srcOrd="4" destOrd="0" presId="urn:microsoft.com/office/officeart/2005/8/layout/vList5"/>
    <dgm:cxn modelId="{74C05EDD-50E8-4498-ACA1-CDAC47AE1A11}" type="presParOf" srcId="{8E3BD5E3-71BC-4F65-9A5C-508C99E8FAFE}" destId="{30375599-5A2D-4E4F-BF3A-7F420FC9D2B9}" srcOrd="0" destOrd="0" presId="urn:microsoft.com/office/officeart/2005/8/layout/vList5"/>
    <dgm:cxn modelId="{F1D31667-BCB9-4E2C-B98F-B1237CD48FB8}" type="presParOf" srcId="{8E3BD5E3-71BC-4F65-9A5C-508C99E8FAFE}" destId="{184B412F-5B58-43E7-AD68-4AFE320FBC14}" srcOrd="1" destOrd="0" presId="urn:microsoft.com/office/officeart/2005/8/layout/vList5"/>
    <dgm:cxn modelId="{3A096B87-E281-4B97-BB77-92EC67D26F6C}" type="presParOf" srcId="{AA8A6697-F471-4931-8F8A-C7096160C556}" destId="{955C128E-189D-433B-B1E3-4FAEE383DCEB}" srcOrd="5" destOrd="0" presId="urn:microsoft.com/office/officeart/2005/8/layout/vList5"/>
    <dgm:cxn modelId="{617960C0-C64F-48BC-8672-54F89659E827}" type="presParOf" srcId="{AA8A6697-F471-4931-8F8A-C7096160C556}" destId="{0975467D-BE38-4855-9115-A77B63E92DAA}" srcOrd="6" destOrd="0" presId="urn:microsoft.com/office/officeart/2005/8/layout/vList5"/>
    <dgm:cxn modelId="{329AFA51-588A-4CFB-9304-28351F7F64E7}" type="presParOf" srcId="{0975467D-BE38-4855-9115-A77B63E92DAA}" destId="{9DE926C6-4B68-475A-806D-9CA3CA811EE4}" srcOrd="0" destOrd="0" presId="urn:microsoft.com/office/officeart/2005/8/layout/vList5"/>
    <dgm:cxn modelId="{4FA11DF4-75C3-425E-A33C-7C1FD58CF596}" type="presParOf" srcId="{0975467D-BE38-4855-9115-A77B63E92DAA}" destId="{26897AF6-11D9-4EC4-8B86-6DC33CECBEB5}" srcOrd="1" destOrd="0" presId="urn:microsoft.com/office/officeart/2005/8/layout/vList5"/>
    <dgm:cxn modelId="{BDBB65D2-56A5-46A6-8CD8-F75156F9CD9F}" type="presParOf" srcId="{AA8A6697-F471-4931-8F8A-C7096160C556}" destId="{FBAFA88D-3BCE-4BBC-B8FB-D798406F0C34}" srcOrd="7" destOrd="0" presId="urn:microsoft.com/office/officeart/2005/8/layout/vList5"/>
    <dgm:cxn modelId="{B2F878CA-5238-4716-BA49-E3AF160F4414}" type="presParOf" srcId="{AA8A6697-F471-4931-8F8A-C7096160C556}" destId="{39245B3F-959D-4195-A0BC-1CBBE38DD3BE}" srcOrd="8" destOrd="0" presId="urn:microsoft.com/office/officeart/2005/8/layout/vList5"/>
    <dgm:cxn modelId="{9E3C312A-F6A4-4D67-9D12-9D614CC084D4}" type="presParOf" srcId="{39245B3F-959D-4195-A0BC-1CBBE38DD3BE}" destId="{67802596-E770-4843-BB67-64FE0C6963C5}" srcOrd="0" destOrd="0" presId="urn:microsoft.com/office/officeart/2005/8/layout/vList5"/>
    <dgm:cxn modelId="{07AA246E-A831-4438-A1CF-01FFE9BB9D7A}" type="presParOf" srcId="{39245B3F-959D-4195-A0BC-1CBBE38DD3BE}" destId="{A8134D1F-13CC-402E-B89A-B9C5996270B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5AD414-A693-4F05-8296-262AAE50B7BC}">
      <dsp:nvSpPr>
        <dsp:cNvPr id="0" name=""/>
        <dsp:cNvSpPr/>
      </dsp:nvSpPr>
      <dsp:spPr>
        <a:xfrm>
          <a:off x="224068" y="964000"/>
          <a:ext cx="2576387" cy="34668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SCOPO</a:t>
          </a:r>
          <a:r>
            <a:rPr lang="it-IT" sz="1200" kern="1200" dirty="0" smtClean="0"/>
            <a:t>: realizzare integrazione dei soggetti disabili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i="0" kern="1200" dirty="0" smtClean="0">
              <a:solidFill>
                <a:srgbClr val="7030A0"/>
              </a:solidFill>
            </a:rPr>
            <a:t>EVENTO RUMORE </a:t>
          </a:r>
          <a:r>
            <a:rPr lang="it-IT" sz="1200" i="0" kern="1200" dirty="0" smtClean="0"/>
            <a:t>come occasione di lavoro educativo</a:t>
          </a:r>
          <a:endParaRPr lang="it-IT" sz="1200" i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b="0" i="0" kern="1200" dirty="0" smtClean="0">
              <a:solidFill>
                <a:srgbClr val="7030A0"/>
              </a:solidFill>
            </a:rPr>
            <a:t>SFONDO</a:t>
          </a:r>
          <a:r>
            <a:rPr lang="it-IT" sz="1200" b="1" i="0" kern="1200" dirty="0" smtClean="0"/>
            <a:t> </a:t>
          </a:r>
          <a:r>
            <a:rPr lang="it-IT" sz="1200" b="0" i="0" kern="1200" dirty="0" smtClean="0"/>
            <a:t>come riferimento per alunni disabili</a:t>
          </a:r>
          <a:endParaRPr lang="it-IT" sz="1200" b="1" i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b="0" i="0" kern="1200" dirty="0" smtClean="0">
              <a:solidFill>
                <a:srgbClr val="7030A0"/>
              </a:solidFill>
            </a:rPr>
            <a:t>SFONDO </a:t>
          </a:r>
          <a:r>
            <a:rPr lang="it-IT" sz="1200" b="0" i="0" kern="1200" dirty="0" smtClean="0"/>
            <a:t>come strumento per integrare linguaggi, strategie, competenze e percorsi di tutti</a:t>
          </a:r>
          <a:endParaRPr lang="it-IT" sz="1200" b="1" i="0" kern="1200" dirty="0"/>
        </a:p>
      </dsp:txBody>
      <dsp:txXfrm>
        <a:off x="299528" y="1039460"/>
        <a:ext cx="2425467" cy="2573044"/>
      </dsp:txXfrm>
    </dsp:sp>
    <dsp:sp modelId="{93550B00-7FE6-4A77-9F7D-47AC798914D5}">
      <dsp:nvSpPr>
        <dsp:cNvPr id="0" name=""/>
        <dsp:cNvSpPr/>
      </dsp:nvSpPr>
      <dsp:spPr>
        <a:xfrm rot="957266">
          <a:off x="1069947" y="2582087"/>
          <a:ext cx="3319312" cy="3260141"/>
        </a:xfrm>
        <a:prstGeom prst="leftCircularArrow">
          <a:avLst>
            <a:gd name="adj1" fmla="val 1827"/>
            <a:gd name="adj2" fmla="val 218079"/>
            <a:gd name="adj3" fmla="val 546095"/>
            <a:gd name="adj4" fmla="val 7576995"/>
            <a:gd name="adj5" fmla="val 21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CCF11F5-15AD-4F6F-88EC-813BD511F1C6}">
      <dsp:nvSpPr>
        <dsp:cNvPr id="0" name=""/>
        <dsp:cNvSpPr/>
      </dsp:nvSpPr>
      <dsp:spPr>
        <a:xfrm>
          <a:off x="468533" y="3992007"/>
          <a:ext cx="2260298" cy="11746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t-IT" sz="1400" b="0" kern="1200" dirty="0" smtClean="0"/>
            <a:t>RICERCHE PEDAGOGICHE con la DISABILIT</a:t>
          </a:r>
          <a:r>
            <a:rPr lang="it-IT" sz="1400" b="0" kern="1200" dirty="0" smtClean="0">
              <a:latin typeface="Gill Sans MT"/>
            </a:rPr>
            <a:t>À a cura di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t-IT" sz="1400" b="1" kern="1200" dirty="0" smtClean="0">
              <a:latin typeface="Gill Sans MT"/>
            </a:rPr>
            <a:t>PAOLO ZANELLI</a:t>
          </a:r>
          <a:endParaRPr lang="it-IT" sz="1400" b="1" kern="1200" dirty="0"/>
        </a:p>
      </dsp:txBody>
      <dsp:txXfrm>
        <a:off x="502937" y="4026411"/>
        <a:ext cx="2191490" cy="1105821"/>
      </dsp:txXfrm>
    </dsp:sp>
    <dsp:sp modelId="{A6EE921E-45E7-4A93-877B-0D39A387657D}">
      <dsp:nvSpPr>
        <dsp:cNvPr id="0" name=""/>
        <dsp:cNvSpPr/>
      </dsp:nvSpPr>
      <dsp:spPr>
        <a:xfrm>
          <a:off x="3229406" y="976061"/>
          <a:ext cx="2622686" cy="36419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PEDAGOGIA DELLA COMPLESSIT</a:t>
          </a:r>
          <a:r>
            <a:rPr lang="it-IT" sz="1200" kern="1200" dirty="0" smtClean="0">
              <a:solidFill>
                <a:srgbClr val="7030A0"/>
              </a:solidFill>
              <a:latin typeface="Gill Sans MT"/>
            </a:rPr>
            <a:t>À </a:t>
          </a:r>
          <a:r>
            <a:rPr lang="it-IT" sz="1200" kern="1200" dirty="0" smtClean="0"/>
            <a:t>relativa ai singoli rapporti educativi e alla struttura dell’organizzazione educativa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ISTITUZIONE</a:t>
          </a:r>
          <a:r>
            <a:rPr lang="it-IT" sz="1200" kern="1200" dirty="0" smtClean="0"/>
            <a:t>:  strumento mediatore condiviso che si modifica attraverso le relazioni sociali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RUOLO ATTIVO </a:t>
          </a:r>
          <a:r>
            <a:rPr lang="it-IT" sz="1200" kern="1200" dirty="0" smtClean="0">
              <a:solidFill>
                <a:schemeClr val="tx1"/>
              </a:solidFill>
            </a:rPr>
            <a:t>e</a:t>
          </a:r>
          <a:r>
            <a:rPr lang="it-IT" sz="1200" kern="1200" dirty="0" smtClean="0">
              <a:solidFill>
                <a:srgbClr val="7030A0"/>
              </a:solidFill>
            </a:rPr>
            <a:t> PARTECIPE </a:t>
          </a:r>
          <a:r>
            <a:rPr lang="it-IT" sz="1200" kern="1200" dirty="0" smtClean="0"/>
            <a:t>del bambino, nella sua globalità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200" kern="1200" dirty="0"/>
        </a:p>
      </dsp:txBody>
      <dsp:txXfrm>
        <a:off x="3306222" y="1833289"/>
        <a:ext cx="2469054" cy="2707878"/>
      </dsp:txXfrm>
    </dsp:sp>
    <dsp:sp modelId="{0932F807-507D-469C-907F-FE72877D5519}">
      <dsp:nvSpPr>
        <dsp:cNvPr id="0" name=""/>
        <dsp:cNvSpPr/>
      </dsp:nvSpPr>
      <dsp:spPr>
        <a:xfrm rot="20554266">
          <a:off x="3947165" y="-294281"/>
          <a:ext cx="3452500" cy="3539537"/>
        </a:xfrm>
        <a:prstGeom prst="circularArrow">
          <a:avLst>
            <a:gd name="adj1" fmla="val 1757"/>
            <a:gd name="adj2" fmla="val 209352"/>
            <a:gd name="adj3" fmla="val 20981628"/>
            <a:gd name="adj4" fmla="val 13942002"/>
            <a:gd name="adj5" fmla="val 205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27CDC96-8D4E-49D5-AD34-8BD292B62ECC}">
      <dsp:nvSpPr>
        <dsp:cNvPr id="0" name=""/>
        <dsp:cNvSpPr/>
      </dsp:nvSpPr>
      <dsp:spPr>
        <a:xfrm>
          <a:off x="3512040" y="443136"/>
          <a:ext cx="2192696" cy="12053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400" b="0" kern="1200" dirty="0" smtClean="0"/>
            <a:t>PEDAGOGIA ISTITUZIONALE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400" b="0" kern="1200" dirty="0" smtClean="0"/>
            <a:t>concepita da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/>
            <a:t>ANDREA CANEVARO</a:t>
          </a:r>
        </a:p>
      </dsp:txBody>
      <dsp:txXfrm>
        <a:off x="3547342" y="478438"/>
        <a:ext cx="2122092" cy="1134697"/>
      </dsp:txXfrm>
    </dsp:sp>
    <dsp:sp modelId="{0C9C390B-A63C-40CC-B352-B89980464889}">
      <dsp:nvSpPr>
        <dsp:cNvPr id="0" name=""/>
        <dsp:cNvSpPr/>
      </dsp:nvSpPr>
      <dsp:spPr>
        <a:xfrm>
          <a:off x="6139113" y="897182"/>
          <a:ext cx="2614034" cy="38035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/>
            <a:t>Prospettiva sociologica che </a:t>
          </a:r>
          <a:r>
            <a:rPr lang="it-IT" sz="1200" kern="1200" dirty="0" smtClean="0">
              <a:solidFill>
                <a:srgbClr val="7030A0"/>
              </a:solidFill>
            </a:rPr>
            <a:t>ANALIZZA </a:t>
          </a:r>
          <a:r>
            <a:rPr lang="it-IT" sz="1200" i="0" kern="1200" dirty="0" smtClean="0">
              <a:solidFill>
                <a:schemeClr val="tx1"/>
              </a:solidFill>
            </a:rPr>
            <a:t>la </a:t>
          </a:r>
          <a:r>
            <a:rPr lang="it-IT" sz="1200" kern="1200" dirty="0" smtClean="0">
              <a:solidFill>
                <a:srgbClr val="7030A0"/>
              </a:solidFill>
            </a:rPr>
            <a:t>PRATICA EDUCATIVA </a:t>
          </a:r>
          <a:r>
            <a:rPr lang="it-IT" sz="1200" kern="1200" dirty="0" smtClean="0"/>
            <a:t>introducendovi miglioramenti;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/>
            <a:t>L’educatore promuove la </a:t>
          </a:r>
          <a:r>
            <a:rPr lang="it-IT" sz="1200" kern="1200" dirty="0" smtClean="0">
              <a:solidFill>
                <a:srgbClr val="7030A0"/>
              </a:solidFill>
            </a:rPr>
            <a:t>CONSAPEVOLEZZA </a:t>
          </a:r>
          <a:r>
            <a:rPr lang="it-IT" sz="1200" kern="1200" dirty="0" smtClean="0">
              <a:solidFill>
                <a:schemeClr val="tx1"/>
              </a:solidFill>
            </a:rPr>
            <a:t>negli</a:t>
          </a:r>
          <a:r>
            <a:rPr lang="it-IT" sz="1200" kern="1200" dirty="0" smtClean="0">
              <a:solidFill>
                <a:srgbClr val="7030A0"/>
              </a:solidFill>
            </a:rPr>
            <a:t> ATTORI </a:t>
          </a:r>
          <a:r>
            <a:rPr lang="it-IT" sz="1200" kern="1200" dirty="0" smtClean="0"/>
            <a:t>della loro pratica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>
              <a:solidFill>
                <a:srgbClr val="7030A0"/>
              </a:solidFill>
            </a:rPr>
            <a:t>ATTORI </a:t>
          </a:r>
          <a:r>
            <a:rPr lang="it-IT" sz="1200" kern="1200" dirty="0" smtClean="0">
              <a:solidFill>
                <a:schemeClr val="tx1"/>
              </a:solidFill>
            </a:rPr>
            <a:t>e</a:t>
          </a:r>
          <a:r>
            <a:rPr lang="it-IT" sz="1200" kern="1200" dirty="0" smtClean="0">
              <a:solidFill>
                <a:srgbClr val="7030A0"/>
              </a:solidFill>
            </a:rPr>
            <a:t> FORMATORI </a:t>
          </a:r>
          <a:r>
            <a:rPr lang="it-IT" sz="1200" kern="1200" dirty="0" smtClean="0"/>
            <a:t>sono impegnati nell’ apprendimento,  nella ricerca e valutazione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1000"/>
            </a:spcAft>
            <a:buChar char="••"/>
          </a:pPr>
          <a:r>
            <a:rPr lang="it-IT" sz="1200" kern="1200" dirty="0" smtClean="0"/>
            <a:t>Favorisce l’</a:t>
          </a:r>
          <a:r>
            <a:rPr lang="it-IT" sz="1200" kern="1200" dirty="0" smtClean="0">
              <a:solidFill>
                <a:srgbClr val="7030A0"/>
              </a:solidFill>
            </a:rPr>
            <a:t>AUTOREGOLAZIONE</a:t>
          </a:r>
          <a:r>
            <a:rPr lang="it-IT" sz="1200" kern="1200" dirty="0" smtClean="0"/>
            <a:t> e la crescita professionale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2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400" kern="1200" dirty="0"/>
        </a:p>
      </dsp:txBody>
      <dsp:txXfrm>
        <a:off x="6215675" y="973744"/>
        <a:ext cx="2460910" cy="2835402"/>
      </dsp:txXfrm>
    </dsp:sp>
    <dsp:sp modelId="{F0A9AA3D-E1A3-4863-9868-68EBBD1D29F1}">
      <dsp:nvSpPr>
        <dsp:cNvPr id="0" name=""/>
        <dsp:cNvSpPr/>
      </dsp:nvSpPr>
      <dsp:spPr>
        <a:xfrm>
          <a:off x="6507029" y="4273835"/>
          <a:ext cx="2190332" cy="1073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RICERCA-AZIONE</a:t>
          </a:r>
          <a:endParaRPr lang="it-IT" sz="1400" kern="1200" dirty="0"/>
        </a:p>
      </dsp:txBody>
      <dsp:txXfrm>
        <a:off x="6538483" y="4305289"/>
        <a:ext cx="2127424" cy="10109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781916-F5C0-4E5D-8975-1EFFC2DEE3E0}">
      <dsp:nvSpPr>
        <dsp:cNvPr id="0" name=""/>
        <dsp:cNvSpPr/>
      </dsp:nvSpPr>
      <dsp:spPr>
        <a:xfrm>
          <a:off x="3251680" y="3293203"/>
          <a:ext cx="2323625" cy="225701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SFONDO INTEGRATORE</a:t>
          </a:r>
          <a:endParaRPr lang="it-IT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91967" y="3623736"/>
        <a:ext cx="1643051" cy="1595953"/>
      </dsp:txXfrm>
    </dsp:sp>
    <dsp:sp modelId="{E9AF00E9-9BFE-4EFC-8445-3B16FDCDAE01}">
      <dsp:nvSpPr>
        <dsp:cNvPr id="0" name=""/>
        <dsp:cNvSpPr/>
      </dsp:nvSpPr>
      <dsp:spPr>
        <a:xfrm rot="10806784">
          <a:off x="602405" y="4183176"/>
          <a:ext cx="2503569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51E0890-D95F-4FA2-AFBE-13248EBF0C9A}">
      <dsp:nvSpPr>
        <dsp:cNvPr id="0" name=""/>
        <dsp:cNvSpPr/>
      </dsp:nvSpPr>
      <dsp:spPr>
        <a:xfrm>
          <a:off x="-58063" y="3843516"/>
          <a:ext cx="1320943" cy="1141354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Struttura di connessione istituzionale</a:t>
          </a:r>
          <a:endParaRPr lang="it-IT" sz="1200" i="1" kern="1200" dirty="0">
            <a:solidFill>
              <a:schemeClr val="tx1"/>
            </a:solidFill>
          </a:endParaRPr>
        </a:p>
      </dsp:txBody>
      <dsp:txXfrm>
        <a:off x="-24634" y="3876945"/>
        <a:ext cx="1254085" cy="1074496"/>
      </dsp:txXfrm>
    </dsp:sp>
    <dsp:sp modelId="{9325ADB4-4E4B-43E3-9327-0664BD94F8E1}">
      <dsp:nvSpPr>
        <dsp:cNvPr id="0" name=""/>
        <dsp:cNvSpPr/>
      </dsp:nvSpPr>
      <dsp:spPr>
        <a:xfrm rot="12165148">
          <a:off x="796694" y="3198364"/>
          <a:ext cx="2513056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D1E61B4-BF72-418B-9146-52A962A15CC6}">
      <dsp:nvSpPr>
        <dsp:cNvPr id="0" name=""/>
        <dsp:cNvSpPr/>
      </dsp:nvSpPr>
      <dsp:spPr>
        <a:xfrm>
          <a:off x="282184" y="2370163"/>
          <a:ext cx="1224576" cy="1151447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Struttura di connessione narrativa</a:t>
          </a:r>
          <a:endParaRPr lang="it-IT" sz="1200" i="1" kern="1200" dirty="0">
            <a:solidFill>
              <a:schemeClr val="tx1"/>
            </a:solidFill>
          </a:endParaRPr>
        </a:p>
      </dsp:txBody>
      <dsp:txXfrm>
        <a:off x="315909" y="2403888"/>
        <a:ext cx="1157126" cy="1083997"/>
      </dsp:txXfrm>
    </dsp:sp>
    <dsp:sp modelId="{BE12773E-AEC6-4DF0-A40F-C9B9836869F5}">
      <dsp:nvSpPr>
        <dsp:cNvPr id="0" name=""/>
        <dsp:cNvSpPr/>
      </dsp:nvSpPr>
      <dsp:spPr>
        <a:xfrm rot="13469950">
          <a:off x="1274165" y="2373890"/>
          <a:ext cx="2585980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4326C2A-2BDD-4DF5-9A6C-AE3B908FB2A1}">
      <dsp:nvSpPr>
        <dsp:cNvPr id="0" name=""/>
        <dsp:cNvSpPr/>
      </dsp:nvSpPr>
      <dsp:spPr>
        <a:xfrm>
          <a:off x="1001322" y="1173720"/>
          <a:ext cx="1287189" cy="1054800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0" i="1" kern="1200" dirty="0" smtClean="0">
              <a:solidFill>
                <a:schemeClr val="tx1"/>
              </a:solidFill>
            </a:rPr>
            <a:t>Strategia di apprendimento costruttiva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b="0" i="0" kern="1200" dirty="0" smtClean="0">
              <a:solidFill>
                <a:schemeClr val="tx1"/>
              </a:solidFill>
            </a:rPr>
            <a:t>(ANDREA CANEVARO)</a:t>
          </a:r>
          <a:endParaRPr lang="it-IT" sz="1200" b="0" i="0" kern="1200" dirty="0">
            <a:solidFill>
              <a:schemeClr val="tx1"/>
            </a:solidFill>
          </a:endParaRPr>
        </a:p>
      </dsp:txBody>
      <dsp:txXfrm>
        <a:off x="1032216" y="1204614"/>
        <a:ext cx="1225401" cy="993012"/>
      </dsp:txXfrm>
    </dsp:sp>
    <dsp:sp modelId="{AB46F1AC-13C2-4603-A07A-68FC56053E09}">
      <dsp:nvSpPr>
        <dsp:cNvPr id="0" name=""/>
        <dsp:cNvSpPr/>
      </dsp:nvSpPr>
      <dsp:spPr>
        <a:xfrm rot="14967785">
          <a:off x="2209426" y="1770424"/>
          <a:ext cx="2596620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9FA74C9-654C-44E5-B2D4-F2EDCBE77496}">
      <dsp:nvSpPr>
        <dsp:cNvPr id="0" name=""/>
        <dsp:cNvSpPr/>
      </dsp:nvSpPr>
      <dsp:spPr>
        <a:xfrm>
          <a:off x="2383281" y="279518"/>
          <a:ext cx="1337987" cy="101718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Collegamento tra gli obiettivi (nodi) della rete</a:t>
          </a:r>
          <a:endParaRPr lang="it-IT" sz="1200" i="1" kern="1200" dirty="0">
            <a:solidFill>
              <a:schemeClr val="tx1"/>
            </a:solidFill>
          </a:endParaRPr>
        </a:p>
      </dsp:txBody>
      <dsp:txXfrm>
        <a:off x="2413073" y="309310"/>
        <a:ext cx="1278403" cy="957605"/>
      </dsp:txXfrm>
    </dsp:sp>
    <dsp:sp modelId="{6DF4902F-92BD-44E8-AD88-BECE3C8B1E5F}">
      <dsp:nvSpPr>
        <dsp:cNvPr id="0" name=""/>
        <dsp:cNvSpPr/>
      </dsp:nvSpPr>
      <dsp:spPr>
        <a:xfrm rot="16223056">
          <a:off x="3147377" y="1627102"/>
          <a:ext cx="2566585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80A50F-4076-4A97-B894-893BCAD6E9C6}">
      <dsp:nvSpPr>
        <dsp:cNvPr id="0" name=""/>
        <dsp:cNvSpPr/>
      </dsp:nvSpPr>
      <dsp:spPr>
        <a:xfrm>
          <a:off x="3865800" y="118544"/>
          <a:ext cx="1146951" cy="917561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Strumento mediatore</a:t>
          </a:r>
          <a:endParaRPr lang="it-IT" sz="1200" i="1" kern="1200" dirty="0">
            <a:solidFill>
              <a:schemeClr val="tx1"/>
            </a:solidFill>
          </a:endParaRPr>
        </a:p>
      </dsp:txBody>
      <dsp:txXfrm>
        <a:off x="3892674" y="145418"/>
        <a:ext cx="1093203" cy="863813"/>
      </dsp:txXfrm>
    </dsp:sp>
    <dsp:sp modelId="{079C80BE-A3C2-4234-8471-E34127273063}">
      <dsp:nvSpPr>
        <dsp:cNvPr id="0" name=""/>
        <dsp:cNvSpPr/>
      </dsp:nvSpPr>
      <dsp:spPr>
        <a:xfrm rot="17568683">
          <a:off x="4123845" y="1820759"/>
          <a:ext cx="2570784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2A151A5-A8B5-4F5F-9D72-068DBD05AFE0}">
      <dsp:nvSpPr>
        <dsp:cNvPr id="0" name=""/>
        <dsp:cNvSpPr/>
      </dsp:nvSpPr>
      <dsp:spPr>
        <a:xfrm>
          <a:off x="5204684" y="279503"/>
          <a:ext cx="1405795" cy="1179772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Realtà transizionale  Spazio potenziale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0" kern="1200" dirty="0" smtClean="0">
              <a:solidFill>
                <a:schemeClr val="tx1"/>
              </a:solidFill>
            </a:rPr>
            <a:t>(DONALD WINNICOTT)</a:t>
          </a:r>
          <a:endParaRPr lang="it-IT" sz="1200" i="0" kern="1200" dirty="0">
            <a:solidFill>
              <a:schemeClr val="tx1"/>
            </a:solidFill>
          </a:endParaRPr>
        </a:p>
      </dsp:txBody>
      <dsp:txXfrm>
        <a:off x="5239238" y="314057"/>
        <a:ext cx="1336687" cy="1110664"/>
      </dsp:txXfrm>
    </dsp:sp>
    <dsp:sp modelId="{EF8716E4-4C16-483B-864C-7999981B0A9B}">
      <dsp:nvSpPr>
        <dsp:cNvPr id="0" name=""/>
        <dsp:cNvSpPr/>
      </dsp:nvSpPr>
      <dsp:spPr>
        <a:xfrm rot="19049249">
          <a:off x="5019057" y="2393811"/>
          <a:ext cx="2703675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2E95012-4F0B-4D4A-89E5-1012FCFF8054}">
      <dsp:nvSpPr>
        <dsp:cNvPr id="0" name=""/>
        <dsp:cNvSpPr/>
      </dsp:nvSpPr>
      <dsp:spPr>
        <a:xfrm>
          <a:off x="6747259" y="1204774"/>
          <a:ext cx="1240232" cy="101803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Sfondo reale e Sfondo fantastico</a:t>
          </a:r>
          <a:endParaRPr lang="it-IT" sz="1200" i="1" kern="1200" dirty="0">
            <a:solidFill>
              <a:schemeClr val="tx1"/>
            </a:solidFill>
          </a:endParaRPr>
        </a:p>
      </dsp:txBody>
      <dsp:txXfrm>
        <a:off x="6777076" y="1234591"/>
        <a:ext cx="1180598" cy="958399"/>
      </dsp:txXfrm>
    </dsp:sp>
    <dsp:sp modelId="{A2CBB2DF-13C8-4520-8F66-19CB101511DA}">
      <dsp:nvSpPr>
        <dsp:cNvPr id="0" name=""/>
        <dsp:cNvSpPr/>
      </dsp:nvSpPr>
      <dsp:spPr>
        <a:xfrm rot="20252597">
          <a:off x="5523141" y="3200945"/>
          <a:ext cx="2557925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B16597-F05F-4C88-B73E-6A9418B70377}">
      <dsp:nvSpPr>
        <dsp:cNvPr id="0" name=""/>
        <dsp:cNvSpPr/>
      </dsp:nvSpPr>
      <dsp:spPr>
        <a:xfrm>
          <a:off x="7342108" y="2393102"/>
          <a:ext cx="1283943" cy="110556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Contenitore affettivo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0" kern="1200" dirty="0" smtClean="0">
              <a:solidFill>
                <a:schemeClr val="tx1"/>
              </a:solidFill>
            </a:rPr>
            <a:t>(DONALD WINNICOTT)</a:t>
          </a:r>
          <a:endParaRPr lang="it-IT" sz="1200" i="0" kern="1200" dirty="0">
            <a:solidFill>
              <a:schemeClr val="tx1"/>
            </a:solidFill>
          </a:endParaRPr>
        </a:p>
      </dsp:txBody>
      <dsp:txXfrm>
        <a:off x="7374489" y="2425483"/>
        <a:ext cx="1219181" cy="1040807"/>
      </dsp:txXfrm>
    </dsp:sp>
    <dsp:sp modelId="{A64B23C9-8247-4CB0-BA9C-85B20BBDA3CA}">
      <dsp:nvSpPr>
        <dsp:cNvPr id="0" name=""/>
        <dsp:cNvSpPr/>
      </dsp:nvSpPr>
      <dsp:spPr>
        <a:xfrm rot="21593307">
          <a:off x="5723846" y="4183191"/>
          <a:ext cx="2552300" cy="46697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0B5D9CA-1CC6-43C0-870C-938E9C99C2E3}">
      <dsp:nvSpPr>
        <dsp:cNvPr id="0" name=""/>
        <dsp:cNvSpPr/>
      </dsp:nvSpPr>
      <dsp:spPr>
        <a:xfrm>
          <a:off x="7667279" y="3856362"/>
          <a:ext cx="1217729" cy="1115662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smtClean="0">
              <a:solidFill>
                <a:schemeClr val="tx1"/>
              </a:solidFill>
            </a:rPr>
            <a:t>Integratore delle identità e direzionalità</a:t>
          </a:r>
          <a:endParaRPr lang="it-IT" sz="1200" i="1" kern="1200" dirty="0">
            <a:solidFill>
              <a:schemeClr val="tx1"/>
            </a:solidFill>
          </a:endParaRPr>
        </a:p>
      </dsp:txBody>
      <dsp:txXfrm>
        <a:off x="7699956" y="3889039"/>
        <a:ext cx="1152375" cy="10503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29616-28CD-4CDB-96D8-713F4BCB8E0B}">
      <dsp:nvSpPr>
        <dsp:cNvPr id="0" name=""/>
        <dsp:cNvSpPr/>
      </dsp:nvSpPr>
      <dsp:spPr>
        <a:xfrm>
          <a:off x="5758134" y="3267145"/>
          <a:ext cx="2900047" cy="2092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1" indent="-11430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200" kern="1200" dirty="0" smtClean="0"/>
            <a:t>Mediazione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Negoziazione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err="1" smtClean="0"/>
            <a:t>Co-progettazione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err="1" smtClean="0"/>
            <a:t>Co-costruzione</a:t>
          </a:r>
          <a:r>
            <a:rPr lang="it-IT" sz="1200" kern="1200" dirty="0" smtClean="0"/>
            <a:t> della </a:t>
          </a:r>
          <a:r>
            <a:rPr lang="it-IT" sz="1200" i="1" kern="1200" dirty="0" smtClean="0"/>
            <a:t>trama narrativa</a:t>
          </a:r>
          <a:r>
            <a:rPr lang="it-IT" sz="1200" i="0" kern="1200" dirty="0" smtClean="0"/>
            <a:t> e del contesto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err="1" smtClean="0"/>
            <a:t>Co-evoluzione</a:t>
          </a:r>
          <a:r>
            <a:rPr lang="it-IT" sz="1200" kern="1200" dirty="0" smtClean="0"/>
            <a:t> delle direzionalità in gioco</a:t>
          </a:r>
          <a:endParaRPr lang="it-IT" sz="1200" kern="1200" dirty="0"/>
        </a:p>
      </dsp:txBody>
      <dsp:txXfrm>
        <a:off x="6674103" y="3836111"/>
        <a:ext cx="1938123" cy="1477124"/>
      </dsp:txXfrm>
    </dsp:sp>
    <dsp:sp modelId="{456195E7-5870-43DE-B2ED-CF6B189C2D95}">
      <dsp:nvSpPr>
        <dsp:cNvPr id="0" name=""/>
        <dsp:cNvSpPr/>
      </dsp:nvSpPr>
      <dsp:spPr>
        <a:xfrm>
          <a:off x="358367" y="3193621"/>
          <a:ext cx="2998955" cy="21202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Che cosa documentare?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Perché documentare?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Come documentare?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Per chi documentare?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Cosa valutare?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Quando valutare?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Perché valutare?</a:t>
          </a:r>
          <a:endParaRPr lang="it-IT" sz="1200" kern="1200" dirty="0"/>
        </a:p>
      </dsp:txBody>
      <dsp:txXfrm>
        <a:off x="404942" y="3770254"/>
        <a:ext cx="2006118" cy="1497024"/>
      </dsp:txXfrm>
    </dsp:sp>
    <dsp:sp modelId="{BBA477C2-D443-4190-A04A-61022F007C1D}">
      <dsp:nvSpPr>
        <dsp:cNvPr id="0" name=""/>
        <dsp:cNvSpPr/>
      </dsp:nvSpPr>
      <dsp:spPr>
        <a:xfrm>
          <a:off x="5858168" y="-75988"/>
          <a:ext cx="2787222" cy="21927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Confronto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Osservazione mirata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Individuazione delle </a:t>
          </a:r>
          <a:r>
            <a:rPr lang="it-IT" sz="1200" i="1" kern="1200" dirty="0" smtClean="0"/>
            <a:t>tracce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Individuazione dei </a:t>
          </a:r>
          <a:r>
            <a:rPr lang="it-IT" sz="1200" i="1" kern="1200" dirty="0" smtClean="0"/>
            <a:t>bisogn</a:t>
          </a:r>
          <a:r>
            <a:rPr lang="it-IT" sz="1200" kern="1200" dirty="0" smtClean="0"/>
            <a:t>i e degli</a:t>
          </a:r>
          <a:r>
            <a:rPr lang="it-IT" sz="1200" i="1" kern="1200" dirty="0" smtClean="0"/>
            <a:t> interessi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Elaborazione </a:t>
          </a:r>
          <a:r>
            <a:rPr lang="it-IT" sz="1200" i="1" u="none" kern="1200" dirty="0" smtClean="0"/>
            <a:t>mappa nodale</a:t>
          </a:r>
          <a:endParaRPr lang="it-IT" sz="1200" i="1" u="none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i="0" u="none" kern="1200" dirty="0" smtClean="0"/>
            <a:t>Conversazione</a:t>
          </a:r>
          <a:endParaRPr lang="it-IT" sz="1200" i="0" u="none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i="0" u="none" kern="1200" dirty="0" smtClean="0"/>
            <a:t>Provocazione</a:t>
          </a:r>
          <a:endParaRPr lang="it-IT" sz="1200" i="0" u="none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i="0" u="none" kern="1200" dirty="0" smtClean="0"/>
            <a:t>Ri-osservazione</a:t>
          </a:r>
          <a:endParaRPr lang="it-IT" sz="1200" i="0" u="none" kern="1200" dirty="0"/>
        </a:p>
      </dsp:txBody>
      <dsp:txXfrm>
        <a:off x="6742502" y="-27821"/>
        <a:ext cx="1854722" cy="1548219"/>
      </dsp:txXfrm>
    </dsp:sp>
    <dsp:sp modelId="{69B1F039-4D15-4E29-917D-60D30D4CE2C7}">
      <dsp:nvSpPr>
        <dsp:cNvPr id="0" name=""/>
        <dsp:cNvSpPr/>
      </dsp:nvSpPr>
      <dsp:spPr>
        <a:xfrm>
          <a:off x="439534" y="-75988"/>
          <a:ext cx="2848775" cy="21747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Osservazione generalizzata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Osservazione occasionale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Sistematica e regolare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Qualitativa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Confrontabile</a:t>
          </a:r>
          <a:endParaRPr lang="it-IT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kern="1200" dirty="0" smtClean="0"/>
            <a:t>Registrazione audio, video, scritta</a:t>
          </a:r>
          <a:endParaRPr lang="it-IT" sz="1200" kern="1200" dirty="0"/>
        </a:p>
      </dsp:txBody>
      <dsp:txXfrm>
        <a:off x="487306" y="-28216"/>
        <a:ext cx="1898599" cy="1535513"/>
      </dsp:txXfrm>
    </dsp:sp>
    <dsp:sp modelId="{78BDC8DF-4844-4C42-AC53-0471FF6ADF98}">
      <dsp:nvSpPr>
        <dsp:cNvPr id="0" name=""/>
        <dsp:cNvSpPr/>
      </dsp:nvSpPr>
      <dsp:spPr>
        <a:xfrm>
          <a:off x="1995772" y="322076"/>
          <a:ext cx="2377804" cy="2377804"/>
        </a:xfrm>
        <a:prstGeom prst="pieWedge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OSSERVAZIONE o CO-OSSERVAZIONE NARRATIVA DIRETTA</a:t>
          </a:r>
          <a:endParaRPr lang="it-IT" sz="1400" kern="1200" dirty="0"/>
        </a:p>
      </dsp:txBody>
      <dsp:txXfrm>
        <a:off x="2692215" y="1018519"/>
        <a:ext cx="1681361" cy="1681361"/>
      </dsp:txXfrm>
    </dsp:sp>
    <dsp:sp modelId="{9A8EDBBC-DD19-46AE-8813-9D029BA54A03}">
      <dsp:nvSpPr>
        <dsp:cNvPr id="0" name=""/>
        <dsp:cNvSpPr/>
      </dsp:nvSpPr>
      <dsp:spPr>
        <a:xfrm rot="5400000">
          <a:off x="4483406" y="322076"/>
          <a:ext cx="2377804" cy="2377804"/>
        </a:xfrm>
        <a:prstGeom prst="pieWedge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ANALISI DEI PROTOCOLLI ed ELEMENTO ANALIZZATORE</a:t>
          </a:r>
          <a:endParaRPr lang="it-IT" sz="1400" kern="1200" dirty="0"/>
        </a:p>
      </dsp:txBody>
      <dsp:txXfrm rot="-5400000">
        <a:off x="4483406" y="1018519"/>
        <a:ext cx="1681361" cy="1681361"/>
      </dsp:txXfrm>
    </dsp:sp>
    <dsp:sp modelId="{F260EE6F-CBFA-401C-B199-9D19CC5F77AE}">
      <dsp:nvSpPr>
        <dsp:cNvPr id="0" name=""/>
        <dsp:cNvSpPr/>
      </dsp:nvSpPr>
      <dsp:spPr>
        <a:xfrm rot="10800000">
          <a:off x="4483406" y="2809710"/>
          <a:ext cx="2377804" cy="2377804"/>
        </a:xfrm>
        <a:prstGeom prst="pieWedge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CO-PROGETTAZIONE</a:t>
          </a:r>
          <a:endParaRPr lang="it-IT" sz="1400" kern="1200" dirty="0"/>
        </a:p>
      </dsp:txBody>
      <dsp:txXfrm rot="10800000">
        <a:off x="4483406" y="2809710"/>
        <a:ext cx="1681361" cy="1681361"/>
      </dsp:txXfrm>
    </dsp:sp>
    <dsp:sp modelId="{0C7C74C5-E5EC-40C0-A867-060311011D43}">
      <dsp:nvSpPr>
        <dsp:cNvPr id="0" name=""/>
        <dsp:cNvSpPr/>
      </dsp:nvSpPr>
      <dsp:spPr>
        <a:xfrm rot="16200000">
          <a:off x="1995772" y="2809710"/>
          <a:ext cx="2377804" cy="2377804"/>
        </a:xfrm>
        <a:prstGeom prst="pieWedge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/>
            <a:t>DOCUMENTAZIONE e VALUTAZIONE</a:t>
          </a:r>
          <a:endParaRPr lang="it-IT" sz="1400" kern="1200" dirty="0"/>
        </a:p>
      </dsp:txBody>
      <dsp:txXfrm rot="5400000">
        <a:off x="2692215" y="2809710"/>
        <a:ext cx="1681361" cy="1681361"/>
      </dsp:txXfrm>
    </dsp:sp>
    <dsp:sp modelId="{336B4AC3-E4DE-408E-ADFF-19AB4A5B121D}">
      <dsp:nvSpPr>
        <dsp:cNvPr id="0" name=""/>
        <dsp:cNvSpPr/>
      </dsp:nvSpPr>
      <dsp:spPr>
        <a:xfrm>
          <a:off x="4018004" y="2260564"/>
          <a:ext cx="820974" cy="713890"/>
        </a:xfrm>
        <a:prstGeom prst="circularArrow">
          <a:avLst/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4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A633BC1B-4CCB-4E31-A4C9-267B0BA5F7DB}">
      <dsp:nvSpPr>
        <dsp:cNvPr id="0" name=""/>
        <dsp:cNvSpPr/>
      </dsp:nvSpPr>
      <dsp:spPr>
        <a:xfrm rot="10800000">
          <a:off x="4018004" y="2535137"/>
          <a:ext cx="820974" cy="713890"/>
        </a:xfrm>
        <a:prstGeom prst="circularArrow">
          <a:avLst/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4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C36EC-3D5B-4525-8837-ED48F6DAE02B}">
      <dsp:nvSpPr>
        <dsp:cNvPr id="0" name=""/>
        <dsp:cNvSpPr/>
      </dsp:nvSpPr>
      <dsp:spPr>
        <a:xfrm>
          <a:off x="0" y="4316713"/>
          <a:ext cx="9036496" cy="1632566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CO-EDUCAZIONE CO-PROGETTAZIONE CO-EVOLUZIONE</a:t>
          </a:r>
          <a:endParaRPr lang="it-IT" sz="160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4316713"/>
        <a:ext cx="9036496" cy="881585"/>
      </dsp:txXfrm>
    </dsp:sp>
    <dsp:sp modelId="{429A56F3-4FF5-4744-BF2D-F80B67D874AF}">
      <dsp:nvSpPr>
        <dsp:cNvPr id="0" name=""/>
        <dsp:cNvSpPr/>
      </dsp:nvSpPr>
      <dsp:spPr>
        <a:xfrm>
          <a:off x="5" y="5112566"/>
          <a:ext cx="2199557" cy="7509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TUTTI I SOGGETTI SONO COINVOLTI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kern="1200" dirty="0" smtClean="0"/>
            <a:t>e raggiungono gli stessi risultati</a:t>
          </a:r>
          <a:endParaRPr lang="it-IT" sz="1000" kern="1200" dirty="0"/>
        </a:p>
      </dsp:txBody>
      <dsp:txXfrm>
        <a:off x="5" y="5112566"/>
        <a:ext cx="2199557" cy="750980"/>
      </dsp:txXfrm>
    </dsp:sp>
    <dsp:sp modelId="{AA5D0546-8382-42AA-8109-FCF38E6828DB}">
      <dsp:nvSpPr>
        <dsp:cNvPr id="0" name=""/>
        <dsp:cNvSpPr/>
      </dsp:nvSpPr>
      <dsp:spPr>
        <a:xfrm>
          <a:off x="2198067" y="5112566"/>
          <a:ext cx="2540356" cy="7509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EMERGONO LE DIREZIONALIT</a:t>
          </a:r>
          <a:r>
            <a:rPr lang="it-IT" sz="1000" b="1" kern="1200" dirty="0" smtClean="0">
              <a:solidFill>
                <a:srgbClr val="7030A0"/>
              </a:solidFill>
              <a:latin typeface="Gill Sans MT"/>
            </a:rPr>
            <a:t>À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kern="1200" dirty="0" smtClean="0">
              <a:latin typeface="Gill Sans MT"/>
            </a:rPr>
            <a:t>d</a:t>
          </a:r>
          <a:r>
            <a:rPr lang="it-IT" sz="1000" kern="1200" dirty="0" smtClean="0"/>
            <a:t>ei bambini e degli insegnanti che si confrontano ed  interagiscono reciprocamente ed in modo attivo</a:t>
          </a:r>
          <a:endParaRPr lang="it-IT" sz="1000" kern="1200" dirty="0"/>
        </a:p>
      </dsp:txBody>
      <dsp:txXfrm>
        <a:off x="2198067" y="5112566"/>
        <a:ext cx="2540356" cy="750980"/>
      </dsp:txXfrm>
    </dsp:sp>
    <dsp:sp modelId="{E9A27AA2-EF44-4C92-9497-756E47AEC1FA}">
      <dsp:nvSpPr>
        <dsp:cNvPr id="0" name=""/>
        <dsp:cNvSpPr/>
      </dsp:nvSpPr>
      <dsp:spPr>
        <a:xfrm>
          <a:off x="4721773" y="5112566"/>
          <a:ext cx="2199557" cy="7509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COMUNICAZIONE SIMMETRICA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kern="1200" dirty="0" smtClean="0"/>
            <a:t>tra l’insegnate ed il bambino: l’insegnante non è più la figura emergente e determinante</a:t>
          </a:r>
          <a:endParaRPr lang="it-IT" sz="1000" kern="1200" dirty="0"/>
        </a:p>
      </dsp:txBody>
      <dsp:txXfrm>
        <a:off x="4721773" y="5112566"/>
        <a:ext cx="2199557" cy="750980"/>
      </dsp:txXfrm>
    </dsp:sp>
    <dsp:sp modelId="{84AA5D42-CD4A-4408-81FF-AEB508093989}">
      <dsp:nvSpPr>
        <dsp:cNvPr id="0" name=""/>
        <dsp:cNvSpPr/>
      </dsp:nvSpPr>
      <dsp:spPr>
        <a:xfrm>
          <a:off x="6919834" y="5112566"/>
          <a:ext cx="2090943" cy="75098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kern="1200" dirty="0" smtClean="0"/>
            <a:t>Il </a:t>
          </a:r>
          <a:r>
            <a:rPr lang="it-IT" sz="1000" b="1" kern="1200" dirty="0" smtClean="0">
              <a:solidFill>
                <a:srgbClr val="7030A0"/>
              </a:solidFill>
            </a:rPr>
            <a:t>CONTESTO</a:t>
          </a:r>
          <a:r>
            <a:rPr lang="it-IT" sz="1000" kern="1200" dirty="0" smtClean="0"/>
            <a:t> come</a:t>
          </a:r>
          <a:r>
            <a:rPr lang="it-IT" sz="1000" b="1" kern="1200" dirty="0" smtClean="0">
              <a:solidFill>
                <a:srgbClr val="7030A0"/>
              </a:solidFill>
            </a:rPr>
            <a:t> SISTEMA CO-EVOLUTIVO</a:t>
          </a:r>
          <a:r>
            <a:rPr lang="it-IT" sz="1000" kern="1200" dirty="0" smtClean="0"/>
            <a:t> comprensivo dei processi educativi di tutti.</a:t>
          </a:r>
          <a:endParaRPr lang="it-IT" sz="1000" kern="1200" dirty="0"/>
        </a:p>
      </dsp:txBody>
      <dsp:txXfrm>
        <a:off x="6919834" y="5112566"/>
        <a:ext cx="2090943" cy="750980"/>
      </dsp:txXfrm>
    </dsp:sp>
    <dsp:sp modelId="{B49EC73C-B589-4898-A996-C28A0B322EF5}">
      <dsp:nvSpPr>
        <dsp:cNvPr id="0" name=""/>
        <dsp:cNvSpPr/>
      </dsp:nvSpPr>
      <dsp:spPr>
        <a:xfrm rot="10800000">
          <a:off x="0" y="2223539"/>
          <a:ext cx="9036496" cy="2254851"/>
        </a:xfrm>
        <a:prstGeom prst="upArrowCallou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RUOLO del BAMBINO</a:t>
          </a:r>
        </a:p>
      </dsp:txBody>
      <dsp:txXfrm rot="-10800000">
        <a:off x="0" y="2223539"/>
        <a:ext cx="9036496" cy="791452"/>
      </dsp:txXfrm>
    </dsp:sp>
    <dsp:sp modelId="{2EC53270-4574-4D3F-B87A-3EF6E64549FB}">
      <dsp:nvSpPr>
        <dsp:cNvPr id="0" name=""/>
        <dsp:cNvSpPr/>
      </dsp:nvSpPr>
      <dsp:spPr>
        <a:xfrm>
          <a:off x="12" y="2952325"/>
          <a:ext cx="3499431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PROTAGONISTA UNICO e REALE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 </a:t>
          </a:r>
          <a:r>
            <a:rPr lang="it-IT" sz="1000" kern="1200" dirty="0" smtClean="0"/>
            <a:t>del proprio apprendimento ed ha la possibilità di auto-regolarsi e di esprimere la propria identità ed incidere sulla realtà che lo circonda</a:t>
          </a:r>
          <a:endParaRPr lang="it-IT" sz="1000" kern="1200" dirty="0"/>
        </a:p>
      </dsp:txBody>
      <dsp:txXfrm>
        <a:off x="12" y="2952325"/>
        <a:ext cx="3499431" cy="750755"/>
      </dsp:txXfrm>
    </dsp:sp>
    <dsp:sp modelId="{3C2BB91B-E5CD-42B7-8AD2-D3E629F47009}">
      <dsp:nvSpPr>
        <dsp:cNvPr id="0" name=""/>
        <dsp:cNvSpPr/>
      </dsp:nvSpPr>
      <dsp:spPr>
        <a:xfrm>
          <a:off x="3500616" y="2952325"/>
          <a:ext cx="2799324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SOGGETTO ATTIVO ed INTERAGENTE</a:t>
          </a:r>
          <a:r>
            <a:rPr lang="it-IT" sz="1000" kern="1200" dirty="0" smtClean="0"/>
            <a:t>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kern="1200" dirty="0" smtClean="0"/>
            <a:t>con l’ambiente fisico e psichico circostante</a:t>
          </a:r>
          <a:endParaRPr lang="it-IT" sz="1000" kern="1200" dirty="0"/>
        </a:p>
      </dsp:txBody>
      <dsp:txXfrm>
        <a:off x="3500616" y="2952325"/>
        <a:ext cx="2799324" cy="750755"/>
      </dsp:txXfrm>
    </dsp:sp>
    <dsp:sp modelId="{7D9FC08B-4788-4902-9D78-00DB9931CC43}">
      <dsp:nvSpPr>
        <dsp:cNvPr id="0" name=""/>
        <dsp:cNvSpPr/>
      </dsp:nvSpPr>
      <dsp:spPr>
        <a:xfrm>
          <a:off x="6268550" y="2952325"/>
          <a:ext cx="2735174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ATTORE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kern="1200" dirty="0" smtClean="0"/>
            <a:t>che lascia delle </a:t>
          </a:r>
          <a:r>
            <a:rPr lang="it-IT" sz="1000" i="1" kern="1200" dirty="0" smtClean="0"/>
            <a:t>tracce</a:t>
          </a:r>
          <a:r>
            <a:rPr lang="it-IT" sz="1000" i="0" kern="1200" dirty="0" smtClean="0"/>
            <a:t> che esprimono i suoi </a:t>
          </a:r>
          <a:r>
            <a:rPr lang="it-IT" sz="1000" i="1" kern="1200" dirty="0" smtClean="0"/>
            <a:t>interessi </a:t>
          </a:r>
          <a:r>
            <a:rPr lang="it-IT" sz="1000" i="0" kern="1200" dirty="0" smtClean="0"/>
            <a:t>ed i suoi </a:t>
          </a:r>
          <a:r>
            <a:rPr lang="it-IT" sz="1000" i="1" kern="1200" dirty="0" smtClean="0"/>
            <a:t>bisogni </a:t>
          </a:r>
          <a:r>
            <a:rPr lang="it-IT" sz="1000" i="0" kern="1200" dirty="0" smtClean="0"/>
            <a:t>ed organizza gli spazi, i materiali ed i contenuti</a:t>
          </a:r>
          <a:endParaRPr lang="it-IT" sz="1000" kern="1200" dirty="0"/>
        </a:p>
      </dsp:txBody>
      <dsp:txXfrm>
        <a:off x="6268550" y="2952325"/>
        <a:ext cx="2735174" cy="750755"/>
      </dsp:txXfrm>
    </dsp:sp>
    <dsp:sp modelId="{576CD6A3-EF93-4E44-BFA0-DA4EECAEC7DB}">
      <dsp:nvSpPr>
        <dsp:cNvPr id="0" name=""/>
        <dsp:cNvSpPr/>
      </dsp:nvSpPr>
      <dsp:spPr>
        <a:xfrm rot="10800000">
          <a:off x="0" y="207304"/>
          <a:ext cx="9036496" cy="2110023"/>
        </a:xfrm>
        <a:prstGeom prst="upArrowCallou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u="none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RUOLO dell’INSEGNANTE</a:t>
          </a:r>
          <a:endParaRPr lang="it-IT" sz="1600" u="none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10800000">
        <a:off x="0" y="207304"/>
        <a:ext cx="9036496" cy="740618"/>
      </dsp:txXfrm>
    </dsp:sp>
    <dsp:sp modelId="{01E63F8D-5088-4EA1-88EA-9BDB081651D5}">
      <dsp:nvSpPr>
        <dsp:cNvPr id="0" name=""/>
        <dsp:cNvSpPr/>
      </dsp:nvSpPr>
      <dsp:spPr>
        <a:xfrm>
          <a:off x="0" y="842702"/>
          <a:ext cx="2259123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REGISTA EDUCATIVO</a:t>
          </a:r>
          <a:r>
            <a:rPr lang="it-IT" sz="1000" kern="1200" dirty="0" smtClean="0"/>
            <a:t>: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kern="1200" dirty="0" smtClean="0"/>
            <a:t>opera a livello di sfondo e crea le condizioni affinché emerga l’identità del bambino</a:t>
          </a:r>
          <a:endParaRPr lang="it-IT" sz="1000" kern="1200" dirty="0"/>
        </a:p>
      </dsp:txBody>
      <dsp:txXfrm>
        <a:off x="0" y="842702"/>
        <a:ext cx="2259123" cy="750755"/>
      </dsp:txXfrm>
    </dsp:sp>
    <dsp:sp modelId="{3DDA451B-2BC1-468A-A632-BABF944D5F4B}">
      <dsp:nvSpPr>
        <dsp:cNvPr id="0" name=""/>
        <dsp:cNvSpPr/>
      </dsp:nvSpPr>
      <dsp:spPr>
        <a:xfrm>
          <a:off x="2279478" y="842702"/>
          <a:ext cx="2259123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OSSERVATORE</a:t>
          </a:r>
          <a:r>
            <a:rPr lang="it-IT" sz="1000" kern="1200" dirty="0" smtClean="0"/>
            <a:t>: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kern="1200" dirty="0" smtClean="0"/>
            <a:t>coglie le informazioni sul bambino e su se stesso per elaborare possibili percorsi</a:t>
          </a:r>
          <a:endParaRPr lang="it-IT" sz="1000" kern="1200" dirty="0"/>
        </a:p>
      </dsp:txBody>
      <dsp:txXfrm>
        <a:off x="2279478" y="842702"/>
        <a:ext cx="2259123" cy="750755"/>
      </dsp:txXfrm>
    </dsp:sp>
    <dsp:sp modelId="{23A6FF8E-EE7A-4872-A60C-2226E34EEA0D}">
      <dsp:nvSpPr>
        <dsp:cNvPr id="0" name=""/>
        <dsp:cNvSpPr/>
      </dsp:nvSpPr>
      <dsp:spPr>
        <a:xfrm>
          <a:off x="4558912" y="842717"/>
          <a:ext cx="2259123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COLLABORATORE ATTORE</a:t>
          </a:r>
          <a:r>
            <a:rPr lang="it-IT" sz="1000" kern="1200" dirty="0" smtClean="0"/>
            <a:t>: 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000" kern="1200" dirty="0" smtClean="0"/>
            <a:t>formula ipotesi da negoziare con gli alunni attivando la co-progettazione</a:t>
          </a:r>
          <a:endParaRPr lang="it-IT" sz="1000" kern="1200" dirty="0"/>
        </a:p>
      </dsp:txBody>
      <dsp:txXfrm>
        <a:off x="4558912" y="842717"/>
        <a:ext cx="2259123" cy="750755"/>
      </dsp:txXfrm>
    </dsp:sp>
    <dsp:sp modelId="{95867DDC-64A7-44FF-8AED-9D0754ED9201}">
      <dsp:nvSpPr>
        <dsp:cNvPr id="0" name=""/>
        <dsp:cNvSpPr/>
      </dsp:nvSpPr>
      <dsp:spPr>
        <a:xfrm>
          <a:off x="6757017" y="842702"/>
          <a:ext cx="2259123" cy="750755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ts val="1000"/>
            </a:spcAft>
          </a:pPr>
          <a:r>
            <a:rPr lang="it-IT" sz="1000" b="1" kern="1200" dirty="0" smtClean="0">
              <a:solidFill>
                <a:srgbClr val="7030A0"/>
              </a:solidFill>
            </a:rPr>
            <a:t>GIOCATORE di SCACCHI</a:t>
          </a:r>
          <a:r>
            <a:rPr lang="it-IT" sz="1000" kern="1200" dirty="0" smtClean="0"/>
            <a:t>: anticipa con l’immaginazione le trasformazioni del contesto</a:t>
          </a:r>
          <a:endParaRPr lang="it-IT" sz="1000" kern="1200" dirty="0"/>
        </a:p>
      </dsp:txBody>
      <dsp:txXfrm>
        <a:off x="6757017" y="842702"/>
        <a:ext cx="2259123" cy="7507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605B74-BAEA-4ED7-BBD6-4DF47D11E252}">
      <dsp:nvSpPr>
        <dsp:cNvPr id="0" name=""/>
        <dsp:cNvSpPr/>
      </dsp:nvSpPr>
      <dsp:spPr>
        <a:xfrm rot="5400000">
          <a:off x="5254836" y="-2414663"/>
          <a:ext cx="1048338" cy="5941232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smtClean="0"/>
            <a:t>Sfondo integratore non come strumento per favorire la motivazione del bambino</a:t>
          </a:r>
          <a:endParaRPr lang="it-IT" sz="1100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100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ts val="200"/>
            </a:spcAft>
            <a:buChar char="••"/>
          </a:pPr>
          <a:r>
            <a:rPr lang="it-IT" sz="1100" kern="1200" dirty="0" smtClean="0">
              <a:solidFill>
                <a:srgbClr val="7030A0"/>
              </a:solidFill>
            </a:rPr>
            <a:t>MOTIVAZIONE </a:t>
          </a:r>
          <a:r>
            <a:rPr lang="it-IT" sz="1100" kern="1200" dirty="0" smtClean="0"/>
            <a:t>interna al processo e legata allo </a:t>
          </a:r>
          <a:r>
            <a:rPr lang="it-IT" sz="1100" i="0" kern="1200" dirty="0" smtClean="0">
              <a:solidFill>
                <a:srgbClr val="7030A0"/>
              </a:solidFill>
            </a:rPr>
            <a:t>SFONDO</a:t>
          </a:r>
          <a:r>
            <a:rPr lang="it-IT" sz="1100" i="0" kern="1200" dirty="0" smtClean="0"/>
            <a:t> da cui </a:t>
          </a:r>
          <a:r>
            <a:rPr lang="it-IT" sz="1100" kern="1200" dirty="0" smtClean="0"/>
            <a:t>emerge come </a:t>
          </a:r>
          <a:r>
            <a:rPr lang="it-IT" sz="1100" i="0" kern="1200" dirty="0" smtClean="0">
              <a:solidFill>
                <a:srgbClr val="7030A0"/>
              </a:solidFill>
            </a:rPr>
            <a:t>FIGURA</a:t>
          </a:r>
          <a:r>
            <a:rPr lang="it-IT" sz="1100" kern="1200" dirty="0" smtClean="0"/>
            <a:t>, evitando di incorrere in una </a:t>
          </a:r>
          <a:r>
            <a:rPr lang="it-IT" sz="1100" i="0" kern="1200" dirty="0" smtClean="0">
              <a:solidFill>
                <a:srgbClr val="7030A0"/>
              </a:solidFill>
            </a:rPr>
            <a:t>DIDATTICA PER OBIETTIVI</a:t>
          </a:r>
          <a:endParaRPr lang="it-IT" sz="1100" i="0" kern="1200" dirty="0">
            <a:solidFill>
              <a:srgbClr val="7030A0"/>
            </a:solidFill>
          </a:endParaRPr>
        </a:p>
      </dsp:txBody>
      <dsp:txXfrm rot="-5400000">
        <a:off x="2808389" y="82960"/>
        <a:ext cx="5890056" cy="945986"/>
      </dsp:txXfrm>
    </dsp:sp>
    <dsp:sp modelId="{FF8DB848-F9C8-4F5F-B31D-8523478D0A54}">
      <dsp:nvSpPr>
        <dsp:cNvPr id="0" name=""/>
        <dsp:cNvSpPr/>
      </dsp:nvSpPr>
      <dsp:spPr>
        <a:xfrm>
          <a:off x="1325" y="229"/>
          <a:ext cx="2919855" cy="110684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MOTIVAZIONE</a:t>
          </a:r>
          <a:endParaRPr lang="it-IT" sz="13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357" y="54261"/>
        <a:ext cx="2811791" cy="998777"/>
      </dsp:txXfrm>
    </dsp:sp>
    <dsp:sp modelId="{BDC49ECB-EA4B-40E0-BC3B-70F02C1A6648}">
      <dsp:nvSpPr>
        <dsp:cNvPr id="0" name=""/>
        <dsp:cNvSpPr/>
      </dsp:nvSpPr>
      <dsp:spPr>
        <a:xfrm rot="5400000">
          <a:off x="5304741" y="-1272216"/>
          <a:ext cx="988002" cy="5980704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0" kern="1200" dirty="0" smtClean="0">
              <a:solidFill>
                <a:srgbClr val="7030A0"/>
              </a:solidFill>
            </a:rPr>
            <a:t>FANTASTICO</a:t>
          </a:r>
          <a:r>
            <a:rPr lang="it-IT" sz="1100" i="1" kern="1200" dirty="0" smtClean="0">
              <a:solidFill>
                <a:srgbClr val="7030A0"/>
              </a:solidFill>
            </a:rPr>
            <a:t> </a:t>
          </a:r>
          <a:r>
            <a:rPr lang="it-IT" sz="1100" kern="1200" dirty="0" smtClean="0"/>
            <a:t>come uno dei possibili significati dello sfondo, ma non è il centro della scena</a:t>
          </a:r>
          <a:endParaRPr lang="it-IT" sz="1100" b="1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100" b="1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0" kern="1200" dirty="0" smtClean="0">
              <a:solidFill>
                <a:srgbClr val="7030A0"/>
              </a:solidFill>
            </a:rPr>
            <a:t>MAGICO</a:t>
          </a:r>
          <a:r>
            <a:rPr lang="it-IT" sz="1100" kern="1200" dirty="0" smtClean="0"/>
            <a:t> rielabora il mondo interiore per un’intelligenza flessibile: unifica e media più elementi, offrendo un </a:t>
          </a:r>
          <a:r>
            <a:rPr lang="it-IT" sz="1100" i="0" kern="1200" dirty="0" smtClean="0">
              <a:solidFill>
                <a:srgbClr val="7030A0"/>
              </a:solidFill>
            </a:rPr>
            <a:t>SISTEMA SIMBOLICO-CULTURALE</a:t>
          </a:r>
          <a:endParaRPr lang="it-IT" sz="1100" b="1" i="0" kern="1200" dirty="0"/>
        </a:p>
      </dsp:txBody>
      <dsp:txXfrm rot="-5400000">
        <a:off x="2808390" y="1272365"/>
        <a:ext cx="5932474" cy="891542"/>
      </dsp:txXfrm>
    </dsp:sp>
    <dsp:sp modelId="{8FAD8067-1C59-4873-B20B-47FC30CD4BC2}">
      <dsp:nvSpPr>
        <dsp:cNvPr id="0" name=""/>
        <dsp:cNvSpPr/>
      </dsp:nvSpPr>
      <dsp:spPr>
        <a:xfrm>
          <a:off x="1325" y="1164715"/>
          <a:ext cx="2885711" cy="110684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 RUOLO del FANTASTICO</a:t>
          </a:r>
          <a:endParaRPr lang="it-IT" sz="13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357" y="1218747"/>
        <a:ext cx="2777647" cy="998777"/>
      </dsp:txXfrm>
    </dsp:sp>
    <dsp:sp modelId="{184B412F-5B58-43E7-AD68-4AFE320FBC14}">
      <dsp:nvSpPr>
        <dsp:cNvPr id="0" name=""/>
        <dsp:cNvSpPr/>
      </dsp:nvSpPr>
      <dsp:spPr>
        <a:xfrm rot="5400000">
          <a:off x="5220680" y="-112700"/>
          <a:ext cx="1008102" cy="5986040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0" kern="1200" dirty="0" smtClean="0">
              <a:solidFill>
                <a:srgbClr val="7030A0"/>
              </a:solidFill>
            </a:rPr>
            <a:t>RUMORE SIGNIFICATIVO </a:t>
          </a:r>
          <a:r>
            <a:rPr lang="it-IT" sz="1100" kern="1200" dirty="0" smtClean="0"/>
            <a:t>perturba gli equilibri raggiunti e permette nuove riorganizzazioni</a:t>
          </a:r>
          <a:endParaRPr lang="it-IT" sz="1100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100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0" kern="1200" dirty="0" smtClean="0">
              <a:solidFill>
                <a:srgbClr val="7030A0"/>
              </a:solidFill>
              <a:latin typeface="Gill Sans MT"/>
            </a:rPr>
            <a:t>TRACCE</a:t>
          </a:r>
          <a:r>
            <a:rPr lang="it-IT" sz="1100" kern="1200" dirty="0" smtClean="0">
              <a:latin typeface="Gill Sans MT"/>
            </a:rPr>
            <a:t> dei bambini e </a:t>
          </a:r>
          <a:r>
            <a:rPr lang="it-IT" sz="1100" i="0" kern="1200" dirty="0" smtClean="0">
              <a:solidFill>
                <a:srgbClr val="7030A0"/>
              </a:solidFill>
              <a:latin typeface="Gill Sans MT"/>
            </a:rPr>
            <a:t>IPOTESI</a:t>
          </a:r>
          <a:r>
            <a:rPr lang="it-IT" sz="1100" kern="1200" dirty="0" smtClean="0">
              <a:latin typeface="Gill Sans MT"/>
            </a:rPr>
            <a:t> delle insegnanti per introdurre situazioni evolutive e favorire il </a:t>
          </a:r>
          <a:r>
            <a:rPr lang="it-IT" sz="1100" i="0" kern="1200" dirty="0" smtClean="0">
              <a:solidFill>
                <a:srgbClr val="7030A0"/>
              </a:solidFill>
              <a:latin typeface="Gill Sans MT"/>
            </a:rPr>
            <a:t>CAMBIAMENTO</a:t>
          </a:r>
          <a:endParaRPr lang="it-IT" sz="1100" i="0" kern="1200" dirty="0"/>
        </a:p>
      </dsp:txBody>
      <dsp:txXfrm rot="-5400000">
        <a:off x="2731712" y="2425479"/>
        <a:ext cx="5936829" cy="909680"/>
      </dsp:txXfrm>
    </dsp:sp>
    <dsp:sp modelId="{30375599-5A2D-4E4F-BF3A-7F420FC9D2B9}">
      <dsp:nvSpPr>
        <dsp:cNvPr id="0" name=""/>
        <dsp:cNvSpPr/>
      </dsp:nvSpPr>
      <dsp:spPr>
        <a:xfrm>
          <a:off x="1325" y="2326899"/>
          <a:ext cx="2919855" cy="110684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DINAMICA di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TRASFORMAZIONE e di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CAMBIAMENTO nel CONTESTO</a:t>
          </a:r>
          <a:endParaRPr lang="it-IT" sz="13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357" y="2380931"/>
        <a:ext cx="2811791" cy="998777"/>
      </dsp:txXfrm>
    </dsp:sp>
    <dsp:sp modelId="{26897AF6-11D9-4EC4-8B86-6DC33CECBEB5}">
      <dsp:nvSpPr>
        <dsp:cNvPr id="0" name=""/>
        <dsp:cNvSpPr/>
      </dsp:nvSpPr>
      <dsp:spPr>
        <a:xfrm rot="5400000">
          <a:off x="5246072" y="1084487"/>
          <a:ext cx="1017674" cy="5917307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0" kern="1200" dirty="0" smtClean="0">
              <a:solidFill>
                <a:srgbClr val="7030A0"/>
              </a:solidFill>
            </a:rPr>
            <a:t>VERIFICA</a:t>
          </a:r>
          <a:r>
            <a:rPr lang="it-IT" sz="1100" i="0" kern="1200" dirty="0" smtClean="0"/>
            <a:t> </a:t>
          </a:r>
          <a:r>
            <a:rPr lang="it-IT" sz="1100" kern="1200" dirty="0" smtClean="0"/>
            <a:t>non è il controllo in se: non produce feedback e aggiustamenti costanti, ma è uno </a:t>
          </a:r>
          <a:r>
            <a:rPr lang="it-IT" sz="1100" i="0" kern="1200" dirty="0" smtClean="0">
              <a:solidFill>
                <a:srgbClr val="7030A0"/>
              </a:solidFill>
            </a:rPr>
            <a:t>STRUMENTO di CONTROLLO</a:t>
          </a:r>
          <a:endParaRPr lang="it-IT" sz="1100" b="1" i="0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100" b="1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kern="1200" dirty="0" smtClean="0"/>
            <a:t>Controllo del sistema scolastico come </a:t>
          </a:r>
          <a:r>
            <a:rPr lang="it-IT" sz="1100" i="0" kern="1200" dirty="0" smtClean="0">
              <a:solidFill>
                <a:srgbClr val="7030A0"/>
              </a:solidFill>
            </a:rPr>
            <a:t>PROCESSO COMPLESSO</a:t>
          </a:r>
          <a:r>
            <a:rPr lang="it-IT" sz="1100" kern="1200" dirty="0" smtClean="0"/>
            <a:t>, costituito da osservazioni interconnesse su un soggetto capace di</a:t>
          </a:r>
          <a:r>
            <a:rPr lang="it-IT" sz="1100" i="0" kern="1200" dirty="0" smtClean="0"/>
            <a:t> </a:t>
          </a:r>
          <a:r>
            <a:rPr lang="it-IT" sz="1100" i="0" kern="1200" dirty="0" smtClean="0">
              <a:solidFill>
                <a:srgbClr val="7030A0"/>
              </a:solidFill>
            </a:rPr>
            <a:t>AUTOCONTROLLO</a:t>
          </a:r>
          <a:endParaRPr lang="it-IT" sz="1100" i="0" kern="1200" dirty="0"/>
        </a:p>
      </dsp:txBody>
      <dsp:txXfrm rot="-5400000">
        <a:off x="2796256" y="3583983"/>
        <a:ext cx="5867628" cy="918316"/>
      </dsp:txXfrm>
    </dsp:sp>
    <dsp:sp modelId="{9DE926C6-4B68-475A-806D-9CA3CA811EE4}">
      <dsp:nvSpPr>
        <dsp:cNvPr id="0" name=""/>
        <dsp:cNvSpPr/>
      </dsp:nvSpPr>
      <dsp:spPr>
        <a:xfrm>
          <a:off x="1325" y="3489082"/>
          <a:ext cx="2919855" cy="110684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 CONTROLLO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 PROCESSO DIDATTICO</a:t>
          </a:r>
          <a:endParaRPr lang="it-IT" sz="13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357" y="3543114"/>
        <a:ext cx="2811791" cy="998777"/>
      </dsp:txXfrm>
    </dsp:sp>
    <dsp:sp modelId="{A8134D1F-13CC-402E-B89A-B9C5996270BE}">
      <dsp:nvSpPr>
        <dsp:cNvPr id="0" name=""/>
        <dsp:cNvSpPr/>
      </dsp:nvSpPr>
      <dsp:spPr>
        <a:xfrm rot="5400000">
          <a:off x="5222262" y="2172291"/>
          <a:ext cx="1048329" cy="6064793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8000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1" kern="1200" dirty="0" smtClean="0">
              <a:solidFill>
                <a:srgbClr val="7030A0"/>
              </a:solidFill>
            </a:rPr>
            <a:t>HABITUS = </a:t>
          </a:r>
          <a:r>
            <a:rPr lang="it-IT" sz="1100" kern="1200" dirty="0" smtClean="0"/>
            <a:t>strutture e principi generatori di rappresentazioni, pratiche, processi 	         interpretativi e valutativi del mondo, nati dall’esperienza;</a:t>
          </a:r>
          <a:endParaRPr lang="it-IT" sz="1100" b="1" kern="1200" dirty="0"/>
        </a:p>
        <a:p>
          <a:pPr marL="18000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100" b="1" kern="1200" dirty="0"/>
        </a:p>
        <a:p>
          <a:pPr marL="180000" lvl="1" indent="-57150" algn="l" defTabSz="4889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0" kern="1200" dirty="0" smtClean="0">
              <a:solidFill>
                <a:srgbClr val="7030A0"/>
              </a:solidFill>
            </a:rPr>
            <a:t>CONSAPEVOLEZZA</a:t>
          </a:r>
          <a:r>
            <a:rPr lang="it-IT" sz="1100" i="1" kern="1200" dirty="0" smtClean="0">
              <a:solidFill>
                <a:srgbClr val="7030A0"/>
              </a:solidFill>
            </a:rPr>
            <a:t> </a:t>
          </a:r>
          <a:r>
            <a:rPr lang="it-IT" sz="1100" kern="1200" dirty="0" smtClean="0"/>
            <a:t>dell’insegnante dell’</a:t>
          </a:r>
          <a:r>
            <a:rPr lang="it-IT" sz="1100" i="0" kern="1200" dirty="0" smtClean="0">
              <a:solidFill>
                <a:srgbClr val="7030A0"/>
              </a:solidFill>
            </a:rPr>
            <a:t>HABITUS</a:t>
          </a:r>
          <a:r>
            <a:rPr lang="it-IT" sz="1100" kern="1200" dirty="0" smtClean="0"/>
            <a:t>, in quanto inserito nell’azione pedagogica e in continuo cambiamento.</a:t>
          </a:r>
          <a:endParaRPr lang="it-IT" sz="1100" kern="1200" dirty="0"/>
        </a:p>
      </dsp:txBody>
      <dsp:txXfrm rot="-5400000">
        <a:off x="2714031" y="4731698"/>
        <a:ext cx="6013618" cy="945979"/>
      </dsp:txXfrm>
    </dsp:sp>
    <dsp:sp modelId="{67802596-E770-4843-BB67-64FE0C6963C5}">
      <dsp:nvSpPr>
        <dsp:cNvPr id="0" name=""/>
        <dsp:cNvSpPr/>
      </dsp:nvSpPr>
      <dsp:spPr>
        <a:xfrm>
          <a:off x="1325" y="4651266"/>
          <a:ext cx="2897044" cy="1106841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L’</a:t>
          </a:r>
          <a:r>
            <a:rPr lang="it-IT" sz="1300" b="0" i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HABITUS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b="0" i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it-IT" sz="1300" b="0" i="0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dell’INSEGNANTE</a:t>
          </a:r>
          <a:endParaRPr lang="it-IT" sz="1300" b="0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357" y="4705298"/>
        <a:ext cx="2788980" cy="998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16EE1-C395-4AC4-A50C-86D01D2488BE}" type="datetimeFigureOut">
              <a:rPr lang="fr-FR" smtClean="0"/>
              <a:t>20/11/2012</a:t>
            </a:fld>
            <a:endParaRPr lang="fr-FR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FFBBA-786A-43FE-8CA3-3697586ECC75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982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52CB3-5BBE-4FE8-A1F5-976BC64EC818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fr-FR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20/11/2012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84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20/11/2012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9391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20/11/2012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14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20/11/2012</a:t>
            </a:fld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246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20/11/2012</a:t>
            </a:fld>
            <a:endParaRPr lang="fr-FR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8317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20/11/2012</a:t>
            </a:fld>
            <a:endParaRPr lang="fr-FR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18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20/11/2012</a:t>
            </a:fld>
            <a:endParaRPr lang="fr-FR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1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20/11/2012</a:t>
            </a:fld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95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20/11/2012</a:t>
            </a:fld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004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20/11/2012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344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9B45-857E-4F93-8473-3E3FAF6493D3}" type="datetimeFigureOut">
              <a:rPr lang="fr-FR" smtClean="0"/>
              <a:t>20/11/2012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751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fr-FR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fr-FR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C9B45-857E-4F93-8473-3E3FAF6493D3}" type="datetimeFigureOut">
              <a:rPr lang="fr-FR" smtClean="0"/>
              <a:t>20/11/2012</a:t>
            </a:fld>
            <a:endParaRPr lang="fr-FR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7B2A3-837F-43D2-AAF4-C16386346903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01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jpe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19" Type="http://schemas.openxmlformats.org/officeDocument/2006/relationships/image" Target="../media/image19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Lo sfondo integratore</a:t>
            </a:r>
            <a:endParaRPr lang="fr-FR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20 novembre 2012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0995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1"/>
          <p:cNvSpPr>
            <a:spLocks noGrp="1"/>
          </p:cNvSpPr>
          <p:nvPr>
            <p:ph type="title"/>
          </p:nvPr>
        </p:nvSpPr>
        <p:spPr>
          <a:xfrm>
            <a:off x="428625" y="571500"/>
            <a:ext cx="8258175" cy="10715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dirty="0" smtClean="0">
                <a:solidFill>
                  <a:srgbClr val="7B9899"/>
                </a:solidFill>
              </a:rPr>
              <a:t>Insegnamento – apprendimento</a:t>
            </a:r>
            <a:br>
              <a:rPr lang="it-IT" dirty="0" smtClean="0">
                <a:solidFill>
                  <a:srgbClr val="7B9899"/>
                </a:solidFill>
              </a:rPr>
            </a:br>
            <a:endParaRPr lang="it-IT" dirty="0" smtClean="0">
              <a:solidFill>
                <a:srgbClr val="7B9899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sz="2400" b="1" dirty="0" smtClean="0"/>
              <a:t>l’insegnamento come azione indiretta </a:t>
            </a:r>
            <a:r>
              <a:rPr lang="it-IT" sz="2400" dirty="0" smtClean="0"/>
              <a:t>(ovvero l’apprendimento senza insegnamento). Sono tutti quei modelli che possono essere raccolti sotto la definizione di </a:t>
            </a:r>
            <a:r>
              <a:rPr lang="it-IT" sz="2400" dirty="0" err="1" smtClean="0"/>
              <a:t>Process</a:t>
            </a:r>
            <a:r>
              <a:rPr lang="it-IT" sz="2400" dirty="0" smtClean="0"/>
              <a:t> </a:t>
            </a:r>
            <a:r>
              <a:rPr lang="it-IT" sz="2400" dirty="0" err="1" smtClean="0"/>
              <a:t>Learning</a:t>
            </a:r>
            <a:r>
              <a:rPr lang="it-IT" sz="2400" dirty="0" smtClean="0"/>
              <a:t> e che enfatizzano il ruolo di chi apprende ponendolo nella situazione di costruttore. Al docente viene assegnato il compito di costruire gli ambienti di apprendimento (didattica attiva).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sz="2400" dirty="0" smtClean="0"/>
              <a:t>La forte accentuazione sui percorsi di scoperta e di ricerca pone il problema delle conoscenze esistenti: quando creare situazioni di “ri-scoperta”? quando invece decidere che l’insegnante e l’ambiente sono portatori di una conoscenza sociale già esistente solo da apprendere?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sz="2400" dirty="0" smtClean="0"/>
              <a:t>Siamo nell’ambito delle riflessioni che vengono poste oltre il costruttivismo (</a:t>
            </a:r>
            <a:r>
              <a:rPr lang="it-IT" sz="2400" dirty="0" err="1" smtClean="0"/>
              <a:t>Lesch</a:t>
            </a:r>
            <a:r>
              <a:rPr lang="it-IT" sz="2400" dirty="0" smtClean="0"/>
              <a:t> e </a:t>
            </a:r>
            <a:r>
              <a:rPr lang="it-IT" sz="2400" dirty="0" err="1" smtClean="0"/>
              <a:t>Doerr</a:t>
            </a:r>
            <a:r>
              <a:rPr lang="it-IT" sz="2400" dirty="0" smtClean="0"/>
              <a:t>, 2003).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937673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8095" y="188640"/>
            <a:ext cx="9002050" cy="666936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3186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La pedagogia istituzionale</a:t>
            </a:r>
          </a:p>
        </p:txBody>
      </p:sp>
      <p:sp>
        <p:nvSpPr>
          <p:cNvPr id="1638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it-IT" smtClean="0"/>
              <a:t>Il riconoscimento dei bisogni soggettivi deve indurre un cambiamento delle istituzioni intese anche in senso antropologico-culturale. L’istituzione può cambiare le sue regole in base a diverse azioni e situazioni.</a:t>
            </a:r>
          </a:p>
          <a:p>
            <a:r>
              <a:rPr lang="it-IT" smtClean="0"/>
              <a:t>Progettare insieme.</a:t>
            </a:r>
          </a:p>
          <a:p>
            <a:r>
              <a:rPr lang="it-IT" smtClean="0"/>
              <a:t>Affrontare insieme.</a:t>
            </a:r>
          </a:p>
          <a:p>
            <a:r>
              <a:rPr lang="it-IT" smtClean="0"/>
              <a:t>Più figure di riferimento (adulti e coetanei).</a:t>
            </a:r>
          </a:p>
          <a:p>
            <a:endParaRPr lang="it-IT" smtClean="0"/>
          </a:p>
          <a:p>
            <a:endParaRPr lang="it-IT" smtClean="0"/>
          </a:p>
        </p:txBody>
      </p:sp>
      <p:pic>
        <p:nvPicPr>
          <p:cNvPr id="16388" name="Immagine 3" descr="man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0"/>
            <a:ext cx="15716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027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8028384" cy="1143000"/>
          </a:xfrm>
        </p:spPr>
        <p:txBody>
          <a:bodyPr>
            <a:normAutofit/>
          </a:bodyPr>
          <a:lstStyle/>
          <a:p>
            <a:pPr algn="ctr"/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LE ORIGINI DELLO SFONDO INTEGRATORE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9388909"/>
              </p:ext>
            </p:extLst>
          </p:nvPr>
        </p:nvGraphicFramePr>
        <p:xfrm>
          <a:off x="179512" y="1124744"/>
          <a:ext cx="8856984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586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CCF11F5-15AD-4F6F-88EC-813BD511F1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graphicEl>
                                              <a:dgm id="{3CCF11F5-15AD-4F6F-88EC-813BD511F1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05AD414-A693-4F05-8296-262AAE50B7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graphicEl>
                                              <a:dgm id="{605AD414-A693-4F05-8296-262AAE50B7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3550B00-7FE6-4A77-9F7D-47AC79891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graphicEl>
                                              <a:dgm id="{93550B00-7FE6-4A77-9F7D-47AC798914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27CDC96-8D4E-49D5-AD34-8BD292B62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>
                                            <p:graphicEl>
                                              <a:dgm id="{A27CDC96-8D4E-49D5-AD34-8BD292B62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6EE921E-45E7-4A93-877B-0D39A3876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>
                                            <p:graphicEl>
                                              <a:dgm id="{A6EE921E-45E7-4A93-877B-0D39A3876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932F807-507D-469C-907F-FE72877D55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>
                                            <p:graphicEl>
                                              <a:dgm id="{0932F807-507D-469C-907F-FE72877D55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0A9AA3D-E1A3-4863-9868-68EBBD1D29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>
                                            <p:graphicEl>
                                              <a:dgm id="{F0A9AA3D-E1A3-4863-9868-68EBBD1D29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C9C390B-A63C-40CC-B352-B89980464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">
                                            <p:graphicEl>
                                              <a:dgm id="{0C9C390B-A63C-40CC-B352-B899804648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704856" cy="1224136"/>
          </a:xfrm>
        </p:spPr>
        <p:txBody>
          <a:bodyPr>
            <a:noAutofit/>
          </a:bodyPr>
          <a:lstStyle/>
          <a:p>
            <a:pPr algn="ctr"/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CARATTERISTICHE DELLO</a:t>
            </a:r>
            <a:b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</a:br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SFONDO INTEGRATORE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474999"/>
              </p:ext>
            </p:extLst>
          </p:nvPr>
        </p:nvGraphicFramePr>
        <p:xfrm>
          <a:off x="179512" y="1196752"/>
          <a:ext cx="8826946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936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781916-F5C0-4E5D-8975-1EFFC2DEE3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60781916-F5C0-4E5D-8975-1EFFC2DEE3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AF00E9-9BFE-4EFC-8445-3B16FDCDA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E9AF00E9-9BFE-4EFC-8445-3B16FDCDAE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1E0890-D95F-4FA2-AFBE-13248EBF0C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951E0890-D95F-4FA2-AFBE-13248EBF0C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25ADB4-4E4B-43E3-9327-0664BD94F8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9325ADB4-4E4B-43E3-9327-0664BD94F8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1E61B4-BF72-418B-9146-52A962A15C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6D1E61B4-BF72-418B-9146-52A962A15C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12773E-AEC6-4DF0-A40F-C9B9836869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BE12773E-AEC6-4DF0-A40F-C9B9836869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326C2A-2BDD-4DF5-9A6C-AE3B908FB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D4326C2A-2BDD-4DF5-9A6C-AE3B908FB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46F1AC-13C2-4603-A07A-68FC56053E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AB46F1AC-13C2-4603-A07A-68FC56053E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FA74C9-654C-44E5-B2D4-F2EDCBE774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79FA74C9-654C-44E5-B2D4-F2EDCBE774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F4902F-92BD-44E8-AD88-BECE3C8B1E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6DF4902F-92BD-44E8-AD88-BECE3C8B1E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80A50F-4076-4A97-B894-893BCAD6E9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B380A50F-4076-4A97-B894-893BCAD6E9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9C80BE-A3C2-4234-8471-E34127273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079C80BE-A3C2-4234-8471-E341272730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A151A5-A8B5-4F5F-9D72-068DBD05A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82A151A5-A8B5-4F5F-9D72-068DBD05AF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F8716E4-4C16-483B-864C-7999981B0A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">
                                            <p:graphicEl>
                                              <a:dgm id="{EF8716E4-4C16-483B-864C-7999981B0A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E95012-4F0B-4D4A-89E5-1012FCFF80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22E95012-4F0B-4D4A-89E5-1012FCFF80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2CBB2DF-13C8-4520-8F66-19CB10151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">
                                            <p:graphicEl>
                                              <a:dgm id="{A2CBB2DF-13C8-4520-8F66-19CB101511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B16597-F05F-4C88-B73E-6A9418B703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C8B16597-F05F-4C88-B73E-6A9418B703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64B23C9-8247-4CB0-BA9C-85B20BBDA3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A64B23C9-8247-4CB0-BA9C-85B20BBDA3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B5D9CA-1CC6-43C0-870C-938E9C99C2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10B5D9CA-1CC6-43C0-870C-938E9C99C2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648072"/>
          </a:xfrm>
        </p:spPr>
        <p:txBody>
          <a:bodyPr>
            <a:normAutofit/>
          </a:bodyPr>
          <a:lstStyle/>
          <a:p>
            <a:pPr algn="ctr"/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LO SFONDO INTEGRATORE A SCUOLA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1115616" y="3212976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Struttura di connessione istituzionale</a:t>
            </a:r>
            <a:endParaRPr lang="it-IT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4139952" y="3212976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Struttura di connessione narrativa</a:t>
            </a:r>
            <a:endParaRPr lang="it-IT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5" name="Immagine 34" descr="i camerieri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124744"/>
            <a:ext cx="2091199" cy="18001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8" name="Immagine 37" descr="immagine15 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1196752"/>
            <a:ext cx="1527442" cy="14401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Immagine 28" descr="angolo drammatizzazione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39952" y="1124744"/>
            <a:ext cx="1873737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" name="Immagine 40" descr="immagine4 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32240" y="1196752"/>
            <a:ext cx="2088232" cy="16561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2" name="CasellaDiTesto 41"/>
          <p:cNvSpPr txBox="1"/>
          <p:nvPr/>
        </p:nvSpPr>
        <p:spPr>
          <a:xfrm>
            <a:off x="6948264" y="321297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Spazio potenziale</a:t>
            </a:r>
            <a:endParaRPr lang="it-IT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3" name="Immagine 42" descr="immagine11 00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15616" y="4149080"/>
            <a:ext cx="2301477" cy="18722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4" name="Immagine 43" descr="immagine14 00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15617" y="4149080"/>
            <a:ext cx="2376264" cy="18722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6" name="Immagine 45" descr="immagine3 001 - Copia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15616" y="4149080"/>
            <a:ext cx="2385940" cy="21033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7" name="CasellaDiTesto 46"/>
          <p:cNvSpPr txBox="1"/>
          <p:nvPr/>
        </p:nvSpPr>
        <p:spPr>
          <a:xfrm>
            <a:off x="1187624" y="6381328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Strumento mediatore</a:t>
            </a:r>
            <a:endParaRPr lang="it-IT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9" name="Immagine 38" descr="angolo drammatizzazione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139952" y="1052736"/>
            <a:ext cx="1872208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0" name="Immagine 49" descr="immagine 8 00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95936" y="4149080"/>
            <a:ext cx="2304256" cy="2160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" name="Immagine 44" descr="immagine2 001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15616" y="4149080"/>
            <a:ext cx="2376264" cy="2160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9" name="Immagine 48" descr="immagine15 001 - Copia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779912" y="4077072"/>
            <a:ext cx="2540145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1" name="CasellaDiTesto 50"/>
          <p:cNvSpPr txBox="1"/>
          <p:nvPr/>
        </p:nvSpPr>
        <p:spPr>
          <a:xfrm>
            <a:off x="4139952" y="6407750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Sfondo fantastico</a:t>
            </a:r>
            <a:endParaRPr lang="it-IT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2" name="Immagine 51" descr="immagine16 001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804248" y="4077072"/>
            <a:ext cx="2152525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3" name="Immagine 52" descr="immagine 17 001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732240" y="4077071"/>
            <a:ext cx="2232248" cy="2239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4" name="CasellaDiTesto 53"/>
          <p:cNvSpPr txBox="1"/>
          <p:nvPr/>
        </p:nvSpPr>
        <p:spPr>
          <a:xfrm>
            <a:off x="7351746" y="6407750"/>
            <a:ext cx="902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Sfondo reale</a:t>
            </a:r>
            <a:endParaRPr lang="it-IT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6" name="Immagine 35" descr="regolatori attivita.jpe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187624" y="1124744"/>
            <a:ext cx="2250250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" name="Immagine 39" descr="immagine 5 001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732240" y="1124744"/>
            <a:ext cx="2088232" cy="1858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Immagine 32" descr="immagine7 001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660232" y="1052736"/>
            <a:ext cx="2340704" cy="2016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" name="Segnaposto contenuto 22" descr="angolo costruzioni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115616" y="1124744"/>
            <a:ext cx="2407126" cy="18722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" name="Immagine 36" descr="angolo lettura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115616" y="1124744"/>
            <a:ext cx="2520280" cy="18722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383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42" grpId="0"/>
      <p:bldP spid="47" grpId="0"/>
      <p:bldP spid="51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858120" cy="1143000"/>
          </a:xfrm>
        </p:spPr>
        <p:txBody>
          <a:bodyPr>
            <a:noAutofit/>
          </a:bodyPr>
          <a:lstStyle/>
          <a:p>
            <a:pPr algn="ctr"/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FASI DELLA DIDATTICA </a:t>
            </a:r>
            <a:b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</a:br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  PER SFONDO INTEGRATORE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7100775"/>
              </p:ext>
            </p:extLst>
          </p:nvPr>
        </p:nvGraphicFramePr>
        <p:xfrm>
          <a:off x="179512" y="1124744"/>
          <a:ext cx="8856984" cy="5509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70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8BDC8DF-4844-4C42-AC53-0471FF6AD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78BDC8DF-4844-4C42-AC53-0471FF6ADF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9B1F039-4D15-4E29-917D-60D30D4CE2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69B1F039-4D15-4E29-917D-60D30D4CE2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A8EDBBC-DD19-46AE-8813-9D029BA54A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dgm id="{9A8EDBBC-DD19-46AE-8813-9D029BA54A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BA477C2-D443-4190-A04A-61022F007C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dgm id="{BBA477C2-D443-4190-A04A-61022F007C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60EE6F-CBFA-401C-B199-9D19CC5F77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F260EE6F-CBFA-401C-B199-9D19CC5F77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7729616-28CD-4CDB-96D8-713F4BCB8E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37729616-28CD-4CDB-96D8-713F4BCB8E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C7C74C5-E5EC-40C0-A867-060311011D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graphicEl>
                                              <a:dgm id="{0C7C74C5-E5EC-40C0-A867-060311011D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56195E7-5870-43DE-B2ED-CF6B189C2D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dgm id="{456195E7-5870-43DE-B2ED-CF6B189C2D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633BC1B-4CCB-4E31-A4C9-267B0BA5F7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graphicEl>
                                              <a:dgm id="{A633BC1B-4CCB-4E31-A4C9-267B0BA5F7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36B4AC3-E4DE-408E-ADFF-19AB4A5B1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>
                                            <p:graphicEl>
                                              <a:dgm id="{336B4AC3-E4DE-408E-ADFF-19AB4A5B1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Graphic spid="6" grpI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0"/>
            <a:ext cx="7714104" cy="1143000"/>
          </a:xfrm>
        </p:spPr>
        <p:txBody>
          <a:bodyPr>
            <a:normAutofit/>
          </a:bodyPr>
          <a:lstStyle/>
          <a:p>
            <a:pPr algn="ctr"/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VALORE AGGIUNTO NELLA DIDATTICA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graphicFrame>
        <p:nvGraphicFramePr>
          <p:cNvPr id="9" name="Segnaposto contenut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2843219"/>
              </p:ext>
            </p:extLst>
          </p:nvPr>
        </p:nvGraphicFramePr>
        <p:xfrm>
          <a:off x="107504" y="764704"/>
          <a:ext cx="9036496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950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76CD6A3-EF93-4E44-BFA0-DA4EECAEC7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dgm id="{576CD6A3-EF93-4E44-BFA0-DA4EECAEC7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1E63F8D-5088-4EA1-88EA-9BDB08165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dgm id="{01E63F8D-5088-4EA1-88EA-9BDB081651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DDA451B-2BC1-468A-A632-BABF944D5F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dgm id="{3DDA451B-2BC1-468A-A632-BABF944D5F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3A6FF8E-EE7A-4872-A60C-2226E34EE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>
                                            <p:graphicEl>
                                              <a:dgm id="{23A6FF8E-EE7A-4872-A60C-2226E34EEA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5867DDC-64A7-44FF-8AED-9D0754ED92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>
                                            <p:graphicEl>
                                              <a:dgm id="{95867DDC-64A7-44FF-8AED-9D0754ED92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49EC73C-B589-4898-A996-C28A0B322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graphicEl>
                                              <a:dgm id="{B49EC73C-B589-4898-A996-C28A0B322E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EC53270-4574-4D3F-B87A-3EF6E64549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>
                                            <p:graphicEl>
                                              <a:dgm id="{2EC53270-4574-4D3F-B87A-3EF6E64549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C2BB91B-E5CD-42B7-8AD2-D3E629F470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3C2BB91B-E5CD-42B7-8AD2-D3E629F470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D9FC08B-4788-4902-9D78-00DB9931C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">
                                            <p:graphicEl>
                                              <a:dgm id="{7D9FC08B-4788-4902-9D78-00DB9931C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AFC36EC-3D5B-4525-8837-ED48F6DAE0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>
                                            <p:graphicEl>
                                              <a:dgm id="{4AFC36EC-3D5B-4525-8837-ED48F6DAE0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29A56F3-4FF5-4744-BF2D-F80B67D87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">
                                            <p:graphicEl>
                                              <a:dgm id="{429A56F3-4FF5-4744-BF2D-F80B67D874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5D0546-8382-42AA-8109-FCF38E682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9">
                                            <p:graphicEl>
                                              <a:dgm id="{AA5D0546-8382-42AA-8109-FCF38E6828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9A27AA2-EF44-4C92-9497-756E47AEC1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">
                                            <p:graphicEl>
                                              <a:dgm id="{E9A27AA2-EF44-4C92-9497-756E47AEC1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4AA5D42-CD4A-4408-81FF-AEB5080939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9">
                                            <p:graphicEl>
                                              <a:dgm id="{84AA5D42-CD4A-4408-81FF-AEB5080939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498080" cy="648072"/>
          </a:xfrm>
        </p:spPr>
        <p:txBody>
          <a:bodyPr>
            <a:normAutofit/>
          </a:bodyPr>
          <a:lstStyle/>
          <a:p>
            <a:pPr algn="ctr"/>
            <a:r>
              <a:rPr lang="it-IT" sz="2500" b="1" dirty="0" smtClean="0">
                <a:solidFill>
                  <a:srgbClr val="7030A0"/>
                </a:solidFill>
                <a:latin typeface="Vani" pitchFamily="34" charset="0"/>
                <a:cs typeface="Vani" pitchFamily="34" charset="0"/>
              </a:rPr>
              <a:t>LE PROBLEMATICHE APERTE</a:t>
            </a:r>
            <a:endParaRPr lang="it-IT" sz="2500" b="1" dirty="0">
              <a:solidFill>
                <a:srgbClr val="7030A0"/>
              </a:solidFill>
              <a:latin typeface="Vani" pitchFamily="34" charset="0"/>
              <a:cs typeface="Vani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043608" y="836712"/>
            <a:ext cx="7992888" cy="5760640"/>
          </a:xfrm>
          <a:prstGeom prst="rect">
            <a:avLst/>
          </a:prstGeom>
          <a:ln w="3175"/>
        </p:spPr>
      </p:sp>
      <p:graphicFrame>
        <p:nvGraphicFramePr>
          <p:cNvPr id="27" name="Diagramma 26"/>
          <p:cNvGraphicFramePr/>
          <p:nvPr>
            <p:extLst>
              <p:ext uri="{D42A27DB-BD31-4B8C-83A1-F6EECF244321}">
                <p14:modId xmlns:p14="http://schemas.microsoft.com/office/powerpoint/2010/main" val="1986842069"/>
              </p:ext>
            </p:extLst>
          </p:nvPr>
        </p:nvGraphicFramePr>
        <p:xfrm>
          <a:off x="0" y="836712"/>
          <a:ext cx="8964488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140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FF8DB848-F9C8-4F5F-B31D-8523478D0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>
                                            <p:graphicEl>
                                              <a:dgm id="{FF8DB848-F9C8-4F5F-B31D-8523478D0A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75605B74-BAEA-4ED7-BBD6-4DF47D11E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>
                                            <p:graphicEl>
                                              <a:dgm id="{75605B74-BAEA-4ED7-BBD6-4DF47D11E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8FAD8067-1C59-4873-B20B-47FC30CD4B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">
                                            <p:graphicEl>
                                              <a:dgm id="{8FAD8067-1C59-4873-B20B-47FC30CD4B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BDC49ECB-EA4B-40E0-BC3B-70F02C1A66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">
                                            <p:graphicEl>
                                              <a:dgm id="{BDC49ECB-EA4B-40E0-BC3B-70F02C1A66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30375599-5A2D-4E4F-BF3A-7F420FC9D2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7">
                                            <p:graphicEl>
                                              <a:dgm id="{30375599-5A2D-4E4F-BF3A-7F420FC9D2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184B412F-5B58-43E7-AD68-4AFE320FBC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7">
                                            <p:graphicEl>
                                              <a:dgm id="{184B412F-5B58-43E7-AD68-4AFE320FBC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9DE926C6-4B68-475A-806D-9CA3CA811E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7">
                                            <p:graphicEl>
                                              <a:dgm id="{9DE926C6-4B68-475A-806D-9CA3CA811E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26897AF6-11D9-4EC4-8B86-6DC33CECBE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7">
                                            <p:graphicEl>
                                              <a:dgm id="{26897AF6-11D9-4EC4-8B86-6DC33CECBE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67802596-E770-4843-BB67-64FE0C6963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7">
                                            <p:graphicEl>
                                              <a:dgm id="{67802596-E770-4843-BB67-64FE0C6963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A8134D1F-13CC-402E-B89A-B9C5996270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7">
                                            <p:graphicEl>
                                              <a:dgm id="{A8134D1F-13CC-402E-B89A-B9C5996270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Caratteristiche</a:t>
            </a:r>
          </a:p>
        </p:txBody>
      </p:sp>
      <p:sp>
        <p:nvSpPr>
          <p:cNvPr id="1741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Imprevedibilità dello sviluppo </a:t>
            </a:r>
          </a:p>
          <a:p>
            <a:pPr lvl="1">
              <a:buFont typeface="Wingdings 2" pitchFamily="18" charset="2"/>
              <a:buNone/>
            </a:pPr>
            <a:r>
              <a:rPr lang="it-IT" smtClean="0"/>
              <a:t>del percorso (coevoluzione)</a:t>
            </a:r>
          </a:p>
          <a:p>
            <a:r>
              <a:rPr lang="it-IT" smtClean="0"/>
              <a:t>Incertezza dei risultati</a:t>
            </a:r>
          </a:p>
          <a:p>
            <a:r>
              <a:rPr lang="it-IT" smtClean="0"/>
              <a:t>Apprendimento prodotto dall’ esplorazione, dalla scoperta, dalla riflessione, dalla revisione, è costruzione di un continuum (la storia di apprendimento in un contesto)</a:t>
            </a:r>
          </a:p>
          <a:p>
            <a:endParaRPr lang="it-IT" smtClean="0"/>
          </a:p>
        </p:txBody>
      </p:sp>
      <p:pic>
        <p:nvPicPr>
          <p:cNvPr id="17412" name="Immagine 3" descr="intrecci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0"/>
            <a:ext cx="1714500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5504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Fasi</a:t>
            </a:r>
          </a:p>
        </p:txBody>
      </p:sp>
      <p:sp>
        <p:nvSpPr>
          <p:cNvPr id="1843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L’osservazione iniziale degli studenti (le tracce)</a:t>
            </a:r>
          </a:p>
          <a:p>
            <a:r>
              <a:rPr lang="it-IT" smtClean="0"/>
              <a:t>La predisposizione di uno sfondo narrativo, le storie per recuperare l’esperienza, le storie durante l’esperienza</a:t>
            </a:r>
          </a:p>
          <a:p>
            <a:r>
              <a:rPr lang="it-IT" smtClean="0"/>
              <a:t>La co-progettazione</a:t>
            </a:r>
          </a:p>
          <a:p>
            <a:endParaRPr lang="it-IT" smtClean="0"/>
          </a:p>
          <a:p>
            <a:pPr>
              <a:buFont typeface="Wingdings 2" pitchFamily="18" charset="2"/>
              <a:buNone/>
            </a:pPr>
            <a:r>
              <a:rPr lang="it-IT" b="1" smtClean="0"/>
              <a:t>La continua connessione </a:t>
            </a:r>
          </a:p>
          <a:p>
            <a:pPr>
              <a:buFont typeface="Wingdings 2" pitchFamily="18" charset="2"/>
              <a:buNone/>
            </a:pPr>
            <a:r>
              <a:rPr lang="it-IT" b="1" smtClean="0"/>
              <a:t>operata dal docente</a:t>
            </a:r>
          </a:p>
        </p:txBody>
      </p:sp>
      <p:pic>
        <p:nvPicPr>
          <p:cNvPr id="18436" name="Immagine 3" descr="connessio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4572000"/>
            <a:ext cx="2357438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507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Non e’…</a:t>
            </a:r>
          </a:p>
        </p:txBody>
      </p:sp>
      <p:sp>
        <p:nvSpPr>
          <p:cNvPr id="1945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it-IT" b="1" smtClean="0"/>
              <a:t>Un filo conduttore</a:t>
            </a:r>
            <a:r>
              <a:rPr lang="it-IT" smtClean="0"/>
              <a:t>: questa metodologia si limita ad individuare un personaggio che guida, attraverso diverse proposte, verso lo sviluppo di obiettivi definiti dall’insegnante.</a:t>
            </a:r>
          </a:p>
          <a:p>
            <a:pPr>
              <a:buFont typeface="Wingdings 2" pitchFamily="18" charset="2"/>
              <a:buNone/>
            </a:pPr>
            <a:endParaRPr lang="it-IT" smtClean="0"/>
          </a:p>
          <a:p>
            <a:pPr>
              <a:buFont typeface="Wingdings 2" pitchFamily="18" charset="2"/>
              <a:buNone/>
            </a:pPr>
            <a:endParaRPr lang="it-IT" smtClean="0"/>
          </a:p>
          <a:p>
            <a:pPr>
              <a:buFont typeface="Wingdings 2" pitchFamily="18" charset="2"/>
              <a:buNone/>
            </a:pPr>
            <a:endParaRPr lang="it-IT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1285875" y="3786188"/>
          <a:ext cx="6096000" cy="2357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2357437">
                <a:tc>
                  <a:txBody>
                    <a:bodyPr/>
                    <a:lstStyle/>
                    <a:p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/>
                        <a:t>La storia di Alberto Mago Esperto funge da sfondo integratore alla presentazione di tutte le letterine.</a:t>
                      </a:r>
                    </a:p>
                    <a:p>
                      <a:endParaRPr lang="it-IT" sz="1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468" name="Immagine 4" descr="filo condutto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3786188"/>
            <a:ext cx="30734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5847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Cosa fa l’insegnante</a:t>
            </a:r>
          </a:p>
        </p:txBody>
      </p:sp>
      <p:sp>
        <p:nvSpPr>
          <p:cNvPr id="2048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600" smtClean="0"/>
              <a:t>Osservazione dei giochi spontanei</a:t>
            </a:r>
          </a:p>
          <a:p>
            <a:r>
              <a:rPr lang="it-IT" sz="3600" smtClean="0"/>
              <a:t>La registrazione dei colloqui tra bambini</a:t>
            </a:r>
          </a:p>
          <a:p>
            <a:r>
              <a:rPr lang="it-IT" sz="3600" smtClean="0"/>
              <a:t>La negoziazione di un progetto da realizzare</a:t>
            </a:r>
          </a:p>
          <a:p>
            <a:r>
              <a:rPr lang="it-IT" sz="3600" smtClean="0"/>
              <a:t>La predisposizione dell’ambiente con i bambini</a:t>
            </a:r>
          </a:p>
          <a:p>
            <a:r>
              <a:rPr lang="it-IT" sz="3600" smtClean="0"/>
              <a:t>Osservazione dei comportamenti</a:t>
            </a:r>
          </a:p>
          <a:p>
            <a:pPr>
              <a:buFont typeface="Wingdings 2" pitchFamily="18" charset="2"/>
              <a:buNone/>
            </a:pPr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928521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Un percorso da analizzare</a:t>
            </a:r>
          </a:p>
        </p:txBody>
      </p:sp>
      <p:sp>
        <p:nvSpPr>
          <p:cNvPr id="17411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Osservazione dei giochi spontanei: nasce l’idea di costruire una barca per fare un viaggio (p.71)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L’idea del viaggio (p.72)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La co-progettazione e il coinvolgimento (p.78-9)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La costruzione della nave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La preparazione della valigia (p.102)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La partenza (p.111)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smtClean="0"/>
              <a:t>E poi?????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1289816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1043</Words>
  <Application>Microsoft Office PowerPoint</Application>
  <PresentationFormat>Presentazione su schermo (4:3)</PresentationFormat>
  <Paragraphs>156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Tema di Office</vt:lpstr>
      <vt:lpstr>Lo sfondo integratore</vt:lpstr>
      <vt:lpstr>Insegnamento – apprendimento </vt:lpstr>
      <vt:lpstr>Presentazione standard di PowerPoint</vt:lpstr>
      <vt:lpstr>La pedagogia istituzionale</vt:lpstr>
      <vt:lpstr>LE ORIGINI DELLO SFONDO INTEGRATORE</vt:lpstr>
      <vt:lpstr>CARATTERISTICHE DELLO SFONDO INTEGRATORE</vt:lpstr>
      <vt:lpstr>LO SFONDO INTEGRATORE A SCUOLA</vt:lpstr>
      <vt:lpstr>FASI DELLA DIDATTICA    PER SFONDO INTEGRATORE</vt:lpstr>
      <vt:lpstr>VALORE AGGIUNTO NELLA DIDATTICA</vt:lpstr>
      <vt:lpstr>LE PROBLEMATICHE APERTE</vt:lpstr>
      <vt:lpstr>Caratteristiche</vt:lpstr>
      <vt:lpstr>Fasi</vt:lpstr>
      <vt:lpstr>Non e’…</vt:lpstr>
      <vt:lpstr>Cosa fa l’insegnante</vt:lpstr>
      <vt:lpstr>Un percorso da analizzare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standard</dc:creator>
  <cp:lastModifiedBy>standard</cp:lastModifiedBy>
  <cp:revision>2</cp:revision>
  <dcterms:created xsi:type="dcterms:W3CDTF">2012-11-20T06:54:53Z</dcterms:created>
  <dcterms:modified xsi:type="dcterms:W3CDTF">2012-11-20T17:38:23Z</dcterms:modified>
</cp:coreProperties>
</file>