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317" r:id="rId3"/>
    <p:sldId id="320" r:id="rId4"/>
    <p:sldId id="331" r:id="rId5"/>
    <p:sldId id="318" r:id="rId6"/>
    <p:sldId id="315" r:id="rId7"/>
    <p:sldId id="321" r:id="rId8"/>
    <p:sldId id="334" r:id="rId9"/>
    <p:sldId id="326" r:id="rId10"/>
    <p:sldId id="325" r:id="rId11"/>
    <p:sldId id="327" r:id="rId12"/>
    <p:sldId id="335" r:id="rId13"/>
    <p:sldId id="329" r:id="rId14"/>
    <p:sldId id="336" r:id="rId15"/>
    <p:sldId id="328" r:id="rId16"/>
    <p:sldId id="332" r:id="rId17"/>
    <p:sldId id="330" r:id="rId18"/>
    <p:sldId id="333" r:id="rId19"/>
    <p:sldId id="319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E42B96-8919-427C-B9BB-576DD810ABEF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1_2" csCatId="accent1" phldr="1"/>
      <dgm:spPr/>
    </dgm:pt>
    <dgm:pt modelId="{28504BAB-3769-428E-98FA-991943F7B63C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 smtClean="0"/>
            <a:t>Didattica normativa</a:t>
          </a:r>
          <a:endParaRPr lang="fr-FR" dirty="0"/>
        </a:p>
      </dgm:t>
    </dgm:pt>
    <dgm:pt modelId="{9FFF1639-E032-4CDA-85B9-F8DAD0227565}" type="parTrans" cxnId="{4137584A-19CD-4ACC-836F-834ED6348BD2}">
      <dgm:prSet/>
      <dgm:spPr/>
      <dgm:t>
        <a:bodyPr/>
        <a:lstStyle/>
        <a:p>
          <a:endParaRPr lang="fr-FR"/>
        </a:p>
      </dgm:t>
    </dgm:pt>
    <dgm:pt modelId="{E231E440-4C40-4D48-BD5A-950412EA71E0}" type="sibTrans" cxnId="{4137584A-19CD-4ACC-836F-834ED6348BD2}">
      <dgm:prSet/>
      <dgm:spPr/>
      <dgm:t>
        <a:bodyPr/>
        <a:lstStyle/>
        <a:p>
          <a:endParaRPr lang="fr-FR"/>
        </a:p>
      </dgm:t>
    </dgm:pt>
    <dgm:pt modelId="{223E3E9D-A394-45A7-9EC7-C3D874D52803}">
      <dgm:prSet phldrT="[Testo]"/>
      <dgm:spPr>
        <a:solidFill>
          <a:schemeClr val="accent6">
            <a:lumMod val="75000"/>
            <a:alpha val="50000"/>
          </a:schemeClr>
        </a:solidFill>
      </dgm:spPr>
      <dgm:t>
        <a:bodyPr/>
        <a:lstStyle/>
        <a:p>
          <a:r>
            <a:rPr lang="it-IT" dirty="0" smtClean="0"/>
            <a:t>Didattica pratica</a:t>
          </a:r>
          <a:endParaRPr lang="fr-FR" dirty="0"/>
        </a:p>
      </dgm:t>
    </dgm:pt>
    <dgm:pt modelId="{475F0FBF-8231-42AA-9B4C-63E1EFBDBD7B}" type="parTrans" cxnId="{103027BD-8948-481B-8884-8F6ED6010E50}">
      <dgm:prSet/>
      <dgm:spPr/>
      <dgm:t>
        <a:bodyPr/>
        <a:lstStyle/>
        <a:p>
          <a:endParaRPr lang="fr-FR"/>
        </a:p>
      </dgm:t>
    </dgm:pt>
    <dgm:pt modelId="{58823112-EE10-4A50-83B8-C3EC2B0960A7}" type="sibTrans" cxnId="{103027BD-8948-481B-8884-8F6ED6010E50}">
      <dgm:prSet/>
      <dgm:spPr/>
      <dgm:t>
        <a:bodyPr/>
        <a:lstStyle/>
        <a:p>
          <a:endParaRPr lang="fr-FR"/>
        </a:p>
      </dgm:t>
    </dgm:pt>
    <dgm:pt modelId="{1DDCE1D1-8A2D-4CFE-9619-701DC5234F75}">
      <dgm:prSet phldrT="[Testo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it-IT" dirty="0" smtClean="0"/>
            <a:t>Didattica di ricerca</a:t>
          </a:r>
          <a:endParaRPr lang="fr-FR" dirty="0"/>
        </a:p>
      </dgm:t>
    </dgm:pt>
    <dgm:pt modelId="{C551DE8D-44D2-4C06-8A62-D460650189E1}" type="parTrans" cxnId="{29199F98-EDD9-4A5F-B228-911EECA311B6}">
      <dgm:prSet/>
      <dgm:spPr/>
      <dgm:t>
        <a:bodyPr/>
        <a:lstStyle/>
        <a:p>
          <a:endParaRPr lang="fr-FR"/>
        </a:p>
      </dgm:t>
    </dgm:pt>
    <dgm:pt modelId="{FC5BD5A6-D6DA-4050-82D2-66EE1CC426D2}" type="sibTrans" cxnId="{29199F98-EDD9-4A5F-B228-911EECA311B6}">
      <dgm:prSet/>
      <dgm:spPr/>
      <dgm:t>
        <a:bodyPr/>
        <a:lstStyle/>
        <a:p>
          <a:endParaRPr lang="fr-FR"/>
        </a:p>
      </dgm:t>
    </dgm:pt>
    <dgm:pt modelId="{3CD12003-1817-40EB-BEB6-F70A3B55A5B7}" type="pres">
      <dgm:prSet presAssocID="{87E42B96-8919-427C-B9BB-576DD810ABEF}" presName="Name0" presStyleCnt="0">
        <dgm:presLayoutVars>
          <dgm:chMax val="7"/>
          <dgm:dir/>
          <dgm:resizeHandles val="exact"/>
        </dgm:presLayoutVars>
      </dgm:prSet>
      <dgm:spPr/>
    </dgm:pt>
    <dgm:pt modelId="{119FA7F4-FEDD-43E1-90A8-AAC1C53C9095}" type="pres">
      <dgm:prSet presAssocID="{87E42B96-8919-427C-B9BB-576DD810ABEF}" presName="ellipse1" presStyleLbl="vennNode1" presStyleIdx="0" presStyleCnt="3" custLinFactNeighborX="-12598" custLinFactNeighborY="1260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5F3292-93D3-4894-B6E0-FA7C60F0057A}" type="pres">
      <dgm:prSet presAssocID="{87E42B96-8919-427C-B9BB-576DD810ABEF}" presName="ellipse2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9941414-20AF-4DF2-AE04-83212B2CA522}" type="pres">
      <dgm:prSet presAssocID="{87E42B96-8919-427C-B9BB-576DD810ABEF}" presName="ellipse3" presStyleLbl="vennNode1" presStyleIdx="2" presStyleCnt="3" custLinFactNeighborX="-14701" custLinFactNeighborY="-15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B4154FB-7DD5-4F85-B449-4994147E26BB}" type="presOf" srcId="{87E42B96-8919-427C-B9BB-576DD810ABEF}" destId="{3CD12003-1817-40EB-BEB6-F70A3B55A5B7}" srcOrd="0" destOrd="0" presId="urn:microsoft.com/office/officeart/2005/8/layout/rings+Icon"/>
    <dgm:cxn modelId="{103027BD-8948-481B-8884-8F6ED6010E50}" srcId="{87E42B96-8919-427C-B9BB-576DD810ABEF}" destId="{223E3E9D-A394-45A7-9EC7-C3D874D52803}" srcOrd="1" destOrd="0" parTransId="{475F0FBF-8231-42AA-9B4C-63E1EFBDBD7B}" sibTransId="{58823112-EE10-4A50-83B8-C3EC2B0960A7}"/>
    <dgm:cxn modelId="{93F6FAB0-AD5F-4996-939C-5C0861E8C63F}" type="presOf" srcId="{223E3E9D-A394-45A7-9EC7-C3D874D52803}" destId="{F05F3292-93D3-4894-B6E0-FA7C60F0057A}" srcOrd="0" destOrd="0" presId="urn:microsoft.com/office/officeart/2005/8/layout/rings+Icon"/>
    <dgm:cxn modelId="{29199F98-EDD9-4A5F-B228-911EECA311B6}" srcId="{87E42B96-8919-427C-B9BB-576DD810ABEF}" destId="{1DDCE1D1-8A2D-4CFE-9619-701DC5234F75}" srcOrd="2" destOrd="0" parTransId="{C551DE8D-44D2-4C06-8A62-D460650189E1}" sibTransId="{FC5BD5A6-D6DA-4050-82D2-66EE1CC426D2}"/>
    <dgm:cxn modelId="{F7E98D16-36A5-446E-9D06-0C02CCAA406B}" type="presOf" srcId="{28504BAB-3769-428E-98FA-991943F7B63C}" destId="{119FA7F4-FEDD-43E1-90A8-AAC1C53C9095}" srcOrd="0" destOrd="0" presId="urn:microsoft.com/office/officeart/2005/8/layout/rings+Icon"/>
    <dgm:cxn modelId="{DC2654F7-C15B-48D8-B7E3-6E66F3AF893B}" type="presOf" srcId="{1DDCE1D1-8A2D-4CFE-9619-701DC5234F75}" destId="{C9941414-20AF-4DF2-AE04-83212B2CA522}" srcOrd="0" destOrd="0" presId="urn:microsoft.com/office/officeart/2005/8/layout/rings+Icon"/>
    <dgm:cxn modelId="{4137584A-19CD-4ACC-836F-834ED6348BD2}" srcId="{87E42B96-8919-427C-B9BB-576DD810ABEF}" destId="{28504BAB-3769-428E-98FA-991943F7B63C}" srcOrd="0" destOrd="0" parTransId="{9FFF1639-E032-4CDA-85B9-F8DAD0227565}" sibTransId="{E231E440-4C40-4D48-BD5A-950412EA71E0}"/>
    <dgm:cxn modelId="{4E035DA7-3F41-4E45-ABAA-E2268C0C002E}" type="presParOf" srcId="{3CD12003-1817-40EB-BEB6-F70A3B55A5B7}" destId="{119FA7F4-FEDD-43E1-90A8-AAC1C53C9095}" srcOrd="0" destOrd="0" presId="urn:microsoft.com/office/officeart/2005/8/layout/rings+Icon"/>
    <dgm:cxn modelId="{EF8009A4-4CD0-4295-A977-708E288FACF0}" type="presParOf" srcId="{3CD12003-1817-40EB-BEB6-F70A3B55A5B7}" destId="{F05F3292-93D3-4894-B6E0-FA7C60F0057A}" srcOrd="1" destOrd="0" presId="urn:microsoft.com/office/officeart/2005/8/layout/rings+Icon"/>
    <dgm:cxn modelId="{CE180EED-B0A8-403A-8F89-C18056340D2D}" type="presParOf" srcId="{3CD12003-1817-40EB-BEB6-F70A3B55A5B7}" destId="{C9941414-20AF-4DF2-AE04-83212B2CA522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72C1C7-B2AC-4C2B-A3D9-E1C196E8E52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EAEA8A0-C076-40E0-BDDE-965B09E981E3}">
      <dgm:prSet phldrT="[Testo]"/>
      <dgm:spPr/>
      <dgm:t>
        <a:bodyPr/>
        <a:lstStyle/>
        <a:p>
          <a:r>
            <a:rPr lang="it-IT" b="1" dirty="0" smtClean="0"/>
            <a:t>FORMAZIONE</a:t>
          </a:r>
          <a:endParaRPr lang="it-IT" b="1" dirty="0"/>
        </a:p>
      </dgm:t>
    </dgm:pt>
    <dgm:pt modelId="{61F52D88-D5C7-475D-A586-8965098D4BF1}" type="parTrans" cxnId="{D659A50D-9A15-4DC7-8495-6E3E5725F7BC}">
      <dgm:prSet/>
      <dgm:spPr/>
      <dgm:t>
        <a:bodyPr/>
        <a:lstStyle/>
        <a:p>
          <a:endParaRPr lang="it-IT"/>
        </a:p>
      </dgm:t>
    </dgm:pt>
    <dgm:pt modelId="{E009C5DD-20C3-49B5-9E04-9762144C6AF9}" type="sibTrans" cxnId="{D659A50D-9A15-4DC7-8495-6E3E5725F7BC}">
      <dgm:prSet/>
      <dgm:spPr/>
      <dgm:t>
        <a:bodyPr/>
        <a:lstStyle/>
        <a:p>
          <a:endParaRPr lang="it-IT"/>
        </a:p>
      </dgm:t>
    </dgm:pt>
    <dgm:pt modelId="{BF43953F-2848-4F16-9FC1-D3A5A9F05021}">
      <dgm:prSet phldrT="[Testo]"/>
      <dgm:spPr/>
      <dgm:t>
        <a:bodyPr/>
        <a:lstStyle/>
        <a:p>
          <a:r>
            <a:rPr lang="it-IT" dirty="0" smtClean="0"/>
            <a:t>Acquisizione di saperi</a:t>
          </a:r>
          <a:endParaRPr lang="it-IT" dirty="0"/>
        </a:p>
      </dgm:t>
    </dgm:pt>
    <dgm:pt modelId="{3EB1978A-109D-459C-AB19-E993196BE859}" type="parTrans" cxnId="{7AD86EC3-F38A-4BC4-A03C-756F203ECF0D}">
      <dgm:prSet/>
      <dgm:spPr/>
      <dgm:t>
        <a:bodyPr/>
        <a:lstStyle/>
        <a:p>
          <a:endParaRPr lang="it-IT"/>
        </a:p>
      </dgm:t>
    </dgm:pt>
    <dgm:pt modelId="{3C1DA460-3C43-4304-A82F-0595292910B3}" type="sibTrans" cxnId="{7AD86EC3-F38A-4BC4-A03C-756F203ECF0D}">
      <dgm:prSet/>
      <dgm:spPr/>
      <dgm:t>
        <a:bodyPr/>
        <a:lstStyle/>
        <a:p>
          <a:endParaRPr lang="it-IT"/>
        </a:p>
      </dgm:t>
    </dgm:pt>
    <dgm:pt modelId="{C5BE9530-7E9A-41C3-AE9F-A6A4802D508C}">
      <dgm:prSet phldrT="[Testo]"/>
      <dgm:spPr/>
      <dgm:t>
        <a:bodyPr/>
        <a:lstStyle/>
        <a:p>
          <a:endParaRPr lang="it-IT" dirty="0"/>
        </a:p>
      </dgm:t>
    </dgm:pt>
    <dgm:pt modelId="{64A410FC-698E-43B6-97F7-19D86A0C5713}" type="parTrans" cxnId="{48D665C7-639A-4B28-B7BD-47C793895CB7}">
      <dgm:prSet/>
      <dgm:spPr/>
      <dgm:t>
        <a:bodyPr/>
        <a:lstStyle/>
        <a:p>
          <a:endParaRPr lang="it-IT"/>
        </a:p>
      </dgm:t>
    </dgm:pt>
    <dgm:pt modelId="{CBE2C568-B120-4DAA-B42A-D76D686FDE91}" type="sibTrans" cxnId="{48D665C7-639A-4B28-B7BD-47C793895CB7}">
      <dgm:prSet/>
      <dgm:spPr/>
      <dgm:t>
        <a:bodyPr/>
        <a:lstStyle/>
        <a:p>
          <a:endParaRPr lang="it-IT"/>
        </a:p>
      </dgm:t>
    </dgm:pt>
    <dgm:pt modelId="{31A0A4BE-4952-48EA-961C-AF6E7223D5D2}">
      <dgm:prSet phldrT="[Testo]"/>
      <dgm:spPr/>
      <dgm:t>
        <a:bodyPr/>
        <a:lstStyle/>
        <a:p>
          <a:r>
            <a:rPr lang="it-IT" dirty="0" smtClean="0"/>
            <a:t>PROFESSIONA</a:t>
          </a:r>
        </a:p>
        <a:p>
          <a:r>
            <a:rPr lang="it-IT" dirty="0" smtClean="0"/>
            <a:t>LIZZAZIONE</a:t>
          </a:r>
          <a:endParaRPr lang="it-IT" dirty="0"/>
        </a:p>
      </dgm:t>
    </dgm:pt>
    <dgm:pt modelId="{8E975F06-0113-4CEC-B045-B1C7C3920E6D}" type="parTrans" cxnId="{BADAE400-B5E2-44C1-97BC-2A1DB6CC2C3C}">
      <dgm:prSet/>
      <dgm:spPr/>
      <dgm:t>
        <a:bodyPr/>
        <a:lstStyle/>
        <a:p>
          <a:endParaRPr lang="it-IT"/>
        </a:p>
      </dgm:t>
    </dgm:pt>
    <dgm:pt modelId="{802D6FCC-302A-433C-A52C-CB4AFC7C91BC}" type="sibTrans" cxnId="{BADAE400-B5E2-44C1-97BC-2A1DB6CC2C3C}">
      <dgm:prSet/>
      <dgm:spPr/>
      <dgm:t>
        <a:bodyPr/>
        <a:lstStyle/>
        <a:p>
          <a:endParaRPr lang="it-IT"/>
        </a:p>
      </dgm:t>
    </dgm:pt>
    <dgm:pt modelId="{DD5CA0C0-F356-4EC5-AEA3-80EA947A4372}">
      <dgm:prSet phldrT="[Testo]"/>
      <dgm:spPr/>
      <dgm:t>
        <a:bodyPr/>
        <a:lstStyle/>
        <a:p>
          <a:r>
            <a:rPr lang="it-IT" dirty="0" smtClean="0"/>
            <a:t>Dimensione riflessiva</a:t>
          </a:r>
          <a:endParaRPr lang="it-IT" dirty="0"/>
        </a:p>
      </dgm:t>
    </dgm:pt>
    <dgm:pt modelId="{95236D9D-3B26-4F7B-929B-14204BEFB5AD}" type="parTrans" cxnId="{38FCE601-D62D-4878-875B-A8B5797D51B4}">
      <dgm:prSet/>
      <dgm:spPr/>
      <dgm:t>
        <a:bodyPr/>
        <a:lstStyle/>
        <a:p>
          <a:endParaRPr lang="it-IT"/>
        </a:p>
      </dgm:t>
    </dgm:pt>
    <dgm:pt modelId="{D758CFF4-98B2-4FB0-8D0F-AFD4B4852BE3}" type="sibTrans" cxnId="{38FCE601-D62D-4878-875B-A8B5797D51B4}">
      <dgm:prSet/>
      <dgm:spPr/>
      <dgm:t>
        <a:bodyPr/>
        <a:lstStyle/>
        <a:p>
          <a:endParaRPr lang="it-IT"/>
        </a:p>
      </dgm:t>
    </dgm:pt>
    <dgm:pt modelId="{5CEFA4A0-3F21-43D9-A884-C2DDF3EB5BE3}">
      <dgm:prSet phldrT="[Testo]"/>
      <dgm:spPr/>
      <dgm:t>
        <a:bodyPr/>
        <a:lstStyle/>
        <a:p>
          <a:r>
            <a:rPr lang="it-IT" dirty="0" smtClean="0"/>
            <a:t>Atteggiamento di ricerca</a:t>
          </a:r>
          <a:endParaRPr lang="it-IT" dirty="0"/>
        </a:p>
      </dgm:t>
    </dgm:pt>
    <dgm:pt modelId="{C3EC5197-3A24-47B1-BDBA-7CE7455379B9}" type="parTrans" cxnId="{242FCA8C-CA0C-48C3-8548-E9359E72D720}">
      <dgm:prSet/>
      <dgm:spPr/>
      <dgm:t>
        <a:bodyPr/>
        <a:lstStyle/>
        <a:p>
          <a:endParaRPr lang="it-IT"/>
        </a:p>
      </dgm:t>
    </dgm:pt>
    <dgm:pt modelId="{926F7399-F917-45DD-AEC3-B681CDB0DF82}" type="sibTrans" cxnId="{242FCA8C-CA0C-48C3-8548-E9359E72D720}">
      <dgm:prSet/>
      <dgm:spPr/>
      <dgm:t>
        <a:bodyPr/>
        <a:lstStyle/>
        <a:p>
          <a:endParaRPr lang="it-IT"/>
        </a:p>
      </dgm:t>
    </dgm:pt>
    <dgm:pt modelId="{8B27F008-22BB-4040-B1BB-D67FF85D4070}">
      <dgm:prSet phldrT="[Testo]"/>
      <dgm:spPr/>
      <dgm:t>
        <a:bodyPr/>
        <a:lstStyle/>
        <a:p>
          <a:r>
            <a:rPr lang="it-IT" dirty="0" smtClean="0"/>
            <a:t>SVILUPPO</a:t>
          </a:r>
        </a:p>
        <a:p>
          <a:r>
            <a:rPr lang="it-IT" dirty="0" smtClean="0"/>
            <a:t>PROFESSIONALE</a:t>
          </a:r>
          <a:endParaRPr lang="it-IT" dirty="0"/>
        </a:p>
      </dgm:t>
    </dgm:pt>
    <dgm:pt modelId="{1C2CF8FA-61E6-4582-A9DA-4AAF48832099}" type="parTrans" cxnId="{E4F48901-910C-4AB3-8F80-926EA6CE31B0}">
      <dgm:prSet/>
      <dgm:spPr/>
      <dgm:t>
        <a:bodyPr/>
        <a:lstStyle/>
        <a:p>
          <a:endParaRPr lang="it-IT"/>
        </a:p>
      </dgm:t>
    </dgm:pt>
    <dgm:pt modelId="{E3E3FF9B-F3D3-4CB5-81F2-03BE2EF49AEA}" type="sibTrans" cxnId="{E4F48901-910C-4AB3-8F80-926EA6CE31B0}">
      <dgm:prSet/>
      <dgm:spPr/>
      <dgm:t>
        <a:bodyPr/>
        <a:lstStyle/>
        <a:p>
          <a:endParaRPr lang="it-IT"/>
        </a:p>
      </dgm:t>
    </dgm:pt>
    <dgm:pt modelId="{2DDFD109-5799-4456-99A9-5F91E00BFFA5}">
      <dgm:prSet phldrT="[Testo]"/>
      <dgm:spPr/>
      <dgm:t>
        <a:bodyPr/>
        <a:lstStyle/>
        <a:p>
          <a:r>
            <a:rPr lang="it-IT" dirty="0" smtClean="0"/>
            <a:t>Sviluppo identitario-professionale</a:t>
          </a:r>
          <a:endParaRPr lang="it-IT" dirty="0"/>
        </a:p>
      </dgm:t>
    </dgm:pt>
    <dgm:pt modelId="{B8124465-3F25-46E1-A75B-08AE1054837D}" type="parTrans" cxnId="{F1458A43-0B97-4D77-91AB-4FF664B8BBCB}">
      <dgm:prSet/>
      <dgm:spPr/>
      <dgm:t>
        <a:bodyPr/>
        <a:lstStyle/>
        <a:p>
          <a:endParaRPr lang="it-IT"/>
        </a:p>
      </dgm:t>
    </dgm:pt>
    <dgm:pt modelId="{7F441B64-2881-4FFD-92AC-747E41B5A509}" type="sibTrans" cxnId="{F1458A43-0B97-4D77-91AB-4FF664B8BBCB}">
      <dgm:prSet/>
      <dgm:spPr/>
      <dgm:t>
        <a:bodyPr/>
        <a:lstStyle/>
        <a:p>
          <a:endParaRPr lang="it-IT"/>
        </a:p>
      </dgm:t>
    </dgm:pt>
    <dgm:pt modelId="{8E45AA1D-F811-4C8F-B78F-D2377456EB57}">
      <dgm:prSet phldrT="[Testo]"/>
      <dgm:spPr/>
      <dgm:t>
        <a:bodyPr/>
        <a:lstStyle/>
        <a:p>
          <a:r>
            <a:rPr lang="it-IT" dirty="0" smtClean="0"/>
            <a:t>Identificazione con la comunità professionale</a:t>
          </a:r>
          <a:endParaRPr lang="it-IT" dirty="0"/>
        </a:p>
      </dgm:t>
    </dgm:pt>
    <dgm:pt modelId="{16930B38-F9D5-4C97-BB60-536248A27F5C}" type="parTrans" cxnId="{98FE7A72-8FD1-4C36-B4D9-0A617D2DFBA2}">
      <dgm:prSet/>
      <dgm:spPr/>
      <dgm:t>
        <a:bodyPr/>
        <a:lstStyle/>
        <a:p>
          <a:endParaRPr lang="it-IT"/>
        </a:p>
      </dgm:t>
    </dgm:pt>
    <dgm:pt modelId="{FDD3CB20-67D1-4909-A679-D4BBD117F02F}" type="sibTrans" cxnId="{98FE7A72-8FD1-4C36-B4D9-0A617D2DFBA2}">
      <dgm:prSet/>
      <dgm:spPr/>
      <dgm:t>
        <a:bodyPr/>
        <a:lstStyle/>
        <a:p>
          <a:endParaRPr lang="it-IT"/>
        </a:p>
      </dgm:t>
    </dgm:pt>
    <dgm:pt modelId="{C631C3FD-334D-4B21-B6A7-E6DF148AB8BF}">
      <dgm:prSet phldrT="[Testo]"/>
      <dgm:spPr/>
      <dgm:t>
        <a:bodyPr/>
        <a:lstStyle/>
        <a:p>
          <a:r>
            <a:rPr lang="it-IT" dirty="0" smtClean="0"/>
            <a:t>Connessione tra teoria e pratica (se c’è alternanza)</a:t>
          </a:r>
          <a:endParaRPr lang="it-IT" dirty="0"/>
        </a:p>
      </dgm:t>
    </dgm:pt>
    <dgm:pt modelId="{64514CD5-0B34-4ABA-8982-0A0745627456}" type="parTrans" cxnId="{EAC42E13-D504-4230-87AE-18A977E6FB12}">
      <dgm:prSet/>
      <dgm:spPr/>
      <dgm:t>
        <a:bodyPr/>
        <a:lstStyle/>
        <a:p>
          <a:endParaRPr lang="it-IT"/>
        </a:p>
      </dgm:t>
    </dgm:pt>
    <dgm:pt modelId="{E95EB43A-9034-4DDD-B085-306C6FAB8878}" type="sibTrans" cxnId="{EAC42E13-D504-4230-87AE-18A977E6FB12}">
      <dgm:prSet/>
      <dgm:spPr/>
      <dgm:t>
        <a:bodyPr/>
        <a:lstStyle/>
        <a:p>
          <a:endParaRPr lang="it-IT"/>
        </a:p>
      </dgm:t>
    </dgm:pt>
    <dgm:pt modelId="{AC8DA5B8-7474-461B-A355-E568F60D377E}" type="pres">
      <dgm:prSet presAssocID="{0572C1C7-B2AC-4C2B-A3D9-E1C196E8E52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7BCFF56-F8BD-41C8-95B2-BAD06D5DA4B1}" type="pres">
      <dgm:prSet presAssocID="{4EAEA8A0-C076-40E0-BDDE-965B09E981E3}" presName="composite" presStyleCnt="0"/>
      <dgm:spPr/>
    </dgm:pt>
    <dgm:pt modelId="{3D90764A-DA42-48D5-8E98-483CFB6D78DE}" type="pres">
      <dgm:prSet presAssocID="{4EAEA8A0-C076-40E0-BDDE-965B09E981E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870792-1A09-449B-BA28-4C05B32AF5D9}" type="pres">
      <dgm:prSet presAssocID="{4EAEA8A0-C076-40E0-BDDE-965B09E981E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AF4E6D-ECC3-48B8-BB61-2CA226B7E007}" type="pres">
      <dgm:prSet presAssocID="{E009C5DD-20C3-49B5-9E04-9762144C6AF9}" presName="sp" presStyleCnt="0"/>
      <dgm:spPr/>
    </dgm:pt>
    <dgm:pt modelId="{60F30045-755A-4A96-8C46-4E1687A988D1}" type="pres">
      <dgm:prSet presAssocID="{31A0A4BE-4952-48EA-961C-AF6E7223D5D2}" presName="composite" presStyleCnt="0"/>
      <dgm:spPr/>
    </dgm:pt>
    <dgm:pt modelId="{CD851136-D942-4519-9A3B-ECBD3F8B5691}" type="pres">
      <dgm:prSet presAssocID="{31A0A4BE-4952-48EA-961C-AF6E7223D5D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2CB3D18-9364-4C33-BAFA-CE311E2B06BF}" type="pres">
      <dgm:prSet presAssocID="{31A0A4BE-4952-48EA-961C-AF6E7223D5D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2F5072B-FD45-4F5F-BB0F-FB2360DBB44D}" type="pres">
      <dgm:prSet presAssocID="{802D6FCC-302A-433C-A52C-CB4AFC7C91BC}" presName="sp" presStyleCnt="0"/>
      <dgm:spPr/>
    </dgm:pt>
    <dgm:pt modelId="{9844B744-4E29-406A-A02B-F09BE01BB81C}" type="pres">
      <dgm:prSet presAssocID="{8B27F008-22BB-4040-B1BB-D67FF85D4070}" presName="composite" presStyleCnt="0"/>
      <dgm:spPr/>
    </dgm:pt>
    <dgm:pt modelId="{00221480-83F1-4210-B3DF-D8B57D036064}" type="pres">
      <dgm:prSet presAssocID="{8B27F008-22BB-4040-B1BB-D67FF85D407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A10664-EDB1-430D-A5D0-03E9D28573BD}" type="pres">
      <dgm:prSet presAssocID="{8B27F008-22BB-4040-B1BB-D67FF85D407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AC42E13-D504-4230-87AE-18A977E6FB12}" srcId="{4EAEA8A0-C076-40E0-BDDE-965B09E981E3}" destId="{C631C3FD-334D-4B21-B6A7-E6DF148AB8BF}" srcOrd="1" destOrd="0" parTransId="{64514CD5-0B34-4ABA-8982-0A0745627456}" sibTransId="{E95EB43A-9034-4DDD-B085-306C6FAB8878}"/>
    <dgm:cxn modelId="{C4D96020-16AA-4386-90A2-D7D73A6E545D}" type="presOf" srcId="{5CEFA4A0-3F21-43D9-A884-C2DDF3EB5BE3}" destId="{62CB3D18-9364-4C33-BAFA-CE311E2B06BF}" srcOrd="0" destOrd="1" presId="urn:microsoft.com/office/officeart/2005/8/layout/chevron2"/>
    <dgm:cxn modelId="{BADAE400-B5E2-44C1-97BC-2A1DB6CC2C3C}" srcId="{0572C1C7-B2AC-4C2B-A3D9-E1C196E8E527}" destId="{31A0A4BE-4952-48EA-961C-AF6E7223D5D2}" srcOrd="1" destOrd="0" parTransId="{8E975F06-0113-4CEC-B045-B1C7C3920E6D}" sibTransId="{802D6FCC-302A-433C-A52C-CB4AFC7C91BC}"/>
    <dgm:cxn modelId="{D659A50D-9A15-4DC7-8495-6E3E5725F7BC}" srcId="{0572C1C7-B2AC-4C2B-A3D9-E1C196E8E527}" destId="{4EAEA8A0-C076-40E0-BDDE-965B09E981E3}" srcOrd="0" destOrd="0" parTransId="{61F52D88-D5C7-475D-A586-8965098D4BF1}" sibTransId="{E009C5DD-20C3-49B5-9E04-9762144C6AF9}"/>
    <dgm:cxn modelId="{FB0EA5DE-3E12-4B1A-9B79-85F84C707501}" type="presOf" srcId="{C631C3FD-334D-4B21-B6A7-E6DF148AB8BF}" destId="{B6870792-1A09-449B-BA28-4C05B32AF5D9}" srcOrd="0" destOrd="1" presId="urn:microsoft.com/office/officeart/2005/8/layout/chevron2"/>
    <dgm:cxn modelId="{1C48ED4A-64D9-4B77-BD0C-F5E1187CE276}" type="presOf" srcId="{4EAEA8A0-C076-40E0-BDDE-965B09E981E3}" destId="{3D90764A-DA42-48D5-8E98-483CFB6D78DE}" srcOrd="0" destOrd="0" presId="urn:microsoft.com/office/officeart/2005/8/layout/chevron2"/>
    <dgm:cxn modelId="{661B8DE5-154F-4472-B9C0-354BAC06EA3C}" type="presOf" srcId="{8B27F008-22BB-4040-B1BB-D67FF85D4070}" destId="{00221480-83F1-4210-B3DF-D8B57D036064}" srcOrd="0" destOrd="0" presId="urn:microsoft.com/office/officeart/2005/8/layout/chevron2"/>
    <dgm:cxn modelId="{98FE7A72-8FD1-4C36-B4D9-0A617D2DFBA2}" srcId="{8B27F008-22BB-4040-B1BB-D67FF85D4070}" destId="{8E45AA1D-F811-4C8F-B78F-D2377456EB57}" srcOrd="1" destOrd="0" parTransId="{16930B38-F9D5-4C97-BB60-536248A27F5C}" sibTransId="{FDD3CB20-67D1-4909-A679-D4BBD117F02F}"/>
    <dgm:cxn modelId="{38FCE601-D62D-4878-875B-A8B5797D51B4}" srcId="{31A0A4BE-4952-48EA-961C-AF6E7223D5D2}" destId="{DD5CA0C0-F356-4EC5-AEA3-80EA947A4372}" srcOrd="0" destOrd="0" parTransId="{95236D9D-3B26-4F7B-929B-14204BEFB5AD}" sibTransId="{D758CFF4-98B2-4FB0-8D0F-AFD4B4852BE3}"/>
    <dgm:cxn modelId="{61FA073F-45EC-4AE4-BA19-1F0B47ADBB05}" type="presOf" srcId="{0572C1C7-B2AC-4C2B-A3D9-E1C196E8E527}" destId="{AC8DA5B8-7474-461B-A355-E568F60D377E}" srcOrd="0" destOrd="0" presId="urn:microsoft.com/office/officeart/2005/8/layout/chevron2"/>
    <dgm:cxn modelId="{D470E17B-78D6-4A25-8330-9EF01FD287F1}" type="presOf" srcId="{8E45AA1D-F811-4C8F-B78F-D2377456EB57}" destId="{77A10664-EDB1-430D-A5D0-03E9D28573BD}" srcOrd="0" destOrd="1" presId="urn:microsoft.com/office/officeart/2005/8/layout/chevron2"/>
    <dgm:cxn modelId="{0E807DD3-0AC7-4C6D-A83C-FA12A4FB75D7}" type="presOf" srcId="{DD5CA0C0-F356-4EC5-AEA3-80EA947A4372}" destId="{62CB3D18-9364-4C33-BAFA-CE311E2B06BF}" srcOrd="0" destOrd="0" presId="urn:microsoft.com/office/officeart/2005/8/layout/chevron2"/>
    <dgm:cxn modelId="{48D665C7-639A-4B28-B7BD-47C793895CB7}" srcId="{4EAEA8A0-C076-40E0-BDDE-965B09E981E3}" destId="{C5BE9530-7E9A-41C3-AE9F-A6A4802D508C}" srcOrd="2" destOrd="0" parTransId="{64A410FC-698E-43B6-97F7-19D86A0C5713}" sibTransId="{CBE2C568-B120-4DAA-B42A-D76D686FDE91}"/>
    <dgm:cxn modelId="{45AA622C-8A77-4C3F-8ACC-6199A703EE33}" type="presOf" srcId="{2DDFD109-5799-4456-99A9-5F91E00BFFA5}" destId="{77A10664-EDB1-430D-A5D0-03E9D28573BD}" srcOrd="0" destOrd="0" presId="urn:microsoft.com/office/officeart/2005/8/layout/chevron2"/>
    <dgm:cxn modelId="{EF64EC46-00CE-45BD-BBCB-1374B673DF36}" type="presOf" srcId="{31A0A4BE-4952-48EA-961C-AF6E7223D5D2}" destId="{CD851136-D942-4519-9A3B-ECBD3F8B5691}" srcOrd="0" destOrd="0" presId="urn:microsoft.com/office/officeart/2005/8/layout/chevron2"/>
    <dgm:cxn modelId="{242FCA8C-CA0C-48C3-8548-E9359E72D720}" srcId="{31A0A4BE-4952-48EA-961C-AF6E7223D5D2}" destId="{5CEFA4A0-3F21-43D9-A884-C2DDF3EB5BE3}" srcOrd="1" destOrd="0" parTransId="{C3EC5197-3A24-47B1-BDBA-7CE7455379B9}" sibTransId="{926F7399-F917-45DD-AEC3-B681CDB0DF82}"/>
    <dgm:cxn modelId="{3BDDA5CA-F1E4-4E2D-BFEE-4BA12FBCE7ED}" type="presOf" srcId="{BF43953F-2848-4F16-9FC1-D3A5A9F05021}" destId="{B6870792-1A09-449B-BA28-4C05B32AF5D9}" srcOrd="0" destOrd="0" presId="urn:microsoft.com/office/officeart/2005/8/layout/chevron2"/>
    <dgm:cxn modelId="{58BCD43D-302B-430B-822B-BB5260A17A04}" type="presOf" srcId="{C5BE9530-7E9A-41C3-AE9F-A6A4802D508C}" destId="{B6870792-1A09-449B-BA28-4C05B32AF5D9}" srcOrd="0" destOrd="2" presId="urn:microsoft.com/office/officeart/2005/8/layout/chevron2"/>
    <dgm:cxn modelId="{F1458A43-0B97-4D77-91AB-4FF664B8BBCB}" srcId="{8B27F008-22BB-4040-B1BB-D67FF85D4070}" destId="{2DDFD109-5799-4456-99A9-5F91E00BFFA5}" srcOrd="0" destOrd="0" parTransId="{B8124465-3F25-46E1-A75B-08AE1054837D}" sibTransId="{7F441B64-2881-4FFD-92AC-747E41B5A509}"/>
    <dgm:cxn modelId="{7AD86EC3-F38A-4BC4-A03C-756F203ECF0D}" srcId="{4EAEA8A0-C076-40E0-BDDE-965B09E981E3}" destId="{BF43953F-2848-4F16-9FC1-D3A5A9F05021}" srcOrd="0" destOrd="0" parTransId="{3EB1978A-109D-459C-AB19-E993196BE859}" sibTransId="{3C1DA460-3C43-4304-A82F-0595292910B3}"/>
    <dgm:cxn modelId="{E4F48901-910C-4AB3-8F80-926EA6CE31B0}" srcId="{0572C1C7-B2AC-4C2B-A3D9-E1C196E8E527}" destId="{8B27F008-22BB-4040-B1BB-D67FF85D4070}" srcOrd="2" destOrd="0" parTransId="{1C2CF8FA-61E6-4582-A9DA-4AAF48832099}" sibTransId="{E3E3FF9B-F3D3-4CB5-81F2-03BE2EF49AEA}"/>
    <dgm:cxn modelId="{E03312FF-A5BF-4766-AEB0-235B5C7E4626}" type="presParOf" srcId="{AC8DA5B8-7474-461B-A355-E568F60D377E}" destId="{17BCFF56-F8BD-41C8-95B2-BAD06D5DA4B1}" srcOrd="0" destOrd="0" presId="urn:microsoft.com/office/officeart/2005/8/layout/chevron2"/>
    <dgm:cxn modelId="{B8D38077-B644-4D69-AE4E-E8DD67880D66}" type="presParOf" srcId="{17BCFF56-F8BD-41C8-95B2-BAD06D5DA4B1}" destId="{3D90764A-DA42-48D5-8E98-483CFB6D78DE}" srcOrd="0" destOrd="0" presId="urn:microsoft.com/office/officeart/2005/8/layout/chevron2"/>
    <dgm:cxn modelId="{10ACA1DB-53D9-42B9-97D3-3A7AFE0168CC}" type="presParOf" srcId="{17BCFF56-F8BD-41C8-95B2-BAD06D5DA4B1}" destId="{B6870792-1A09-449B-BA28-4C05B32AF5D9}" srcOrd="1" destOrd="0" presId="urn:microsoft.com/office/officeart/2005/8/layout/chevron2"/>
    <dgm:cxn modelId="{170E3FB5-AE4B-46B2-A171-3242E11BBEA9}" type="presParOf" srcId="{AC8DA5B8-7474-461B-A355-E568F60D377E}" destId="{58AF4E6D-ECC3-48B8-BB61-2CA226B7E007}" srcOrd="1" destOrd="0" presId="urn:microsoft.com/office/officeart/2005/8/layout/chevron2"/>
    <dgm:cxn modelId="{ED0F15CF-788A-4873-93CF-EF375C11E3F8}" type="presParOf" srcId="{AC8DA5B8-7474-461B-A355-E568F60D377E}" destId="{60F30045-755A-4A96-8C46-4E1687A988D1}" srcOrd="2" destOrd="0" presId="urn:microsoft.com/office/officeart/2005/8/layout/chevron2"/>
    <dgm:cxn modelId="{987C53C9-A7B5-4DAA-AAC0-19495A9B4784}" type="presParOf" srcId="{60F30045-755A-4A96-8C46-4E1687A988D1}" destId="{CD851136-D942-4519-9A3B-ECBD3F8B5691}" srcOrd="0" destOrd="0" presId="urn:microsoft.com/office/officeart/2005/8/layout/chevron2"/>
    <dgm:cxn modelId="{BE30618D-7353-4BA4-BAF0-22E99701572C}" type="presParOf" srcId="{60F30045-755A-4A96-8C46-4E1687A988D1}" destId="{62CB3D18-9364-4C33-BAFA-CE311E2B06BF}" srcOrd="1" destOrd="0" presId="urn:microsoft.com/office/officeart/2005/8/layout/chevron2"/>
    <dgm:cxn modelId="{585FE31B-81B6-466F-B7F5-C3EA5F39AE2C}" type="presParOf" srcId="{AC8DA5B8-7474-461B-A355-E568F60D377E}" destId="{82F5072B-FD45-4F5F-BB0F-FB2360DBB44D}" srcOrd="3" destOrd="0" presId="urn:microsoft.com/office/officeart/2005/8/layout/chevron2"/>
    <dgm:cxn modelId="{C576AEBC-A4F4-4E7F-9BEB-4318CE51999A}" type="presParOf" srcId="{AC8DA5B8-7474-461B-A355-E568F60D377E}" destId="{9844B744-4E29-406A-A02B-F09BE01BB81C}" srcOrd="4" destOrd="0" presId="urn:microsoft.com/office/officeart/2005/8/layout/chevron2"/>
    <dgm:cxn modelId="{40ADF24D-713E-43C0-BA33-5E242F41E575}" type="presParOf" srcId="{9844B744-4E29-406A-A02B-F09BE01BB81C}" destId="{00221480-83F1-4210-B3DF-D8B57D036064}" srcOrd="0" destOrd="0" presId="urn:microsoft.com/office/officeart/2005/8/layout/chevron2"/>
    <dgm:cxn modelId="{9701123A-CA03-41AF-AB1F-2B3B80253C89}" type="presParOf" srcId="{9844B744-4E29-406A-A02B-F09BE01BB81C}" destId="{77A10664-EDB1-430D-A5D0-03E9D28573B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01E8E8-049F-49FC-ABDC-6302F72CC91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2454B78B-00D7-4B5B-8756-D9979C073424}">
      <dgm:prSet phldrT="[Testo]"/>
      <dgm:spPr/>
      <dgm:t>
        <a:bodyPr/>
        <a:lstStyle/>
        <a:p>
          <a:r>
            <a:rPr lang="it-IT" dirty="0" smtClean="0"/>
            <a:t>Saperi da insegnare</a:t>
          </a:r>
          <a:endParaRPr lang="fr-FR" dirty="0"/>
        </a:p>
      </dgm:t>
    </dgm:pt>
    <dgm:pt modelId="{65337173-7D91-4645-86E9-9B88376B6002}" type="parTrans" cxnId="{BE779362-5F87-4154-A97C-4BD52EE9B648}">
      <dgm:prSet/>
      <dgm:spPr/>
      <dgm:t>
        <a:bodyPr/>
        <a:lstStyle/>
        <a:p>
          <a:endParaRPr lang="fr-FR"/>
        </a:p>
      </dgm:t>
    </dgm:pt>
    <dgm:pt modelId="{715A2DAD-DFEF-4491-A56B-F4DB6EB62881}" type="sibTrans" cxnId="{BE779362-5F87-4154-A97C-4BD52EE9B648}">
      <dgm:prSet/>
      <dgm:spPr/>
      <dgm:t>
        <a:bodyPr/>
        <a:lstStyle/>
        <a:p>
          <a:endParaRPr lang="fr-FR"/>
        </a:p>
      </dgm:t>
    </dgm:pt>
    <dgm:pt modelId="{85E6CFB2-E63C-4795-A1AD-6E885475F77D}">
      <dgm:prSet phldrT="[Testo]"/>
      <dgm:spPr/>
      <dgm:t>
        <a:bodyPr/>
        <a:lstStyle/>
        <a:p>
          <a:r>
            <a:rPr lang="it-IT" dirty="0" smtClean="0"/>
            <a:t>Saperi per insegnare</a:t>
          </a:r>
          <a:endParaRPr lang="fr-FR" dirty="0"/>
        </a:p>
      </dgm:t>
    </dgm:pt>
    <dgm:pt modelId="{E47A21B4-3B52-4089-A494-AECC10E40BE4}" type="parTrans" cxnId="{5BBF320C-F9A8-4D48-9AE9-582F5D6F6899}">
      <dgm:prSet/>
      <dgm:spPr/>
      <dgm:t>
        <a:bodyPr/>
        <a:lstStyle/>
        <a:p>
          <a:endParaRPr lang="fr-FR"/>
        </a:p>
      </dgm:t>
    </dgm:pt>
    <dgm:pt modelId="{DFE2E856-2ED9-42C1-A982-4D2651B4933A}" type="sibTrans" cxnId="{5BBF320C-F9A8-4D48-9AE9-582F5D6F6899}">
      <dgm:prSet/>
      <dgm:spPr/>
      <dgm:t>
        <a:bodyPr/>
        <a:lstStyle/>
        <a:p>
          <a:endParaRPr lang="fr-FR"/>
        </a:p>
      </dgm:t>
    </dgm:pt>
    <dgm:pt modelId="{E9CB41AA-4883-4BAC-85BD-CB8DAB792202}">
      <dgm:prSet phldrT="[Testo]"/>
      <dgm:spPr/>
      <dgm:t>
        <a:bodyPr/>
        <a:lstStyle/>
        <a:p>
          <a:r>
            <a:rPr lang="it-IT" dirty="0" smtClean="0"/>
            <a:t>Saperi dell’insegnare</a:t>
          </a:r>
          <a:endParaRPr lang="fr-FR" dirty="0"/>
        </a:p>
      </dgm:t>
    </dgm:pt>
    <dgm:pt modelId="{20FD418C-169F-4031-9FBD-1A10AB05E8C8}" type="parTrans" cxnId="{797E962D-2120-4175-8EDE-31E316A42995}">
      <dgm:prSet/>
      <dgm:spPr/>
      <dgm:t>
        <a:bodyPr/>
        <a:lstStyle/>
        <a:p>
          <a:endParaRPr lang="fr-FR"/>
        </a:p>
      </dgm:t>
    </dgm:pt>
    <dgm:pt modelId="{21798061-A5DF-449D-86AF-0965749CDDB4}" type="sibTrans" cxnId="{797E962D-2120-4175-8EDE-31E316A42995}">
      <dgm:prSet/>
      <dgm:spPr/>
      <dgm:t>
        <a:bodyPr/>
        <a:lstStyle/>
        <a:p>
          <a:endParaRPr lang="fr-FR"/>
        </a:p>
      </dgm:t>
    </dgm:pt>
    <dgm:pt modelId="{823845ED-B4A8-4F1E-A3BC-0385E3FA53BB}" type="pres">
      <dgm:prSet presAssocID="{1701E8E8-049F-49FC-ABDC-6302F72CC91C}" presName="compositeShape" presStyleCnt="0">
        <dgm:presLayoutVars>
          <dgm:dir/>
          <dgm:resizeHandles/>
        </dgm:presLayoutVars>
      </dgm:prSet>
      <dgm:spPr/>
    </dgm:pt>
    <dgm:pt modelId="{E155F980-C28B-4585-A954-010050D314F5}" type="pres">
      <dgm:prSet presAssocID="{1701E8E8-049F-49FC-ABDC-6302F72CC91C}" presName="pyramid" presStyleLbl="node1" presStyleIdx="0" presStyleCnt="1"/>
      <dgm:spPr/>
    </dgm:pt>
    <dgm:pt modelId="{534CCAF8-2520-4AFE-81E4-DCAA8ED4DC59}" type="pres">
      <dgm:prSet presAssocID="{1701E8E8-049F-49FC-ABDC-6302F72CC91C}" presName="theList" presStyleCnt="0"/>
      <dgm:spPr/>
    </dgm:pt>
    <dgm:pt modelId="{2F9A4582-34C9-430B-8A31-1C7A5F0BA2F8}" type="pres">
      <dgm:prSet presAssocID="{2454B78B-00D7-4B5B-8756-D9979C073424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EE7C6D-817F-4C6B-A6E2-8485FF28DE2A}" type="pres">
      <dgm:prSet presAssocID="{2454B78B-00D7-4B5B-8756-D9979C073424}" presName="aSpace" presStyleCnt="0"/>
      <dgm:spPr/>
    </dgm:pt>
    <dgm:pt modelId="{B95993E4-B42D-4BC5-9FAE-54BA301CD2C7}" type="pres">
      <dgm:prSet presAssocID="{85E6CFB2-E63C-4795-A1AD-6E885475F77D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C64AD2-C50A-4F90-9C8B-B24210F56B14}" type="pres">
      <dgm:prSet presAssocID="{85E6CFB2-E63C-4795-A1AD-6E885475F77D}" presName="aSpace" presStyleCnt="0"/>
      <dgm:spPr/>
    </dgm:pt>
    <dgm:pt modelId="{131C91B7-003E-4B8E-8D99-D55B4651E0BD}" type="pres">
      <dgm:prSet presAssocID="{E9CB41AA-4883-4BAC-85BD-CB8DAB79220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7A6B21-2F9D-47D2-8AFC-0DD370623FDC}" type="pres">
      <dgm:prSet presAssocID="{E9CB41AA-4883-4BAC-85BD-CB8DAB792202}" presName="aSpace" presStyleCnt="0"/>
      <dgm:spPr/>
    </dgm:pt>
  </dgm:ptLst>
  <dgm:cxnLst>
    <dgm:cxn modelId="{8A7F0889-AAB2-4EBA-9299-788E663FBBF6}" type="presOf" srcId="{2454B78B-00D7-4B5B-8756-D9979C073424}" destId="{2F9A4582-34C9-430B-8A31-1C7A5F0BA2F8}" srcOrd="0" destOrd="0" presId="urn:microsoft.com/office/officeart/2005/8/layout/pyramid2"/>
    <dgm:cxn modelId="{97B20CA3-412C-43A7-B092-F46CFA1C4725}" type="presOf" srcId="{E9CB41AA-4883-4BAC-85BD-CB8DAB792202}" destId="{131C91B7-003E-4B8E-8D99-D55B4651E0BD}" srcOrd="0" destOrd="0" presId="urn:microsoft.com/office/officeart/2005/8/layout/pyramid2"/>
    <dgm:cxn modelId="{5BBF320C-F9A8-4D48-9AE9-582F5D6F6899}" srcId="{1701E8E8-049F-49FC-ABDC-6302F72CC91C}" destId="{85E6CFB2-E63C-4795-A1AD-6E885475F77D}" srcOrd="1" destOrd="0" parTransId="{E47A21B4-3B52-4089-A494-AECC10E40BE4}" sibTransId="{DFE2E856-2ED9-42C1-A982-4D2651B4933A}"/>
    <dgm:cxn modelId="{EE83503F-89A5-4883-9EA9-3FC2E12E0D06}" type="presOf" srcId="{1701E8E8-049F-49FC-ABDC-6302F72CC91C}" destId="{823845ED-B4A8-4F1E-A3BC-0385E3FA53BB}" srcOrd="0" destOrd="0" presId="urn:microsoft.com/office/officeart/2005/8/layout/pyramid2"/>
    <dgm:cxn modelId="{0069AA41-89CC-4E12-A83C-593F9FB56EA6}" type="presOf" srcId="{85E6CFB2-E63C-4795-A1AD-6E885475F77D}" destId="{B95993E4-B42D-4BC5-9FAE-54BA301CD2C7}" srcOrd="0" destOrd="0" presId="urn:microsoft.com/office/officeart/2005/8/layout/pyramid2"/>
    <dgm:cxn modelId="{BE779362-5F87-4154-A97C-4BD52EE9B648}" srcId="{1701E8E8-049F-49FC-ABDC-6302F72CC91C}" destId="{2454B78B-00D7-4B5B-8756-D9979C073424}" srcOrd="0" destOrd="0" parTransId="{65337173-7D91-4645-86E9-9B88376B6002}" sibTransId="{715A2DAD-DFEF-4491-A56B-F4DB6EB62881}"/>
    <dgm:cxn modelId="{797E962D-2120-4175-8EDE-31E316A42995}" srcId="{1701E8E8-049F-49FC-ABDC-6302F72CC91C}" destId="{E9CB41AA-4883-4BAC-85BD-CB8DAB792202}" srcOrd="2" destOrd="0" parTransId="{20FD418C-169F-4031-9FBD-1A10AB05E8C8}" sibTransId="{21798061-A5DF-449D-86AF-0965749CDDB4}"/>
    <dgm:cxn modelId="{FE6233EF-86CB-43EA-9B02-AD203042F779}" type="presParOf" srcId="{823845ED-B4A8-4F1E-A3BC-0385E3FA53BB}" destId="{E155F980-C28B-4585-A954-010050D314F5}" srcOrd="0" destOrd="0" presId="urn:microsoft.com/office/officeart/2005/8/layout/pyramid2"/>
    <dgm:cxn modelId="{51011A62-449B-4BB0-987C-343757DADA4A}" type="presParOf" srcId="{823845ED-B4A8-4F1E-A3BC-0385E3FA53BB}" destId="{534CCAF8-2520-4AFE-81E4-DCAA8ED4DC59}" srcOrd="1" destOrd="0" presId="urn:microsoft.com/office/officeart/2005/8/layout/pyramid2"/>
    <dgm:cxn modelId="{94E499FA-BE1E-4A82-B0BF-AC25209D80FF}" type="presParOf" srcId="{534CCAF8-2520-4AFE-81E4-DCAA8ED4DC59}" destId="{2F9A4582-34C9-430B-8A31-1C7A5F0BA2F8}" srcOrd="0" destOrd="0" presId="urn:microsoft.com/office/officeart/2005/8/layout/pyramid2"/>
    <dgm:cxn modelId="{67E42759-0725-4BDC-835F-D19DF4687D46}" type="presParOf" srcId="{534CCAF8-2520-4AFE-81E4-DCAA8ED4DC59}" destId="{9CEE7C6D-817F-4C6B-A6E2-8485FF28DE2A}" srcOrd="1" destOrd="0" presId="urn:microsoft.com/office/officeart/2005/8/layout/pyramid2"/>
    <dgm:cxn modelId="{BA85CB39-7440-493F-B38B-DE221C02B319}" type="presParOf" srcId="{534CCAF8-2520-4AFE-81E4-DCAA8ED4DC59}" destId="{B95993E4-B42D-4BC5-9FAE-54BA301CD2C7}" srcOrd="2" destOrd="0" presId="urn:microsoft.com/office/officeart/2005/8/layout/pyramid2"/>
    <dgm:cxn modelId="{904E4203-1094-4820-A0F6-6D1B4B37C9D8}" type="presParOf" srcId="{534CCAF8-2520-4AFE-81E4-DCAA8ED4DC59}" destId="{ACC64AD2-C50A-4F90-9C8B-B24210F56B14}" srcOrd="3" destOrd="0" presId="urn:microsoft.com/office/officeart/2005/8/layout/pyramid2"/>
    <dgm:cxn modelId="{2EFA76B9-EBF8-47F2-B4E2-1F254A47453E}" type="presParOf" srcId="{534CCAF8-2520-4AFE-81E4-DCAA8ED4DC59}" destId="{131C91B7-003E-4B8E-8D99-D55B4651E0BD}" srcOrd="4" destOrd="0" presId="urn:microsoft.com/office/officeart/2005/8/layout/pyramid2"/>
    <dgm:cxn modelId="{160F5085-7197-40C6-8675-C08684980314}" type="presParOf" srcId="{534CCAF8-2520-4AFE-81E4-DCAA8ED4DC59}" destId="{687A6B21-2F9D-47D2-8AFC-0DD370623FD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51E65A-05FE-40A0-AA87-692CBC8C8E3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65499CE-A235-40A2-9801-676716641ACD}">
      <dgm:prSet phldrT="[Testo]"/>
      <dgm:spPr/>
      <dgm:t>
        <a:bodyPr/>
        <a:lstStyle/>
        <a:p>
          <a:r>
            <a:rPr lang="it-IT" dirty="0" smtClean="0"/>
            <a:t>epistemico</a:t>
          </a:r>
          <a:endParaRPr lang="it-IT" dirty="0"/>
        </a:p>
      </dgm:t>
    </dgm:pt>
    <dgm:pt modelId="{314D367D-226A-4D01-8A9F-F856F3F061C8}" type="parTrans" cxnId="{DB33D2D9-FD63-4F57-95AE-2508C15A8CAA}">
      <dgm:prSet/>
      <dgm:spPr/>
      <dgm:t>
        <a:bodyPr/>
        <a:lstStyle/>
        <a:p>
          <a:endParaRPr lang="it-IT"/>
        </a:p>
      </dgm:t>
    </dgm:pt>
    <dgm:pt modelId="{3A81786D-AED3-4D79-A3D1-A9608E9A3B2B}" type="sibTrans" cxnId="{DB33D2D9-FD63-4F57-95AE-2508C15A8CAA}">
      <dgm:prSet/>
      <dgm:spPr/>
      <dgm:t>
        <a:bodyPr/>
        <a:lstStyle/>
        <a:p>
          <a:endParaRPr lang="it-IT"/>
        </a:p>
      </dgm:t>
    </dgm:pt>
    <dgm:pt modelId="{9DC9C236-91E3-48CC-8826-09FCDE89CA26}">
      <dgm:prSet phldrT="[Testo]"/>
      <dgm:spPr/>
      <dgm:t>
        <a:bodyPr/>
        <a:lstStyle/>
        <a:p>
          <a:r>
            <a:rPr lang="it-IT" dirty="0" smtClean="0"/>
            <a:t>pragmatico</a:t>
          </a:r>
          <a:endParaRPr lang="it-IT" dirty="0"/>
        </a:p>
      </dgm:t>
    </dgm:pt>
    <dgm:pt modelId="{F3AA2210-A077-4B78-9013-961A255E0D83}" type="parTrans" cxnId="{4212DCC0-8F3F-4F34-85DB-E99D5AF2F597}">
      <dgm:prSet/>
      <dgm:spPr/>
      <dgm:t>
        <a:bodyPr/>
        <a:lstStyle/>
        <a:p>
          <a:endParaRPr lang="it-IT"/>
        </a:p>
      </dgm:t>
    </dgm:pt>
    <dgm:pt modelId="{3049B523-68FB-4AD5-84BB-764124B94F8A}" type="sibTrans" cxnId="{4212DCC0-8F3F-4F34-85DB-E99D5AF2F597}">
      <dgm:prSet/>
      <dgm:spPr/>
      <dgm:t>
        <a:bodyPr/>
        <a:lstStyle/>
        <a:p>
          <a:endParaRPr lang="it-IT"/>
        </a:p>
      </dgm:t>
    </dgm:pt>
    <dgm:pt modelId="{8B95A989-BD08-48B2-A427-1A170D399D14}">
      <dgm:prSet phldrT="[Testo]"/>
      <dgm:spPr/>
      <dgm:t>
        <a:bodyPr/>
        <a:lstStyle/>
        <a:p>
          <a:r>
            <a:rPr lang="it-IT" dirty="0" smtClean="0"/>
            <a:t>relazionale</a:t>
          </a:r>
          <a:endParaRPr lang="it-IT" dirty="0"/>
        </a:p>
      </dgm:t>
    </dgm:pt>
    <dgm:pt modelId="{65A037CB-8419-41CC-84BD-CC3B12C8C7D2}" type="parTrans" cxnId="{D13E657F-F622-4E5B-91B8-9CCDE307DA61}">
      <dgm:prSet/>
      <dgm:spPr/>
      <dgm:t>
        <a:bodyPr/>
        <a:lstStyle/>
        <a:p>
          <a:endParaRPr lang="it-IT"/>
        </a:p>
      </dgm:t>
    </dgm:pt>
    <dgm:pt modelId="{4A787C50-A387-48D9-9CA3-489CB5BA3969}" type="sibTrans" cxnId="{D13E657F-F622-4E5B-91B8-9CCDE307DA61}">
      <dgm:prSet/>
      <dgm:spPr/>
      <dgm:t>
        <a:bodyPr/>
        <a:lstStyle/>
        <a:p>
          <a:endParaRPr lang="it-IT"/>
        </a:p>
      </dgm:t>
    </dgm:pt>
    <dgm:pt modelId="{032A5738-6D97-4264-B289-EF39C72252D4}" type="pres">
      <dgm:prSet presAssocID="{8B51E65A-05FE-40A0-AA87-692CBC8C8E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B37A3E-7455-40CE-B97E-A59F1D800393}" type="pres">
      <dgm:prSet presAssocID="{465499CE-A235-40A2-9801-676716641A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F041AE9-424E-41E3-B7B4-35E4207CC8F3}" type="pres">
      <dgm:prSet presAssocID="{3A81786D-AED3-4D79-A3D1-A9608E9A3B2B}" presName="sibTrans" presStyleLbl="sibTrans2D1" presStyleIdx="0" presStyleCnt="3"/>
      <dgm:spPr/>
      <dgm:t>
        <a:bodyPr/>
        <a:lstStyle/>
        <a:p>
          <a:endParaRPr lang="it-IT"/>
        </a:p>
      </dgm:t>
    </dgm:pt>
    <dgm:pt modelId="{BA574D43-B2AD-4DA9-AF69-7AD6793D3164}" type="pres">
      <dgm:prSet presAssocID="{3A81786D-AED3-4D79-A3D1-A9608E9A3B2B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7089B923-4DE0-404B-AB72-D999E195B697}" type="pres">
      <dgm:prSet presAssocID="{9DC9C236-91E3-48CC-8826-09FCDE89CA2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8CF465-7D61-4DBB-A0C5-AD90FC9F690F}" type="pres">
      <dgm:prSet presAssocID="{3049B523-68FB-4AD5-84BB-764124B94F8A}" presName="sibTrans" presStyleLbl="sibTrans2D1" presStyleIdx="1" presStyleCnt="3"/>
      <dgm:spPr/>
      <dgm:t>
        <a:bodyPr/>
        <a:lstStyle/>
        <a:p>
          <a:endParaRPr lang="it-IT"/>
        </a:p>
      </dgm:t>
    </dgm:pt>
    <dgm:pt modelId="{1F70C6A5-A0F2-4B7A-A3C7-1A7E355957C0}" type="pres">
      <dgm:prSet presAssocID="{3049B523-68FB-4AD5-84BB-764124B94F8A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C56E07CC-2AC7-4435-84DA-DBF436BB7096}" type="pres">
      <dgm:prSet presAssocID="{8B95A989-BD08-48B2-A427-1A170D399D1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2C0073-8FCD-4544-90B7-3C92C48067CC}" type="pres">
      <dgm:prSet presAssocID="{4A787C50-A387-48D9-9CA3-489CB5BA3969}" presName="sibTrans" presStyleLbl="sibTrans2D1" presStyleIdx="2" presStyleCnt="3"/>
      <dgm:spPr/>
      <dgm:t>
        <a:bodyPr/>
        <a:lstStyle/>
        <a:p>
          <a:endParaRPr lang="it-IT"/>
        </a:p>
      </dgm:t>
    </dgm:pt>
    <dgm:pt modelId="{7EBC1C57-A7DC-4CF1-86A2-FA759505768B}" type="pres">
      <dgm:prSet presAssocID="{4A787C50-A387-48D9-9CA3-489CB5BA3969}" presName="connectorText" presStyleLbl="sibTrans2D1" presStyleIdx="2" presStyleCnt="3"/>
      <dgm:spPr/>
      <dgm:t>
        <a:bodyPr/>
        <a:lstStyle/>
        <a:p>
          <a:endParaRPr lang="it-IT"/>
        </a:p>
      </dgm:t>
    </dgm:pt>
  </dgm:ptLst>
  <dgm:cxnLst>
    <dgm:cxn modelId="{949B1CBE-C9E2-41DD-A70E-DA5A0FFCCD32}" type="presOf" srcId="{8B95A989-BD08-48B2-A427-1A170D399D14}" destId="{C56E07CC-2AC7-4435-84DA-DBF436BB7096}" srcOrd="0" destOrd="0" presId="urn:microsoft.com/office/officeart/2005/8/layout/cycle7"/>
    <dgm:cxn modelId="{1D4519DD-C9EE-4C19-99CE-5A7714A2E5EF}" type="presOf" srcId="{465499CE-A235-40A2-9801-676716641ACD}" destId="{A2B37A3E-7455-40CE-B97E-A59F1D800393}" srcOrd="0" destOrd="0" presId="urn:microsoft.com/office/officeart/2005/8/layout/cycle7"/>
    <dgm:cxn modelId="{D13E657F-F622-4E5B-91B8-9CCDE307DA61}" srcId="{8B51E65A-05FE-40A0-AA87-692CBC8C8E33}" destId="{8B95A989-BD08-48B2-A427-1A170D399D14}" srcOrd="2" destOrd="0" parTransId="{65A037CB-8419-41CC-84BD-CC3B12C8C7D2}" sibTransId="{4A787C50-A387-48D9-9CA3-489CB5BA3969}"/>
    <dgm:cxn modelId="{2EC62C3B-2AD2-4092-9B20-F3AB9BC77493}" type="presOf" srcId="{3049B523-68FB-4AD5-84BB-764124B94F8A}" destId="{D58CF465-7D61-4DBB-A0C5-AD90FC9F690F}" srcOrd="0" destOrd="0" presId="urn:microsoft.com/office/officeart/2005/8/layout/cycle7"/>
    <dgm:cxn modelId="{DB33D2D9-FD63-4F57-95AE-2508C15A8CAA}" srcId="{8B51E65A-05FE-40A0-AA87-692CBC8C8E33}" destId="{465499CE-A235-40A2-9801-676716641ACD}" srcOrd="0" destOrd="0" parTransId="{314D367D-226A-4D01-8A9F-F856F3F061C8}" sibTransId="{3A81786D-AED3-4D79-A3D1-A9608E9A3B2B}"/>
    <dgm:cxn modelId="{521A47BF-ABA6-4386-8C50-327E67F0DAD6}" type="presOf" srcId="{4A787C50-A387-48D9-9CA3-489CB5BA3969}" destId="{852C0073-8FCD-4544-90B7-3C92C48067CC}" srcOrd="0" destOrd="0" presId="urn:microsoft.com/office/officeart/2005/8/layout/cycle7"/>
    <dgm:cxn modelId="{148B774A-2243-4CF4-A059-1A5723CA5D86}" type="presOf" srcId="{9DC9C236-91E3-48CC-8826-09FCDE89CA26}" destId="{7089B923-4DE0-404B-AB72-D999E195B697}" srcOrd="0" destOrd="0" presId="urn:microsoft.com/office/officeart/2005/8/layout/cycle7"/>
    <dgm:cxn modelId="{9EA548D3-03D3-47ED-9472-F2FE170D9141}" type="presOf" srcId="{3A81786D-AED3-4D79-A3D1-A9608E9A3B2B}" destId="{2F041AE9-424E-41E3-B7B4-35E4207CC8F3}" srcOrd="0" destOrd="0" presId="urn:microsoft.com/office/officeart/2005/8/layout/cycle7"/>
    <dgm:cxn modelId="{9301CCE6-8893-47D1-BD61-7CB641B7D3BA}" type="presOf" srcId="{3049B523-68FB-4AD5-84BB-764124B94F8A}" destId="{1F70C6A5-A0F2-4B7A-A3C7-1A7E355957C0}" srcOrd="1" destOrd="0" presId="urn:microsoft.com/office/officeart/2005/8/layout/cycle7"/>
    <dgm:cxn modelId="{4212DCC0-8F3F-4F34-85DB-E99D5AF2F597}" srcId="{8B51E65A-05FE-40A0-AA87-692CBC8C8E33}" destId="{9DC9C236-91E3-48CC-8826-09FCDE89CA26}" srcOrd="1" destOrd="0" parTransId="{F3AA2210-A077-4B78-9013-961A255E0D83}" sibTransId="{3049B523-68FB-4AD5-84BB-764124B94F8A}"/>
    <dgm:cxn modelId="{F7C2AEF9-39CD-44BF-A5BC-BF29E088A88E}" type="presOf" srcId="{8B51E65A-05FE-40A0-AA87-692CBC8C8E33}" destId="{032A5738-6D97-4264-B289-EF39C72252D4}" srcOrd="0" destOrd="0" presId="urn:microsoft.com/office/officeart/2005/8/layout/cycle7"/>
    <dgm:cxn modelId="{62E0E856-CD64-4825-8C17-781CDED646C3}" type="presOf" srcId="{3A81786D-AED3-4D79-A3D1-A9608E9A3B2B}" destId="{BA574D43-B2AD-4DA9-AF69-7AD6793D3164}" srcOrd="1" destOrd="0" presId="urn:microsoft.com/office/officeart/2005/8/layout/cycle7"/>
    <dgm:cxn modelId="{6AF3E36C-D603-49C9-8B3F-FDF01B6892D9}" type="presOf" srcId="{4A787C50-A387-48D9-9CA3-489CB5BA3969}" destId="{7EBC1C57-A7DC-4CF1-86A2-FA759505768B}" srcOrd="1" destOrd="0" presId="urn:microsoft.com/office/officeart/2005/8/layout/cycle7"/>
    <dgm:cxn modelId="{0D01A9B2-234E-4445-B405-9E6D6EBFB398}" type="presParOf" srcId="{032A5738-6D97-4264-B289-EF39C72252D4}" destId="{A2B37A3E-7455-40CE-B97E-A59F1D800393}" srcOrd="0" destOrd="0" presId="urn:microsoft.com/office/officeart/2005/8/layout/cycle7"/>
    <dgm:cxn modelId="{875966D5-2F96-4079-96CF-A7C2354A4869}" type="presParOf" srcId="{032A5738-6D97-4264-B289-EF39C72252D4}" destId="{2F041AE9-424E-41E3-B7B4-35E4207CC8F3}" srcOrd="1" destOrd="0" presId="urn:microsoft.com/office/officeart/2005/8/layout/cycle7"/>
    <dgm:cxn modelId="{5884945C-9D4B-4C93-82CD-2EE16F9795EA}" type="presParOf" srcId="{2F041AE9-424E-41E3-B7B4-35E4207CC8F3}" destId="{BA574D43-B2AD-4DA9-AF69-7AD6793D3164}" srcOrd="0" destOrd="0" presId="urn:microsoft.com/office/officeart/2005/8/layout/cycle7"/>
    <dgm:cxn modelId="{8B12AF44-8E63-4611-9677-577D38C5E748}" type="presParOf" srcId="{032A5738-6D97-4264-B289-EF39C72252D4}" destId="{7089B923-4DE0-404B-AB72-D999E195B697}" srcOrd="2" destOrd="0" presId="urn:microsoft.com/office/officeart/2005/8/layout/cycle7"/>
    <dgm:cxn modelId="{235C5B2A-9D2E-45E1-BE36-A21A867C84DA}" type="presParOf" srcId="{032A5738-6D97-4264-B289-EF39C72252D4}" destId="{D58CF465-7D61-4DBB-A0C5-AD90FC9F690F}" srcOrd="3" destOrd="0" presId="urn:microsoft.com/office/officeart/2005/8/layout/cycle7"/>
    <dgm:cxn modelId="{FC94C007-B0D3-492B-B3E7-0A7208379A38}" type="presParOf" srcId="{D58CF465-7D61-4DBB-A0C5-AD90FC9F690F}" destId="{1F70C6A5-A0F2-4B7A-A3C7-1A7E355957C0}" srcOrd="0" destOrd="0" presId="urn:microsoft.com/office/officeart/2005/8/layout/cycle7"/>
    <dgm:cxn modelId="{2C5EFA04-EEFB-4966-A8AC-C01028D5C1CB}" type="presParOf" srcId="{032A5738-6D97-4264-B289-EF39C72252D4}" destId="{C56E07CC-2AC7-4435-84DA-DBF436BB7096}" srcOrd="4" destOrd="0" presId="urn:microsoft.com/office/officeart/2005/8/layout/cycle7"/>
    <dgm:cxn modelId="{54278CE2-BAC0-4964-9949-C1C8F3C4EF81}" type="presParOf" srcId="{032A5738-6D97-4264-B289-EF39C72252D4}" destId="{852C0073-8FCD-4544-90B7-3C92C48067CC}" srcOrd="5" destOrd="0" presId="urn:microsoft.com/office/officeart/2005/8/layout/cycle7"/>
    <dgm:cxn modelId="{E06AECBC-8507-487E-9F76-AA2EAC6D878B}" type="presParOf" srcId="{852C0073-8FCD-4544-90B7-3C92C48067CC}" destId="{7EBC1C57-A7DC-4CF1-86A2-FA759505768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FA7F4-FEDD-43E1-90A8-AAC1C53C9095}">
      <dsp:nvSpPr>
        <dsp:cNvPr id="0" name=""/>
        <dsp:cNvSpPr/>
      </dsp:nvSpPr>
      <dsp:spPr>
        <a:xfrm>
          <a:off x="778451" y="368712"/>
          <a:ext cx="2925634" cy="2925592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Didattica normativa</a:t>
          </a:r>
          <a:endParaRPr lang="fr-FR" sz="3200" kern="1200" dirty="0"/>
        </a:p>
      </dsp:txBody>
      <dsp:txXfrm>
        <a:off x="1206900" y="797155"/>
        <a:ext cx="2068736" cy="2068706"/>
      </dsp:txXfrm>
    </dsp:sp>
    <dsp:sp modelId="{F05F3292-93D3-4894-B6E0-FA7C60F0057A}">
      <dsp:nvSpPr>
        <dsp:cNvPr id="0" name=""/>
        <dsp:cNvSpPr/>
      </dsp:nvSpPr>
      <dsp:spPr>
        <a:xfrm>
          <a:off x="2652873" y="1951207"/>
          <a:ext cx="2925634" cy="2925592"/>
        </a:xfrm>
        <a:prstGeom prst="ellipse">
          <a:avLst/>
        </a:prstGeom>
        <a:solidFill>
          <a:schemeClr val="accent6">
            <a:lumMod val="75000"/>
            <a:alpha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Didattica pratica</a:t>
          </a:r>
          <a:endParaRPr lang="fr-FR" sz="3200" kern="1200" dirty="0"/>
        </a:p>
      </dsp:txBody>
      <dsp:txXfrm>
        <a:off x="3081322" y="2379650"/>
        <a:ext cx="2068736" cy="2068706"/>
      </dsp:txXfrm>
    </dsp:sp>
    <dsp:sp modelId="{C9941414-20AF-4DF2-AE04-83212B2CA522}">
      <dsp:nvSpPr>
        <dsp:cNvPr id="0" name=""/>
        <dsp:cNvSpPr/>
      </dsp:nvSpPr>
      <dsp:spPr>
        <a:xfrm>
          <a:off x="3726844" y="0"/>
          <a:ext cx="2925634" cy="2925592"/>
        </a:xfrm>
        <a:prstGeom prst="ellipse">
          <a:avLst/>
        </a:prstGeom>
        <a:solidFill>
          <a:schemeClr val="accent2">
            <a:alpha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Didattica di ricerca</a:t>
          </a:r>
          <a:endParaRPr lang="fr-FR" sz="3200" kern="1200" dirty="0"/>
        </a:p>
      </dsp:txBody>
      <dsp:txXfrm>
        <a:off x="4155293" y="428443"/>
        <a:ext cx="2068736" cy="2068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0764A-DA42-48D5-8E98-483CFB6D78DE}">
      <dsp:nvSpPr>
        <dsp:cNvPr id="0" name=""/>
        <dsp:cNvSpPr/>
      </dsp:nvSpPr>
      <dsp:spPr>
        <a:xfrm rot="5400000">
          <a:off x="-282668" y="283627"/>
          <a:ext cx="1884456" cy="1319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/>
            <a:t>FORMAZIONE</a:t>
          </a:r>
          <a:endParaRPr lang="it-IT" sz="1200" b="1" kern="1200" dirty="0"/>
        </a:p>
      </dsp:txBody>
      <dsp:txXfrm rot="-5400000">
        <a:off x="1" y="660519"/>
        <a:ext cx="1319119" cy="565337"/>
      </dsp:txXfrm>
    </dsp:sp>
    <dsp:sp modelId="{B6870792-1A09-449B-BA28-4C05B32AF5D9}">
      <dsp:nvSpPr>
        <dsp:cNvPr id="0" name=""/>
        <dsp:cNvSpPr/>
      </dsp:nvSpPr>
      <dsp:spPr>
        <a:xfrm rot="5400000">
          <a:off x="4331587" y="-3011509"/>
          <a:ext cx="1224896" cy="7249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Acquisizione di saperi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Connessione tra teoria e pratica (se c’è alternanza)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300" kern="1200" dirty="0"/>
        </a:p>
      </dsp:txBody>
      <dsp:txXfrm rot="-5400000">
        <a:off x="1319119" y="60753"/>
        <a:ext cx="7190038" cy="1105308"/>
      </dsp:txXfrm>
    </dsp:sp>
    <dsp:sp modelId="{CD851136-D942-4519-9A3B-ECBD3F8B5691}">
      <dsp:nvSpPr>
        <dsp:cNvPr id="0" name=""/>
        <dsp:cNvSpPr/>
      </dsp:nvSpPr>
      <dsp:spPr>
        <a:xfrm rot="5400000">
          <a:off x="-282668" y="1976620"/>
          <a:ext cx="1884456" cy="1319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PROFESSIONA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LIZZAZIONE</a:t>
          </a:r>
          <a:endParaRPr lang="it-IT" sz="1200" kern="1200" dirty="0"/>
        </a:p>
      </dsp:txBody>
      <dsp:txXfrm rot="-5400000">
        <a:off x="1" y="2353512"/>
        <a:ext cx="1319119" cy="565337"/>
      </dsp:txXfrm>
    </dsp:sp>
    <dsp:sp modelId="{62CB3D18-9364-4C33-BAFA-CE311E2B06BF}">
      <dsp:nvSpPr>
        <dsp:cNvPr id="0" name=""/>
        <dsp:cNvSpPr/>
      </dsp:nvSpPr>
      <dsp:spPr>
        <a:xfrm rot="5400000">
          <a:off x="4331587" y="-1318516"/>
          <a:ext cx="1224896" cy="7249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Dimensione riflessiva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Atteggiamento di ricerca</a:t>
          </a:r>
          <a:endParaRPr lang="it-IT" sz="2300" kern="1200" dirty="0"/>
        </a:p>
      </dsp:txBody>
      <dsp:txXfrm rot="-5400000">
        <a:off x="1319119" y="1753746"/>
        <a:ext cx="7190038" cy="1105308"/>
      </dsp:txXfrm>
    </dsp:sp>
    <dsp:sp modelId="{00221480-83F1-4210-B3DF-D8B57D036064}">
      <dsp:nvSpPr>
        <dsp:cNvPr id="0" name=""/>
        <dsp:cNvSpPr/>
      </dsp:nvSpPr>
      <dsp:spPr>
        <a:xfrm rot="5400000">
          <a:off x="-282668" y="3669613"/>
          <a:ext cx="1884456" cy="1319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SVILUPPO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PROFESSIONALE</a:t>
          </a:r>
          <a:endParaRPr lang="it-IT" sz="1200" kern="1200" dirty="0"/>
        </a:p>
      </dsp:txBody>
      <dsp:txXfrm rot="-5400000">
        <a:off x="1" y="4046505"/>
        <a:ext cx="1319119" cy="565337"/>
      </dsp:txXfrm>
    </dsp:sp>
    <dsp:sp modelId="{77A10664-EDB1-430D-A5D0-03E9D28573BD}">
      <dsp:nvSpPr>
        <dsp:cNvPr id="0" name=""/>
        <dsp:cNvSpPr/>
      </dsp:nvSpPr>
      <dsp:spPr>
        <a:xfrm rot="5400000">
          <a:off x="4331587" y="374476"/>
          <a:ext cx="1224896" cy="7249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Sviluppo identitario-professionale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Identificazione con la comunità professionale</a:t>
          </a:r>
          <a:endParaRPr lang="it-IT" sz="2300" kern="1200" dirty="0"/>
        </a:p>
      </dsp:txBody>
      <dsp:txXfrm rot="-5400000">
        <a:off x="1319119" y="3446738"/>
        <a:ext cx="7190038" cy="11053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5F980-C28B-4585-A954-010050D314F5}">
      <dsp:nvSpPr>
        <dsp:cNvPr id="0" name=""/>
        <dsp:cNvSpPr/>
      </dsp:nvSpPr>
      <dsp:spPr>
        <a:xfrm>
          <a:off x="1310639" y="0"/>
          <a:ext cx="4876800" cy="48768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A4582-34C9-430B-8A31-1C7A5F0BA2F8}">
      <dsp:nvSpPr>
        <dsp:cNvPr id="0" name=""/>
        <dsp:cNvSpPr/>
      </dsp:nvSpPr>
      <dsp:spPr>
        <a:xfrm>
          <a:off x="3749039" y="490299"/>
          <a:ext cx="3169920" cy="11544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Saperi da insegnare</a:t>
          </a:r>
          <a:endParaRPr lang="fr-FR" sz="3000" kern="1200" dirty="0"/>
        </a:p>
      </dsp:txBody>
      <dsp:txXfrm>
        <a:off x="3805394" y="546654"/>
        <a:ext cx="3057210" cy="1041720"/>
      </dsp:txXfrm>
    </dsp:sp>
    <dsp:sp modelId="{B95993E4-B42D-4BC5-9FAE-54BA301CD2C7}">
      <dsp:nvSpPr>
        <dsp:cNvPr id="0" name=""/>
        <dsp:cNvSpPr/>
      </dsp:nvSpPr>
      <dsp:spPr>
        <a:xfrm>
          <a:off x="3749039" y="1789033"/>
          <a:ext cx="3169920" cy="11544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Saperi per insegnare</a:t>
          </a:r>
          <a:endParaRPr lang="fr-FR" sz="3000" kern="1200" dirty="0"/>
        </a:p>
      </dsp:txBody>
      <dsp:txXfrm>
        <a:off x="3805394" y="1845388"/>
        <a:ext cx="3057210" cy="1041720"/>
      </dsp:txXfrm>
    </dsp:sp>
    <dsp:sp modelId="{131C91B7-003E-4B8E-8D99-D55B4651E0BD}">
      <dsp:nvSpPr>
        <dsp:cNvPr id="0" name=""/>
        <dsp:cNvSpPr/>
      </dsp:nvSpPr>
      <dsp:spPr>
        <a:xfrm>
          <a:off x="3749039" y="3087766"/>
          <a:ext cx="3169920" cy="11544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Saperi dell’insegnare</a:t>
          </a:r>
          <a:endParaRPr lang="fr-FR" sz="3000" kern="1200" dirty="0"/>
        </a:p>
      </dsp:txBody>
      <dsp:txXfrm>
        <a:off x="3805394" y="3144121"/>
        <a:ext cx="3057210" cy="1041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37A3E-7455-40CE-B97E-A59F1D800393}">
      <dsp:nvSpPr>
        <dsp:cNvPr id="0" name=""/>
        <dsp:cNvSpPr/>
      </dsp:nvSpPr>
      <dsp:spPr>
        <a:xfrm>
          <a:off x="2853035" y="72"/>
          <a:ext cx="2523529" cy="1261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epistemico</a:t>
          </a:r>
          <a:endParaRPr lang="it-IT" sz="3400" kern="1200" dirty="0"/>
        </a:p>
      </dsp:txBody>
      <dsp:txXfrm>
        <a:off x="2889991" y="37028"/>
        <a:ext cx="2449617" cy="1187852"/>
      </dsp:txXfrm>
    </dsp:sp>
    <dsp:sp modelId="{2F041AE9-424E-41E3-B7B4-35E4207CC8F3}">
      <dsp:nvSpPr>
        <dsp:cNvPr id="0" name=""/>
        <dsp:cNvSpPr/>
      </dsp:nvSpPr>
      <dsp:spPr>
        <a:xfrm rot="3600000">
          <a:off x="4498094" y="2217591"/>
          <a:ext cx="1320469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kern="1200"/>
        </a:p>
      </dsp:txBody>
      <dsp:txXfrm>
        <a:off x="4630579" y="2305914"/>
        <a:ext cx="1055499" cy="264971"/>
      </dsp:txXfrm>
    </dsp:sp>
    <dsp:sp modelId="{7089B923-4DE0-404B-AB72-D999E195B697}">
      <dsp:nvSpPr>
        <dsp:cNvPr id="0" name=""/>
        <dsp:cNvSpPr/>
      </dsp:nvSpPr>
      <dsp:spPr>
        <a:xfrm>
          <a:off x="4940093" y="3614962"/>
          <a:ext cx="2523529" cy="1261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pragmatico</a:t>
          </a:r>
          <a:endParaRPr lang="it-IT" sz="3400" kern="1200" dirty="0"/>
        </a:p>
      </dsp:txBody>
      <dsp:txXfrm>
        <a:off x="4977049" y="3651918"/>
        <a:ext cx="2449617" cy="1187852"/>
      </dsp:txXfrm>
    </dsp:sp>
    <dsp:sp modelId="{D58CF465-7D61-4DBB-A0C5-AD90FC9F690F}">
      <dsp:nvSpPr>
        <dsp:cNvPr id="0" name=""/>
        <dsp:cNvSpPr/>
      </dsp:nvSpPr>
      <dsp:spPr>
        <a:xfrm rot="10800000">
          <a:off x="3454565" y="4025036"/>
          <a:ext cx="1320469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kern="1200"/>
        </a:p>
      </dsp:txBody>
      <dsp:txXfrm rot="10800000">
        <a:off x="3587050" y="4113359"/>
        <a:ext cx="1055499" cy="264971"/>
      </dsp:txXfrm>
    </dsp:sp>
    <dsp:sp modelId="{C56E07CC-2AC7-4435-84DA-DBF436BB7096}">
      <dsp:nvSpPr>
        <dsp:cNvPr id="0" name=""/>
        <dsp:cNvSpPr/>
      </dsp:nvSpPr>
      <dsp:spPr>
        <a:xfrm>
          <a:off x="765977" y="3614962"/>
          <a:ext cx="2523529" cy="1261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relazionale</a:t>
          </a:r>
          <a:endParaRPr lang="it-IT" sz="3400" kern="1200" dirty="0"/>
        </a:p>
      </dsp:txBody>
      <dsp:txXfrm>
        <a:off x="802933" y="3651918"/>
        <a:ext cx="2449617" cy="1187852"/>
      </dsp:txXfrm>
    </dsp:sp>
    <dsp:sp modelId="{852C0073-8FCD-4544-90B7-3C92C48067CC}">
      <dsp:nvSpPr>
        <dsp:cNvPr id="0" name=""/>
        <dsp:cNvSpPr/>
      </dsp:nvSpPr>
      <dsp:spPr>
        <a:xfrm rot="18000000">
          <a:off x="2411036" y="2217591"/>
          <a:ext cx="1320469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kern="1200"/>
        </a:p>
      </dsp:txBody>
      <dsp:txXfrm>
        <a:off x="2543521" y="2305914"/>
        <a:ext cx="1055499" cy="264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Anelli interconnessi"/>
  <dgm:desc val="Mostra idee o concetti sovrapposti o interconnessi. Le prime sette righe di testo di livello 1 corrispondono a un cerchio. Il testo non utilizzato non viene visualizzato, ma rimane disponibile se si cambia layout.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35488-6515-44F9-84E7-89A64D4E3B9A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BC3A4-F1A4-406F-A227-5205C9A3BE6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71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Dibattito sulla professionalità, saperi</a:t>
            </a:r>
            <a:r>
              <a:rPr lang="it-IT" baseline="0" dirty="0" smtClean="0"/>
              <a:t> caratterizzanti tra teoria e pratica, processi di contaminazione tra saperi teorici e pratici</a:t>
            </a:r>
            <a:endParaRPr lang="fr-FR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BC3A4-F1A4-406F-A227-5205C9A3BE6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107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7DFAEC3-27B0-4B10-AEC0-EB473A4D9031}" type="datetimeFigureOut">
              <a:rPr lang="fr-FR" smtClean="0"/>
              <a:t>27/02/2014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E33956D-981B-4DCB-868E-7614D981345D}" type="slidenum">
              <a:rPr lang="fr-FR" smtClean="0"/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lascuola.it/nuovadidattica/it/home/manuali_lis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9512" y="1371600"/>
            <a:ext cx="8354888" cy="1927225"/>
          </a:xfrm>
        </p:spPr>
        <p:txBody>
          <a:bodyPr/>
          <a:lstStyle/>
          <a:p>
            <a:r>
              <a:rPr lang="it-IT" sz="4400" dirty="0" smtClean="0"/>
              <a:t>La </a:t>
            </a:r>
            <a:r>
              <a:rPr lang="it-IT" sz="4400" dirty="0" err="1" smtClean="0"/>
              <a:t>professionalita’</a:t>
            </a:r>
            <a:r>
              <a:rPr lang="it-IT" sz="4400" dirty="0" smtClean="0"/>
              <a:t> docente</a:t>
            </a:r>
            <a:endParaRPr lang="fr-FR" sz="4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4653136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Patrizia </a:t>
            </a:r>
            <a:r>
              <a:rPr lang="it-IT" dirty="0" err="1" smtClean="0"/>
              <a:t>Magnoler</a:t>
            </a:r>
            <a:endParaRPr lang="it-IT" dirty="0" smtClean="0"/>
          </a:p>
          <a:p>
            <a:r>
              <a:rPr lang="it-IT" dirty="0" smtClean="0"/>
              <a:t>Università degli Studi di Macerata</a:t>
            </a:r>
          </a:p>
          <a:p>
            <a:endParaRPr lang="it-IT" dirty="0"/>
          </a:p>
          <a:p>
            <a:r>
              <a:rPr lang="it-IT" dirty="0" smtClean="0"/>
              <a:t>PAS, 27 febbraio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840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metto 3 7"/>
          <p:cNvSpPr/>
          <p:nvPr/>
        </p:nvSpPr>
        <p:spPr>
          <a:xfrm>
            <a:off x="395536" y="858486"/>
            <a:ext cx="3600400" cy="2448272"/>
          </a:xfrm>
          <a:prstGeom prst="wedgeEllipse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umetto 3 3"/>
          <p:cNvSpPr/>
          <p:nvPr/>
        </p:nvSpPr>
        <p:spPr>
          <a:xfrm>
            <a:off x="5220072" y="1632992"/>
            <a:ext cx="3600400" cy="244827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784215" y="2082622"/>
            <a:ext cx="2536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QUALE INSEGNANTE DIVENTARE  E PERCHE’?</a:t>
            </a:r>
            <a:endParaRPr lang="it-IT" sz="2400" dirty="0"/>
          </a:p>
        </p:txBody>
      </p:sp>
      <p:sp>
        <p:nvSpPr>
          <p:cNvPr id="7" name="Segnaposto contenuto 6"/>
          <p:cNvSpPr txBox="1">
            <a:spLocks noGrp="1"/>
          </p:cNvSpPr>
          <p:nvPr>
            <p:ph idx="1"/>
          </p:nvPr>
        </p:nvSpPr>
        <p:spPr>
          <a:xfrm>
            <a:off x="894420" y="1482457"/>
            <a:ext cx="2602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it-IT" sz="2400" dirty="0" smtClean="0"/>
              <a:t>PERCHE’ DIVENTARE INSEGNANTE?</a:t>
            </a:r>
            <a:endParaRPr lang="it-IT" sz="2400" dirty="0"/>
          </a:p>
        </p:txBody>
      </p:sp>
      <p:sp>
        <p:nvSpPr>
          <p:cNvPr id="9" name="Fumetto 3 8"/>
          <p:cNvSpPr/>
          <p:nvPr/>
        </p:nvSpPr>
        <p:spPr>
          <a:xfrm>
            <a:off x="2183815" y="3552831"/>
            <a:ext cx="3600400" cy="2448272"/>
          </a:xfrm>
          <a:prstGeom prst="wedgeEllipse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contenuto 6"/>
          <p:cNvSpPr txBox="1">
            <a:spLocks/>
          </p:cNvSpPr>
          <p:nvPr/>
        </p:nvSpPr>
        <p:spPr>
          <a:xfrm>
            <a:off x="2694620" y="4139869"/>
            <a:ext cx="2602632" cy="127419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dirty="0" smtClean="0"/>
              <a:t>COME</a:t>
            </a:r>
          </a:p>
          <a:p>
            <a:pPr marL="0" indent="0">
              <a:buFont typeface="Arial" pitchFamily="34" charset="0"/>
              <a:buNone/>
            </a:pPr>
            <a:r>
              <a:rPr lang="it-IT" dirty="0" smtClean="0"/>
              <a:t>DIVENTARE INSEGNANTE?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73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650" name="Oval 2"/>
          <p:cNvSpPr>
            <a:spLocks noChangeArrowheads="1"/>
          </p:cNvSpPr>
          <p:nvPr/>
        </p:nvSpPr>
        <p:spPr bwMode="auto">
          <a:xfrm>
            <a:off x="1289050" y="374650"/>
            <a:ext cx="6351588" cy="6107113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1" name="Line 3"/>
          <p:cNvSpPr>
            <a:spLocks noChangeShapeType="1"/>
          </p:cNvSpPr>
          <p:nvPr/>
        </p:nvSpPr>
        <p:spPr bwMode="auto">
          <a:xfrm flipH="1">
            <a:off x="4471988" y="377825"/>
            <a:ext cx="0" cy="60991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2" name="Line 4"/>
          <p:cNvSpPr>
            <a:spLocks noChangeShapeType="1"/>
          </p:cNvSpPr>
          <p:nvPr/>
        </p:nvSpPr>
        <p:spPr bwMode="auto">
          <a:xfrm>
            <a:off x="1290638" y="3432175"/>
            <a:ext cx="6348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3" name="Line 5"/>
          <p:cNvSpPr>
            <a:spLocks noChangeShapeType="1"/>
          </p:cNvSpPr>
          <p:nvPr/>
        </p:nvSpPr>
        <p:spPr bwMode="auto">
          <a:xfrm flipV="1">
            <a:off x="4464050" y="1308100"/>
            <a:ext cx="2279650" cy="2127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4" name="Line 6"/>
          <p:cNvSpPr>
            <a:spLocks noChangeShapeType="1"/>
          </p:cNvSpPr>
          <p:nvPr/>
        </p:nvSpPr>
        <p:spPr bwMode="auto">
          <a:xfrm>
            <a:off x="4470400" y="3429000"/>
            <a:ext cx="2266950" cy="2127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5" name="Line 7"/>
          <p:cNvSpPr>
            <a:spLocks noChangeShapeType="1"/>
          </p:cNvSpPr>
          <p:nvPr/>
        </p:nvSpPr>
        <p:spPr bwMode="auto">
          <a:xfrm flipH="1">
            <a:off x="2178050" y="3429000"/>
            <a:ext cx="2286000" cy="2127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6" name="Line 8"/>
          <p:cNvSpPr>
            <a:spLocks noChangeShapeType="1"/>
          </p:cNvSpPr>
          <p:nvPr/>
        </p:nvSpPr>
        <p:spPr bwMode="auto">
          <a:xfrm flipH="1" flipV="1">
            <a:off x="2197100" y="1276350"/>
            <a:ext cx="2266950" cy="2152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75657" name="AutoShape 9"/>
          <p:cNvSpPr>
            <a:spLocks noChangeArrowheads="1"/>
          </p:cNvSpPr>
          <p:nvPr/>
        </p:nvSpPr>
        <p:spPr bwMode="auto">
          <a:xfrm>
            <a:off x="3355975" y="2392363"/>
            <a:ext cx="2230438" cy="2079625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505325" y="1109663"/>
            <a:ext cx="1362874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2800" b="0" dirty="0" smtClean="0">
                <a:latin typeface="Arial" charset="0"/>
              </a:rPr>
              <a:t>Istruito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11276" name="Text Box 11"/>
          <p:cNvSpPr txBox="1">
            <a:spLocks noChangeArrowheads="1"/>
          </p:cNvSpPr>
          <p:nvPr/>
        </p:nvSpPr>
        <p:spPr bwMode="auto">
          <a:xfrm>
            <a:off x="5508625" y="2489200"/>
            <a:ext cx="168770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3200" b="0" dirty="0" smtClean="0">
                <a:latin typeface="Arial" charset="0"/>
              </a:rPr>
              <a:t>Tecnico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11277" name="Text Box 12"/>
          <p:cNvSpPr txBox="1">
            <a:spLocks noChangeArrowheads="1"/>
          </p:cNvSpPr>
          <p:nvPr/>
        </p:nvSpPr>
        <p:spPr bwMode="auto">
          <a:xfrm>
            <a:off x="4606925" y="5092700"/>
            <a:ext cx="2053767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3200" b="0" dirty="0" smtClean="0">
                <a:latin typeface="Arial" charset="0"/>
              </a:rPr>
              <a:t>Riflessivo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11278" name="Text Box 13"/>
          <p:cNvSpPr txBox="1">
            <a:spLocks noChangeArrowheads="1"/>
          </p:cNvSpPr>
          <p:nvPr/>
        </p:nvSpPr>
        <p:spPr bwMode="auto">
          <a:xfrm>
            <a:off x="1701800" y="3811588"/>
            <a:ext cx="182453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3200" b="0" dirty="0" smtClean="0">
                <a:latin typeface="Arial" charset="0"/>
              </a:rPr>
              <a:t>Persona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11279" name="Text Box 14"/>
          <p:cNvSpPr txBox="1">
            <a:spLocks noChangeArrowheads="1"/>
          </p:cNvSpPr>
          <p:nvPr/>
        </p:nvSpPr>
        <p:spPr bwMode="auto">
          <a:xfrm>
            <a:off x="2909502" y="4846478"/>
            <a:ext cx="1460656" cy="10772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3200" b="0" dirty="0" smtClean="0">
                <a:latin typeface="Arial" charset="0"/>
              </a:rPr>
              <a:t>Attore </a:t>
            </a:r>
          </a:p>
          <a:p>
            <a:pPr defTabSz="762000"/>
            <a:r>
              <a:rPr lang="it-IT" sz="3200" b="0" dirty="0" smtClean="0">
                <a:latin typeface="Arial" charset="0"/>
              </a:rPr>
              <a:t>sociale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11280" name="Text Box 15"/>
          <p:cNvSpPr txBox="1">
            <a:spLocks noChangeArrowheads="1"/>
          </p:cNvSpPr>
          <p:nvPr/>
        </p:nvSpPr>
        <p:spPr bwMode="auto">
          <a:xfrm>
            <a:off x="5670550" y="3824288"/>
            <a:ext cx="1915909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3200" dirty="0" smtClean="0">
                <a:latin typeface="Arial" charset="0"/>
              </a:rPr>
              <a:t>Artigiano </a:t>
            </a:r>
            <a:endParaRPr lang="it-IT" sz="3200" b="0" dirty="0">
              <a:latin typeface="Arial" charset="0"/>
            </a:endParaRPr>
          </a:p>
        </p:txBody>
      </p:sp>
      <p:sp>
        <p:nvSpPr>
          <p:cNvPr id="11282" name="Text Box 17"/>
          <p:cNvSpPr txBox="1">
            <a:spLocks noChangeArrowheads="1"/>
          </p:cNvSpPr>
          <p:nvPr/>
        </p:nvSpPr>
        <p:spPr bwMode="auto">
          <a:xfrm>
            <a:off x="3509987" y="3239686"/>
            <a:ext cx="1854995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2000" dirty="0" smtClean="0">
                <a:solidFill>
                  <a:srgbClr val="D53509"/>
                </a:solidFill>
                <a:latin typeface="Arial" charset="0"/>
              </a:rPr>
              <a:t>INSEGNANTE</a:t>
            </a:r>
            <a:endParaRPr lang="it-IT" sz="2000" dirty="0">
              <a:solidFill>
                <a:srgbClr val="D53509"/>
              </a:solidFill>
              <a:latin typeface="Arial" charset="0"/>
            </a:endParaRPr>
          </a:p>
        </p:txBody>
      </p:sp>
      <p:sp>
        <p:nvSpPr>
          <p:cNvPr id="11283" name="Text Box 18"/>
          <p:cNvSpPr txBox="1">
            <a:spLocks noChangeArrowheads="1"/>
          </p:cNvSpPr>
          <p:nvPr/>
        </p:nvSpPr>
        <p:spPr bwMode="auto">
          <a:xfrm>
            <a:off x="1402039" y="2577743"/>
            <a:ext cx="2124299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2800" b="0" dirty="0" smtClean="0">
                <a:latin typeface="Arial" charset="0"/>
              </a:rPr>
              <a:t>Ricercatore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684213" y="0"/>
            <a:ext cx="2225289" cy="40011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9050">
            <a:solidFill>
              <a:schemeClr val="accent5">
                <a:lumMod val="7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>
              <a:defRPr/>
            </a:pPr>
            <a:r>
              <a:rPr lang="it-IT" sz="2000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 è l’insegnante</a:t>
            </a:r>
            <a:endParaRPr lang="it-IT" sz="2000" i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2909502" y="1046490"/>
            <a:ext cx="120097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it-IT" sz="2800" b="0" dirty="0" smtClean="0">
                <a:latin typeface="Arial" charset="0"/>
              </a:rPr>
              <a:t>…….. </a:t>
            </a:r>
            <a:endParaRPr lang="it-IT" sz="2800" b="0" dirty="0">
              <a:latin typeface="Arial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876256" y="447943"/>
            <a:ext cx="226774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ALL’INTERNO DI UNA ORGANIZZAZIONE</a:t>
            </a:r>
            <a:endParaRPr lang="it-IT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6876256" y="5805264"/>
            <a:ext cx="22677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ALL’INTERNO DI UNA CULTURA</a:t>
            </a:r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0" y="486418"/>
            <a:ext cx="22677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CON INDICAZIONI-</a:t>
            </a:r>
          </a:p>
          <a:p>
            <a:r>
              <a:rPr lang="it-IT" dirty="0" smtClean="0"/>
              <a:t>PRESCRIZIONI</a:t>
            </a:r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118918" y="6021288"/>
            <a:ext cx="22677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CON MARGINI DI </a:t>
            </a:r>
          </a:p>
          <a:p>
            <a:r>
              <a:rPr lang="it-IT" dirty="0" smtClean="0"/>
              <a:t>AUTONOMIA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438843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insegnanti «devono»….</a:t>
            </a:r>
            <a:endParaRPr lang="fr-FR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237695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2699792" y="1700808"/>
            <a:ext cx="2664296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IL COMPITO</a:t>
            </a:r>
            <a:endParaRPr lang="fr-FR" sz="28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580112" y="4391526"/>
            <a:ext cx="2664296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L’ATTIVITA’</a:t>
            </a:r>
            <a:endParaRPr lang="fr-FR" sz="28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912260" y="6093296"/>
            <a:ext cx="190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Leplat</a:t>
            </a:r>
            <a:r>
              <a:rPr lang="it-IT" dirty="0" smtClean="0"/>
              <a:t>, 1997 </a:t>
            </a:r>
            <a:r>
              <a:rPr lang="it-IT" dirty="0" err="1" smtClean="0"/>
              <a:t>Clot</a:t>
            </a:r>
            <a:r>
              <a:rPr lang="it-IT" dirty="0" smtClean="0"/>
              <a:t>, 2008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955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PROFILO DI COMPETENZE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Definisce la figura professionale</a:t>
            </a:r>
          </a:p>
          <a:p>
            <a:r>
              <a:rPr lang="it-IT" dirty="0" smtClean="0"/>
              <a:t>Definisce l’ambito di competenza</a:t>
            </a:r>
          </a:p>
          <a:p>
            <a:r>
              <a:rPr lang="it-IT" dirty="0" smtClean="0"/>
              <a:t>Orienta la formazione</a:t>
            </a:r>
          </a:p>
          <a:p>
            <a:r>
              <a:rPr lang="it-IT" dirty="0" smtClean="0"/>
              <a:t>Connette saperi teorico-pratici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PERMETTE DI</a:t>
            </a:r>
          </a:p>
          <a:p>
            <a:pPr marL="0" indent="0">
              <a:buNone/>
            </a:pPr>
            <a:r>
              <a:rPr lang="it-IT" dirty="0" smtClean="0"/>
              <a:t>Identificare lo scarto tra «prescritto e reale»</a:t>
            </a:r>
          </a:p>
          <a:p>
            <a:pPr marL="0" indent="0">
              <a:buNone/>
            </a:pPr>
            <a:r>
              <a:rPr lang="it-IT" dirty="0" smtClean="0"/>
              <a:t>Individuare percorsi auto-co formativi per lo sviluppo professionale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15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profilo professionale dell’insegnante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1. La formazione iniziale degli insegnanti di cui all'articolo 1 </a:t>
            </a:r>
            <a:r>
              <a:rPr lang="it-IT" dirty="0" smtClean="0"/>
              <a:t>è 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finalizzata a qualificare e valorizzare la funzione docente </a:t>
            </a:r>
            <a:r>
              <a:rPr lang="it-IT" dirty="0" smtClean="0"/>
              <a:t>attraverso </a:t>
            </a:r>
            <a:r>
              <a:rPr lang="it-IT" b="1" dirty="0">
                <a:solidFill>
                  <a:schemeClr val="accent1"/>
                </a:solidFill>
              </a:rPr>
              <a:t>l'acquisizione di competenze disciplinari, </a:t>
            </a:r>
            <a:r>
              <a:rPr lang="it-IT" b="1" dirty="0" smtClean="0">
                <a:solidFill>
                  <a:schemeClr val="accent1"/>
                </a:solidFill>
              </a:rPr>
              <a:t>psico-pedagogiche</a:t>
            </a:r>
            <a:r>
              <a:rPr lang="it-IT" b="1" dirty="0">
                <a:solidFill>
                  <a:schemeClr val="accent1"/>
                </a:solidFill>
              </a:rPr>
              <a:t>, metodologico-didattiche, organizzative e </a:t>
            </a:r>
            <a:r>
              <a:rPr lang="it-IT" b="1" dirty="0" smtClean="0">
                <a:solidFill>
                  <a:schemeClr val="accent1"/>
                </a:solidFill>
              </a:rPr>
              <a:t>relazionali </a:t>
            </a:r>
            <a:r>
              <a:rPr lang="it-IT" dirty="0"/>
              <a:t>necessarie a far raggiungere agli allievi i risultati di </a:t>
            </a:r>
            <a:r>
              <a:rPr lang="it-IT" dirty="0" smtClean="0"/>
              <a:t>apprendimento </a:t>
            </a:r>
            <a:r>
              <a:rPr lang="it-IT" dirty="0"/>
              <a:t>previsti dall'ordinamento vigente. </a:t>
            </a:r>
          </a:p>
          <a:p>
            <a:pPr marL="0" indent="0">
              <a:buNone/>
            </a:pPr>
            <a:r>
              <a:rPr lang="it-IT" dirty="0"/>
              <a:t>2. E' parte integrante della formazione iniziale dei docenti </a:t>
            </a:r>
            <a:r>
              <a:rPr lang="it-IT" dirty="0" smtClean="0"/>
              <a:t>l'acquisizione </a:t>
            </a:r>
            <a:r>
              <a:rPr lang="it-IT" dirty="0"/>
              <a:t>delle </a:t>
            </a:r>
            <a:r>
              <a:rPr lang="it-IT" b="1" dirty="0">
                <a:solidFill>
                  <a:schemeClr val="accent1"/>
                </a:solidFill>
              </a:rPr>
              <a:t>competenze necessarie allo sviluppo e al </a:t>
            </a:r>
            <a:r>
              <a:rPr lang="it-IT" b="1" dirty="0" smtClean="0">
                <a:solidFill>
                  <a:schemeClr val="accent1"/>
                </a:solidFill>
              </a:rPr>
              <a:t>sostegno </a:t>
            </a:r>
            <a:r>
              <a:rPr lang="it-IT" b="1" dirty="0">
                <a:solidFill>
                  <a:schemeClr val="accent1"/>
                </a:solidFill>
              </a:rPr>
              <a:t>dell'autonomia delle istituzioni scolastiche </a:t>
            </a:r>
            <a:r>
              <a:rPr lang="it-IT" dirty="0"/>
              <a:t>secondo i </a:t>
            </a:r>
            <a:r>
              <a:rPr lang="it-IT" dirty="0" smtClean="0"/>
              <a:t>principi </a:t>
            </a:r>
            <a:r>
              <a:rPr lang="it-IT" dirty="0"/>
              <a:t>definiti dal decreto del Presidente della Repubblica 8 marzo </a:t>
            </a:r>
            <a:r>
              <a:rPr lang="it-IT" dirty="0" smtClean="0"/>
              <a:t>1999</a:t>
            </a:r>
            <a:r>
              <a:rPr lang="it-IT" dirty="0"/>
              <a:t>, n. 275. </a:t>
            </a:r>
          </a:p>
          <a:p>
            <a:pPr marL="0" indent="0">
              <a:buNone/>
            </a:pPr>
            <a:r>
              <a:rPr lang="it-IT" dirty="0"/>
              <a:t>3. Le competenze di cui ai commi 1 e 2 costituiscono il fondamento </a:t>
            </a:r>
            <a:r>
              <a:rPr lang="it-IT" dirty="0" err="1" smtClean="0"/>
              <a:t>dell'unitarieta</a:t>
            </a:r>
            <a:r>
              <a:rPr lang="it-IT" dirty="0" err="1"/>
              <a:t>'</a:t>
            </a:r>
            <a:r>
              <a:rPr lang="it-IT" dirty="0"/>
              <a:t> della funzione docente.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(DM 249/2010)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908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Dieci nuove competenze per insegnare </a:t>
            </a:r>
            <a:r>
              <a:rPr lang="it-IT" sz="2000" dirty="0" smtClean="0"/>
              <a:t>(</a:t>
            </a:r>
            <a:r>
              <a:rPr lang="it-IT" sz="2000" dirty="0" err="1" smtClean="0"/>
              <a:t>Perrenoud</a:t>
            </a:r>
            <a:r>
              <a:rPr lang="it-IT" sz="2000" dirty="0" smtClean="0"/>
              <a:t>, 2002)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i="1" dirty="0"/>
              <a:t>Organizzare e animare le situazioni di apprendimento</a:t>
            </a:r>
            <a:endParaRPr lang="fr-FR" dirty="0"/>
          </a:p>
          <a:p>
            <a:r>
              <a:rPr lang="it-IT" i="1" dirty="0"/>
              <a:t>Gestire la progressione dell’apprendimento</a:t>
            </a:r>
            <a:endParaRPr lang="fr-FR" dirty="0"/>
          </a:p>
          <a:p>
            <a:r>
              <a:rPr lang="it-IT" i="1" dirty="0"/>
              <a:t>Osservare e valutare gli studenti nelle situazioni di apprendimento, secondo un approccio formativo.</a:t>
            </a:r>
            <a:endParaRPr lang="fr-FR" dirty="0"/>
          </a:p>
          <a:p>
            <a:r>
              <a:rPr lang="it-IT" i="1" dirty="0"/>
              <a:t>Coinvolgere gli studenti nel loro apprendimento e nel loro lavoro</a:t>
            </a:r>
            <a:endParaRPr lang="fr-FR" dirty="0"/>
          </a:p>
          <a:p>
            <a:r>
              <a:rPr lang="it-IT" i="1" dirty="0"/>
              <a:t>Lavorare in gruppo</a:t>
            </a:r>
            <a:endParaRPr lang="fr-FR" dirty="0"/>
          </a:p>
          <a:p>
            <a:r>
              <a:rPr lang="it-IT" i="1" dirty="0"/>
              <a:t>Partecipare alla gestione della scuola</a:t>
            </a:r>
            <a:endParaRPr lang="fr-FR" dirty="0"/>
          </a:p>
          <a:p>
            <a:r>
              <a:rPr lang="it-IT" i="1" dirty="0"/>
              <a:t>Informare </a:t>
            </a:r>
            <a:r>
              <a:rPr lang="it-IT" i="1" dirty="0" smtClean="0"/>
              <a:t>coinvolgere </a:t>
            </a:r>
            <a:r>
              <a:rPr lang="it-IT" i="1" dirty="0"/>
              <a:t>i </a:t>
            </a:r>
            <a:r>
              <a:rPr lang="it-IT" i="1" dirty="0" smtClean="0"/>
              <a:t>genitori</a:t>
            </a:r>
          </a:p>
          <a:p>
            <a:r>
              <a:rPr lang="it-IT" i="1" dirty="0"/>
              <a:t>Servirsi delle nuove tecnologie</a:t>
            </a:r>
            <a:endParaRPr lang="fr-FR" dirty="0"/>
          </a:p>
          <a:p>
            <a:r>
              <a:rPr lang="it-IT" i="1" dirty="0"/>
              <a:t>Affrontare i doveri e i problemi etici della professione.</a:t>
            </a:r>
            <a:endParaRPr lang="fr-FR" dirty="0"/>
          </a:p>
          <a:p>
            <a:r>
              <a:rPr lang="it-IT" i="1" dirty="0"/>
              <a:t>Curare la propria formazione continua</a:t>
            </a:r>
            <a:endParaRPr lang="fr-FR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418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349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it-IT" sz="3600" dirty="0" err="1" smtClean="0"/>
              <a:t>Référentiel</a:t>
            </a:r>
            <a:r>
              <a:rPr lang="it-IT" sz="3600" dirty="0" smtClean="0"/>
              <a:t>, MEQ</a:t>
            </a:r>
            <a:r>
              <a:rPr lang="it-IT" sz="3600" dirty="0"/>
              <a:t>, 2001</a:t>
            </a:r>
            <a:r>
              <a:rPr lang="it-IT" dirty="0"/>
              <a:t/>
            </a:r>
            <a:br>
              <a:rPr lang="it-IT" dirty="0"/>
            </a:br>
            <a:r>
              <a:rPr lang="it-IT" sz="1800" b="1" dirty="0"/>
              <a:t>http://www.mels.gouv.qc.ca/fileadmin/site_web/documents/publications/anterieur/form_ens_prof.pdf</a:t>
            </a:r>
            <a:endParaRPr lang="it-IT" sz="2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3492"/>
            <a:ext cx="864096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2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Chi è il professionista?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4000" dirty="0" smtClean="0"/>
              <a:t>Colui che </a:t>
            </a:r>
          </a:p>
          <a:p>
            <a:pPr lvl="1">
              <a:buFontTx/>
              <a:buChar char="-"/>
            </a:pPr>
            <a:r>
              <a:rPr lang="it-IT" sz="3600" dirty="0"/>
              <a:t>p</a:t>
            </a:r>
            <a:r>
              <a:rPr lang="it-IT" sz="3600" dirty="0" smtClean="0"/>
              <a:t>ossiede un sapere specialistico che deriva da una formazione di alto livello</a:t>
            </a:r>
          </a:p>
          <a:p>
            <a:pPr lvl="1">
              <a:buFontTx/>
              <a:buChar char="-"/>
            </a:pPr>
            <a:r>
              <a:rPr lang="it-IT" sz="3600" dirty="0"/>
              <a:t>a</a:t>
            </a:r>
            <a:r>
              <a:rPr lang="it-IT" sz="3600" dirty="0" smtClean="0"/>
              <a:t>gisce secondo responsabilità (</a:t>
            </a:r>
            <a:r>
              <a:rPr lang="it-IT" sz="3600" dirty="0" err="1" smtClean="0"/>
              <a:t>mission</a:t>
            </a:r>
            <a:r>
              <a:rPr lang="it-IT" sz="3600" dirty="0" smtClean="0"/>
              <a:t> sociale e di categoria)</a:t>
            </a:r>
          </a:p>
          <a:p>
            <a:pPr lvl="1">
              <a:buFontTx/>
              <a:buChar char="-"/>
            </a:pPr>
            <a:r>
              <a:rPr lang="it-IT" sz="3600" dirty="0"/>
              <a:t>è</a:t>
            </a:r>
            <a:r>
              <a:rPr lang="it-IT" sz="3600" dirty="0" smtClean="0"/>
              <a:t> autonomo nell’agire</a:t>
            </a:r>
          </a:p>
          <a:p>
            <a:pPr marL="274320" lvl="1" indent="0">
              <a:buNone/>
            </a:pPr>
            <a:endParaRPr lang="it-IT" sz="3200" dirty="0" smtClean="0"/>
          </a:p>
          <a:p>
            <a:pPr lvl="1">
              <a:buFontTx/>
              <a:buChar char="-"/>
            </a:pP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015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533400"/>
            <a:ext cx="8568952" cy="591344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Dalla formazione alla professionalizzazione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044443542"/>
              </p:ext>
            </p:extLst>
          </p:nvPr>
        </p:nvGraphicFramePr>
        <p:xfrm>
          <a:off x="323528" y="1268760"/>
          <a:ext cx="8568952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ccia curva 4"/>
          <p:cNvSpPr/>
          <p:nvPr/>
        </p:nvSpPr>
        <p:spPr>
          <a:xfrm>
            <a:off x="107504" y="1988840"/>
            <a:ext cx="360040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7" name="Freccia curva 6"/>
          <p:cNvSpPr/>
          <p:nvPr/>
        </p:nvSpPr>
        <p:spPr>
          <a:xfrm rot="10800000" flipH="1">
            <a:off x="107504" y="3725416"/>
            <a:ext cx="360040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Professionalità docente</a:t>
            </a:r>
            <a:endParaRPr lang="fr-FR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759638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reccia in su 5"/>
          <p:cNvSpPr/>
          <p:nvPr/>
        </p:nvSpPr>
        <p:spPr>
          <a:xfrm>
            <a:off x="7884368" y="1641911"/>
            <a:ext cx="1008112" cy="468052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ccia in su 7"/>
          <p:cNvSpPr/>
          <p:nvPr/>
        </p:nvSpPr>
        <p:spPr>
          <a:xfrm rot="10800000">
            <a:off x="323528" y="1787206"/>
            <a:ext cx="1008112" cy="468052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CasellaDiTesto 8"/>
          <p:cNvSpPr txBox="1"/>
          <p:nvPr/>
        </p:nvSpPr>
        <p:spPr>
          <a:xfrm rot="5400000">
            <a:off x="-1480739" y="3797505"/>
            <a:ext cx="4616648" cy="3693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b="1" dirty="0" smtClean="0"/>
              <a:t>PRAGMAT</a:t>
            </a:r>
          </a:p>
          <a:p>
            <a:r>
              <a:rPr lang="it-IT" b="1" dirty="0" smtClean="0"/>
              <a:t>I</a:t>
            </a:r>
          </a:p>
          <a:p>
            <a:r>
              <a:rPr lang="it-IT" b="1" dirty="0" smtClean="0"/>
              <a:t>ZZAZ</a:t>
            </a:r>
          </a:p>
          <a:p>
            <a:r>
              <a:rPr lang="it-IT" b="1" dirty="0" smtClean="0"/>
              <a:t>I</a:t>
            </a:r>
          </a:p>
          <a:p>
            <a:r>
              <a:rPr lang="it-IT" b="1" dirty="0" smtClean="0"/>
              <a:t>ONE</a:t>
            </a:r>
            <a:endParaRPr lang="fr-FR" b="1" dirty="0"/>
          </a:p>
        </p:txBody>
      </p:sp>
      <p:sp>
        <p:nvSpPr>
          <p:cNvPr id="10" name="CasellaDiTesto 9"/>
          <p:cNvSpPr txBox="1"/>
          <p:nvPr/>
        </p:nvSpPr>
        <p:spPr>
          <a:xfrm rot="5400000">
            <a:off x="6080100" y="3912769"/>
            <a:ext cx="4616648" cy="3693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b="1" dirty="0" smtClean="0"/>
              <a:t>EP</a:t>
            </a:r>
          </a:p>
          <a:p>
            <a:r>
              <a:rPr lang="it-IT" b="1" dirty="0" smtClean="0"/>
              <a:t>I</a:t>
            </a:r>
          </a:p>
          <a:p>
            <a:r>
              <a:rPr lang="it-IT" b="1" dirty="0" smtClean="0"/>
              <a:t>STEM</a:t>
            </a:r>
          </a:p>
          <a:p>
            <a:r>
              <a:rPr lang="it-IT" b="1" dirty="0"/>
              <a:t>I</a:t>
            </a:r>
            <a:endParaRPr lang="it-IT" b="1" dirty="0" smtClean="0"/>
          </a:p>
          <a:p>
            <a:r>
              <a:rPr lang="it-IT" b="1" dirty="0" smtClean="0"/>
              <a:t>ZZAZ</a:t>
            </a:r>
          </a:p>
          <a:p>
            <a:r>
              <a:rPr lang="it-IT" b="1" dirty="0" smtClean="0"/>
              <a:t>I</a:t>
            </a:r>
          </a:p>
          <a:p>
            <a:r>
              <a:rPr lang="it-IT" b="1" dirty="0" smtClean="0"/>
              <a:t>ONE</a:t>
            </a:r>
            <a:endParaRPr lang="fr-FR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059832" y="646772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Altet</a:t>
            </a:r>
            <a:r>
              <a:rPr lang="it-IT" dirty="0" smtClean="0"/>
              <a:t>, 1996; </a:t>
            </a:r>
            <a:r>
              <a:rPr lang="it-IT" dirty="0" err="1" smtClean="0"/>
              <a:t>Pastré</a:t>
            </a:r>
            <a:r>
              <a:rPr lang="it-IT" dirty="0" smtClean="0"/>
              <a:t>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45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registri nell’insegnamento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2772260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635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Come sviluppare le competenze professionali?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3600" dirty="0" smtClean="0"/>
              <a:t>La pratica </a:t>
            </a:r>
            <a:r>
              <a:rPr lang="it-IT" sz="2600" dirty="0" smtClean="0"/>
              <a:t>(la logica dell’azione)</a:t>
            </a:r>
          </a:p>
          <a:p>
            <a:r>
              <a:rPr lang="it-IT" sz="3600" dirty="0" smtClean="0"/>
              <a:t>La risoluzione di problemi</a:t>
            </a:r>
          </a:p>
          <a:p>
            <a:r>
              <a:rPr lang="it-IT" sz="3600" dirty="0" smtClean="0"/>
              <a:t>La riflessione sulla pratica </a:t>
            </a:r>
            <a:r>
              <a:rPr lang="it-IT" sz="3000" dirty="0" smtClean="0"/>
              <a:t>(logica della riflessione sull’azione, auto e co-confronto)</a:t>
            </a:r>
            <a:endParaRPr lang="it-IT" sz="3600" dirty="0" smtClean="0"/>
          </a:p>
          <a:p>
            <a:r>
              <a:rPr lang="it-IT" sz="3600" dirty="0" smtClean="0"/>
              <a:t>La riflessione «anticipatrice» per il cambiamento</a:t>
            </a:r>
          </a:p>
          <a:p>
            <a:r>
              <a:rPr lang="it-IT" sz="3600" dirty="0" smtClean="0"/>
              <a:t>La connessione tra saperi pratici e saperi teorici </a:t>
            </a:r>
            <a:r>
              <a:rPr lang="it-IT" sz="3000" dirty="0" smtClean="0"/>
              <a:t>(</a:t>
            </a:r>
            <a:r>
              <a:rPr lang="it-IT" sz="3000" dirty="0" err="1" smtClean="0"/>
              <a:t>pragmatizzazione</a:t>
            </a:r>
            <a:r>
              <a:rPr lang="it-IT" sz="3000" dirty="0" smtClean="0"/>
              <a:t>, </a:t>
            </a:r>
            <a:r>
              <a:rPr lang="it-IT" sz="3000" dirty="0" err="1" smtClean="0"/>
              <a:t>trasmutation</a:t>
            </a:r>
            <a:r>
              <a:rPr lang="it-IT" sz="3000" dirty="0" smtClean="0"/>
              <a:t>..)</a:t>
            </a:r>
            <a:endParaRPr lang="it-IT" sz="3600" dirty="0" smtClean="0"/>
          </a:p>
          <a:p>
            <a:r>
              <a:rPr lang="it-IT" sz="3600" dirty="0" smtClean="0"/>
              <a:t>Tra un «produrre» e «costruire» </a:t>
            </a:r>
            <a:r>
              <a:rPr lang="it-IT" sz="3000" dirty="0" smtClean="0"/>
              <a:t>(</a:t>
            </a:r>
            <a:r>
              <a:rPr lang="it-IT" sz="3000" dirty="0" err="1" smtClean="0"/>
              <a:t>Samurçay</a:t>
            </a:r>
            <a:r>
              <a:rPr lang="it-IT" sz="3000" dirty="0" smtClean="0"/>
              <a:t>, </a:t>
            </a:r>
            <a:r>
              <a:rPr lang="it-IT" sz="3000" dirty="0" err="1" smtClean="0"/>
              <a:t>Rabardel</a:t>
            </a:r>
            <a:r>
              <a:rPr lang="it-IT" sz="3000" dirty="0" smtClean="0"/>
              <a:t>, 2004). 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13992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L’attività produttiva e costruttiva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Produttiva</a:t>
            </a:r>
            <a:r>
              <a:rPr lang="it-IT" dirty="0" smtClean="0"/>
              <a:t>: scopi, regole d’azione, regole di acquisizione di informazione e controllo che permettono di giungere a ciò che sono i principi ritenuti «veri»</a:t>
            </a:r>
          </a:p>
          <a:p>
            <a:endParaRPr lang="it-IT" dirty="0"/>
          </a:p>
          <a:p>
            <a:r>
              <a:rPr lang="it-IT" b="1" dirty="0" smtClean="0">
                <a:solidFill>
                  <a:schemeClr val="accent1"/>
                </a:solidFill>
              </a:rPr>
              <a:t>Costruttiva</a:t>
            </a:r>
            <a:r>
              <a:rPr lang="it-IT" dirty="0" smtClean="0"/>
              <a:t>: conoscenza </a:t>
            </a:r>
            <a:r>
              <a:rPr lang="it-IT" dirty="0"/>
              <a:t>del sé a partire dalle tracce d’azione per giungere all’auto-progettazione professionale.</a:t>
            </a:r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La co-esplicitazione: permette di collegare gli elementi osservabili con i processi soggiacenti e con la loro genesi.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8418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Dispositivi per la professionalizzazione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Analisi di pratica (</a:t>
            </a:r>
            <a:r>
              <a:rPr lang="it-IT" sz="3600" dirty="0" err="1" smtClean="0"/>
              <a:t>Altet</a:t>
            </a:r>
            <a:r>
              <a:rPr lang="it-IT" sz="3600" dirty="0" smtClean="0"/>
              <a:t>, 2009)</a:t>
            </a:r>
          </a:p>
          <a:p>
            <a:r>
              <a:rPr lang="it-IT" sz="3600" dirty="0" smtClean="0"/>
              <a:t>Il </a:t>
            </a:r>
            <a:r>
              <a:rPr lang="it-IT" sz="3600" i="1" dirty="0" err="1" smtClean="0"/>
              <a:t>mémoire</a:t>
            </a:r>
            <a:r>
              <a:rPr lang="it-IT" sz="3600" dirty="0" smtClean="0"/>
              <a:t> (la scrittura che pensa il problema)</a:t>
            </a:r>
          </a:p>
          <a:p>
            <a:r>
              <a:rPr lang="it-IT" sz="3600" dirty="0"/>
              <a:t>L’analisi plurale </a:t>
            </a:r>
            <a:r>
              <a:rPr lang="it-IT" sz="3200" dirty="0" smtClean="0"/>
              <a:t>(più figure professionali e l’intenzionalità dell’insegnante)</a:t>
            </a:r>
            <a:endParaRPr lang="it-IT" sz="3200" dirty="0"/>
          </a:p>
          <a:p>
            <a:r>
              <a:rPr lang="it-IT" sz="3600" dirty="0" smtClean="0"/>
              <a:t>Condivisione delle pratiche situate e documentate (</a:t>
            </a:r>
            <a:r>
              <a:rPr lang="it-IT" sz="2800" dirty="0" smtClean="0"/>
              <a:t>processo di doppia trasformazione</a:t>
            </a:r>
            <a:r>
              <a:rPr lang="it-IT" sz="3600" dirty="0" smtClean="0"/>
              <a:t>)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27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sfida del progetto di ricerca-formazione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68952" cy="54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39552" y="620688"/>
            <a:ext cx="7992888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..oltre le buone pratiche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40968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L’organizzazione «scuola» che apprende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 smtClean="0"/>
              <a:t>Vi è una comunità professionale in apprendimento</a:t>
            </a:r>
          </a:p>
          <a:p>
            <a:pPr lvl="1"/>
            <a:r>
              <a:rPr lang="it-IT" sz="2800" dirty="0" smtClean="0"/>
              <a:t>Condividere norme e valori</a:t>
            </a:r>
          </a:p>
          <a:p>
            <a:pPr lvl="1"/>
            <a:r>
              <a:rPr lang="it-IT" sz="2800" dirty="0" smtClean="0"/>
              <a:t>Focus sull’apprendimento e lo sviluppo delle competenze negli studenti</a:t>
            </a:r>
          </a:p>
          <a:p>
            <a:pPr lvl="1"/>
            <a:r>
              <a:rPr lang="it-IT" sz="2800" dirty="0" smtClean="0"/>
              <a:t>Collaborazione centrata sull’insegnamento</a:t>
            </a:r>
          </a:p>
          <a:p>
            <a:pPr lvl="1"/>
            <a:r>
              <a:rPr lang="it-IT" sz="2800" dirty="0" smtClean="0"/>
              <a:t>De-privatizzazione della pratica</a:t>
            </a:r>
          </a:p>
          <a:p>
            <a:pPr lvl="1"/>
            <a:r>
              <a:rPr lang="it-IT" sz="2800" dirty="0" smtClean="0"/>
              <a:t>Dialogo riflessivo (perché un professionista sa fare, sa argomentare, sa dire)</a:t>
            </a: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104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Materiali di studio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Cartaceo: Rivoltella, P.C., Rossi. P.G. «L’agire didattico», La Scuola, 2012, CAPITOLI 16 e 20 (</a:t>
            </a:r>
            <a:r>
              <a:rPr lang="it-IT" smtClean="0"/>
              <a:t>due capitoli)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On line : sito del manuale con approfondimenti</a:t>
            </a:r>
          </a:p>
          <a:p>
            <a:pPr marL="0" indent="0">
              <a:buNone/>
            </a:pPr>
            <a:r>
              <a:rPr lang="it-IT" dirty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lascuola.it/nuovadidattica/it/home/manuali_list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Materiali delle lezioni (slide)</a:t>
            </a:r>
          </a:p>
          <a:p>
            <a:pPr marL="0" indent="0">
              <a:buNone/>
            </a:pPr>
            <a:r>
              <a:rPr lang="it-IT" dirty="0" smtClean="0"/>
              <a:t>Altri materiali di approfondimento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 smtClean="0"/>
              <a:t>PROVA FINALE</a:t>
            </a:r>
          </a:p>
          <a:p>
            <a:pPr marL="0" indent="0">
              <a:buNone/>
            </a:pPr>
            <a:r>
              <a:rPr lang="it-IT" dirty="0" smtClean="0"/>
              <a:t>Quesiti con risposta a scelta multipla.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642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3863"/>
            <a:ext cx="9036496" cy="631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971600" y="0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LO SVILUPPO ORGANIZZATIVO</a:t>
            </a:r>
            <a:endParaRPr lang="it-IT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0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hiaro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736</Words>
  <Application>Microsoft Office PowerPoint</Application>
  <PresentationFormat>Presentazione su schermo (4:3)</PresentationFormat>
  <Paragraphs>139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1_Chiaro</vt:lpstr>
      <vt:lpstr>La professionalita’ docente</vt:lpstr>
      <vt:lpstr>Presentazione standard di PowerPoint</vt:lpstr>
      <vt:lpstr>Presentazione standard di PowerPoint</vt:lpstr>
      <vt:lpstr>Gli insegnanti «devono»….</vt:lpstr>
      <vt:lpstr>IL PROFILO DI COMPETENZE</vt:lpstr>
      <vt:lpstr>Il profilo professionale dell’insegnante</vt:lpstr>
      <vt:lpstr>Dieci nuove competenze per insegnare (Perrenoud, 2002)</vt:lpstr>
      <vt:lpstr>Référentiel, MEQ, 2001 http://www.mels.gouv.qc.ca/fileadmin/site_web/documents/publications/anterieur/form_ens_prof.pdf</vt:lpstr>
      <vt:lpstr>Chi è il professionista?</vt:lpstr>
      <vt:lpstr>Dalla formazione alla professionalizzazione</vt:lpstr>
      <vt:lpstr>Professionalità docente</vt:lpstr>
      <vt:lpstr>I registri nell’insegnamento</vt:lpstr>
      <vt:lpstr>Come sviluppare le competenze professionali?</vt:lpstr>
      <vt:lpstr>L’attività produttiva e costruttiva</vt:lpstr>
      <vt:lpstr>Dispositivi per la professionalizzazione</vt:lpstr>
      <vt:lpstr>La sfida del progetto di ricerca-formazione</vt:lpstr>
      <vt:lpstr>L’organizzazione «scuola» che apprende</vt:lpstr>
      <vt:lpstr>Materiali di studio 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standard</dc:creator>
  <cp:lastModifiedBy>standard</cp:lastModifiedBy>
  <cp:revision>62</cp:revision>
  <dcterms:created xsi:type="dcterms:W3CDTF">2013-10-15T15:36:35Z</dcterms:created>
  <dcterms:modified xsi:type="dcterms:W3CDTF">2014-02-27T12:03:30Z</dcterms:modified>
</cp:coreProperties>
</file>