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728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A48A5-C0B5-484E-B5A2-B85436A4856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2928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CCB18-BD04-47FB-958F-C35D7CE6693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482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B3E08-98C1-44D9-B10B-95950C2FD76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16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D17DE-2A80-4D64-8761-F49B41DF6AE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978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AD3ED-2EFF-48AA-BD50-8D643E2A485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3889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153F2-31BF-4903-B392-B51C9DAE2AA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089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31ECF-CB05-4336-8510-5A0C1A056F0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790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1E3AEED-A274-4D1A-8452-6BC0490FEB6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9401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92DA6-670D-41B0-8C93-0F99FDA24DE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469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C718C-BECB-49F8-82D8-18BE6ADE922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93458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48DDA-0A75-4B4A-B344-115C4F37904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0250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fr-FR" smtClean="0"/>
              <a:t>Fare clic per modificare stili del testo dello schema</a:t>
            </a:r>
          </a:p>
          <a:p>
            <a:pPr lvl="1"/>
            <a:r>
              <a:rPr lang="it-IT" altLang="fr-FR" smtClean="0"/>
              <a:t>Secondo livello</a:t>
            </a:r>
          </a:p>
          <a:p>
            <a:pPr lvl="2"/>
            <a:r>
              <a:rPr lang="it-IT" altLang="fr-FR" smtClean="0"/>
              <a:t>Terzo livello</a:t>
            </a:r>
          </a:p>
          <a:p>
            <a:pPr lvl="3"/>
            <a:r>
              <a:rPr lang="it-IT" altLang="fr-FR" smtClean="0"/>
              <a:t>Quarto livello</a:t>
            </a:r>
          </a:p>
          <a:p>
            <a:pPr lvl="4"/>
            <a:r>
              <a:rPr lang="it-IT" altLang="fr-FR" smtClean="0"/>
              <a:t>Quinto livello</a:t>
            </a:r>
            <a:endParaRPr lang="en-US" alt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6E24981-CA1E-4E9A-ADCC-D99BBB5FE48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2" r:id="rId7"/>
    <p:sldLayoutId id="2147483757" r:id="rId8"/>
    <p:sldLayoutId id="2147483758" r:id="rId9"/>
    <p:sldLayoutId id="2147483753" r:id="rId10"/>
    <p:sldLayoutId id="214748375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 rot="19140000">
            <a:off x="817563" y="1730375"/>
            <a:ext cx="5648325" cy="12049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altLang="it-IT" dirty="0"/>
              <a:t>SCUOLE DELL’INFANZIA DI REGGIO EMILIA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 rot="19140000">
            <a:off x="1212850" y="2470150"/>
            <a:ext cx="6510338" cy="330200"/>
          </a:xfrm>
        </p:spPr>
        <p:txBody>
          <a:bodyPr rtlCol="0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1000"/>
              <a:t>APPROCCI EDUCATIVI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1000" i="1"/>
              <a:t>Luciano </a:t>
            </a:r>
            <a:r>
              <a:rPr lang="it-IT" altLang="it-IT" sz="1000" i="1" err="1"/>
              <a:t>Rondanini</a:t>
            </a:r>
            <a:endParaRPr lang="it-IT" altLang="it-IT" sz="1000" i="1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it-IT" altLang="it-IT" sz="1000"/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1000"/>
              <a:t>Macerata,  17 marzo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altLang="it-IT"/>
              <a:t>PUNTI DI ATTENZIONE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it-IT" altLang="it-IT" sz="2400" smtClean="0"/>
              <a:t> La scuola, bene della comunità</a:t>
            </a:r>
          </a:p>
          <a:p>
            <a:pPr>
              <a:buFont typeface="Arial" charset="0"/>
              <a:buChar char="•"/>
            </a:pPr>
            <a:r>
              <a:rPr lang="it-IT" altLang="it-IT" sz="2400" smtClean="0"/>
              <a:t> L’idea di bambino /a</a:t>
            </a:r>
          </a:p>
          <a:p>
            <a:pPr>
              <a:buFont typeface="Arial" charset="0"/>
              <a:buChar char="•"/>
            </a:pPr>
            <a:r>
              <a:rPr lang="it-IT" altLang="it-IT" sz="2400" smtClean="0"/>
              <a:t> Il contesto e la qualità educativa</a:t>
            </a:r>
          </a:p>
          <a:p>
            <a:pPr>
              <a:buFont typeface="Arial" charset="0"/>
              <a:buChar char="•"/>
            </a:pPr>
            <a:r>
              <a:rPr lang="it-IT" altLang="it-IT" sz="2400" smtClean="0"/>
              <a:t> L’approccio costruttivo alla conoscenza</a:t>
            </a:r>
          </a:p>
          <a:p>
            <a:pPr>
              <a:buFont typeface="Arial" charset="0"/>
              <a:buChar char="•"/>
            </a:pPr>
            <a:r>
              <a:rPr lang="it-IT" altLang="it-IT" sz="2400" smtClean="0"/>
              <a:t> Insegnanti, atelieristi, cuoche…</a:t>
            </a:r>
            <a:r>
              <a:rPr lang="it-IT" altLang="it-IT" sz="2400" i="1" smtClean="0"/>
              <a:t> l’educazione è un problema di tutti</a:t>
            </a:r>
          </a:p>
          <a:p>
            <a:pPr>
              <a:buFont typeface="Arial" charset="0"/>
              <a:buChar char="•"/>
            </a:pPr>
            <a:r>
              <a:rPr lang="it-IT" altLang="it-IT" sz="2400" smtClean="0"/>
              <a:t>La forza della documentazione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altLang="it-IT" sz="3600" dirty="0">
                <a:solidFill>
                  <a:srgbClr val="FF0000"/>
                </a:solidFill>
              </a:rPr>
              <a:t>LA SCUOLA, BENE DELLA COMUNITA</a:t>
            </a:r>
            <a:r>
              <a:rPr lang="it-IT" altLang="it-IT" sz="3600" dirty="0" smtClean="0">
                <a:solidFill>
                  <a:srgbClr val="FF0000"/>
                </a:solidFill>
              </a:rPr>
              <a:t>’</a:t>
            </a:r>
            <a:endParaRPr lang="it-IT" altLang="it-IT" sz="3600" dirty="0">
              <a:solidFill>
                <a:srgbClr val="FF0000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L’EDUCAZIONE </a:t>
            </a:r>
            <a:r>
              <a:rPr lang="it-IT" altLang="it-IT" sz="2800" dirty="0"/>
              <a:t>DEI BAMBINI COME PRIORITA’ </a:t>
            </a:r>
            <a:endParaRPr lang="it-IT" altLang="it-IT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POLITICA </a:t>
            </a:r>
            <a:r>
              <a:rPr lang="it-IT" altLang="it-IT" sz="2800" dirty="0"/>
              <a:t>E RESPONSABILITA’ COLLETTIVA </a:t>
            </a:r>
            <a:endParaRPr lang="it-IT" altLang="it-IT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DELLA CITTA</a:t>
            </a:r>
            <a:r>
              <a:rPr lang="it-IT" altLang="it-IT" sz="2800" dirty="0"/>
              <a:t>’:   </a:t>
            </a:r>
            <a:r>
              <a:rPr lang="it-IT" altLang="it-IT" sz="2800" dirty="0" smtClean="0"/>
              <a:t>DALLA </a:t>
            </a:r>
            <a:r>
              <a:rPr lang="it-IT" altLang="it-IT" sz="2800" dirty="0"/>
              <a:t>PROGETTAZIONE </a:t>
            </a:r>
            <a:endParaRPr lang="it-IT" altLang="it-IT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ALLA </a:t>
            </a:r>
            <a:r>
              <a:rPr lang="it-IT" altLang="it-IT" sz="2800" dirty="0"/>
              <a:t>GESTIONE </a:t>
            </a:r>
            <a:r>
              <a:rPr lang="it-IT" altLang="it-IT" sz="2800" dirty="0" smtClean="0"/>
              <a:t>QUOTIDIANA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altLang="it-IT" sz="28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/>
              <a:t>LA SCUOLA, AMBIENTE ACCOGLIENTE, </a:t>
            </a:r>
            <a:endParaRPr lang="it-IT" altLang="it-IT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MOTIVANTE</a:t>
            </a:r>
            <a:r>
              <a:rPr lang="it-IT" altLang="it-IT" sz="2800" dirty="0"/>
              <a:t>, ESTETICO</a:t>
            </a:r>
          </a:p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it-IT" altLang="it-IT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t-IT" altLang="it-IT" sz="3600" dirty="0">
                <a:solidFill>
                  <a:schemeClr val="accent2"/>
                </a:solidFill>
              </a:rPr>
              <a:t>L’IDEA DI BAMBINO/A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it-IT" altLang="it-IT" sz="2800" smtClean="0"/>
          </a:p>
          <a:p>
            <a:r>
              <a:rPr lang="it-IT" altLang="it-IT" sz="2800" smtClean="0"/>
              <a:t>DAL BAMBINO CHE “NON SA” E  “NON SA FARE” </a:t>
            </a:r>
          </a:p>
          <a:p>
            <a:r>
              <a:rPr lang="it-IT" altLang="it-IT" sz="2800" smtClean="0"/>
              <a:t>AL BAMBINO COMPETENTE  RICCO DI RISORSE</a:t>
            </a:r>
          </a:p>
          <a:p>
            <a:r>
              <a:rPr lang="it-IT" altLang="it-IT" sz="2800" smtClean="0"/>
              <a:t>E DI POTENZIALITA’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altLang="it-IT" sz="3600" dirty="0">
                <a:solidFill>
                  <a:schemeClr val="accent2"/>
                </a:solidFill>
              </a:rPr>
              <a:t>IL CONTESTO E LA QUALITA’ EDUCATIVA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it-IT" altLang="it-IT" sz="2800" smtClean="0"/>
          </a:p>
          <a:p>
            <a:r>
              <a:rPr lang="it-IT" altLang="it-IT" sz="2800" smtClean="0"/>
              <a:t>SPAZI, STRUMENTI, ARREDI …… </a:t>
            </a:r>
          </a:p>
          <a:p>
            <a:r>
              <a:rPr lang="it-IT" altLang="it-IT" sz="2800" smtClean="0"/>
              <a:t>AMPLIFICATORI DELL’INTRAPRENDENZA</a:t>
            </a:r>
          </a:p>
          <a:p>
            <a:r>
              <a:rPr lang="it-IT" altLang="it-IT" sz="2800" smtClean="0"/>
              <a:t>CREATIVA DEL BAMBINO</a:t>
            </a:r>
          </a:p>
          <a:p>
            <a:endParaRPr lang="it-IT" altLang="it-IT" sz="2800" smtClean="0"/>
          </a:p>
          <a:p>
            <a:r>
              <a:rPr lang="it-IT" altLang="it-IT" sz="2800" smtClean="0"/>
              <a:t>LA FUNZIONE DEL GRANDE E DEL  MINI- ATELIER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altLang="it-IT" sz="3600" dirty="0">
                <a:solidFill>
                  <a:schemeClr val="accent2"/>
                </a:solidFill>
              </a:rPr>
              <a:t>L’APPROCCIO COSTRUTTIVO ALLA CONOSCENZA</a:t>
            </a:r>
            <a:r>
              <a:rPr lang="it-IT" altLang="it-IT" sz="4000" dirty="0">
                <a:solidFill>
                  <a:schemeClr val="accent2"/>
                </a:solidFill>
              </a:rPr>
              <a:t> 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altLang="it-IT" sz="2800" dirty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LA </a:t>
            </a:r>
            <a:r>
              <a:rPr lang="it-IT" altLang="it-IT" sz="2800" dirty="0"/>
              <a:t>PEDAGOGIA DELLA “LUMACA</a:t>
            </a:r>
            <a:r>
              <a:rPr lang="it-IT" altLang="it-IT" sz="2800" dirty="0" smtClean="0"/>
              <a:t>” :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LE </a:t>
            </a:r>
            <a:r>
              <a:rPr lang="it-IT" altLang="it-IT" sz="2800" dirty="0"/>
              <a:t>LOGICHE ANTICIPAZIONISTICHE </a:t>
            </a:r>
            <a:r>
              <a:rPr lang="it-IT" altLang="it-IT" sz="2800" dirty="0" smtClean="0"/>
              <a:t> SONO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SOLO </a:t>
            </a:r>
            <a:r>
              <a:rPr lang="it-IT" altLang="it-IT" sz="2800" dirty="0"/>
              <a:t>BANALI SCORCIATOIE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altLang="it-IT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I </a:t>
            </a:r>
            <a:r>
              <a:rPr lang="it-IT" altLang="it-IT" sz="2800" dirty="0"/>
              <a:t>CENTO LINGUAGGI: </a:t>
            </a:r>
            <a:r>
              <a:rPr lang="it-IT" altLang="it-IT" sz="2800" dirty="0" smtClean="0"/>
              <a:t> </a:t>
            </a:r>
            <a:r>
              <a:rPr lang="it-IT" altLang="it-IT" sz="2800" dirty="0"/>
              <a:t>METAFORA </a:t>
            </a:r>
            <a:endParaRPr lang="it-IT" altLang="it-IT" sz="2800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altLang="it-IT" sz="2800" dirty="0" smtClean="0"/>
              <a:t>DELLA </a:t>
            </a:r>
            <a:r>
              <a:rPr lang="it-IT" altLang="it-IT" sz="2800" dirty="0"/>
              <a:t>PLURALITA’ DELLE INTELLIGENZE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altLang="it-IT" sz="3600" dirty="0" smtClean="0"/>
              <a:t/>
            </a:r>
            <a:br>
              <a:rPr lang="it-IT" altLang="it-IT" sz="3600" dirty="0" smtClean="0"/>
            </a:br>
            <a:r>
              <a:rPr lang="it-IT" altLang="it-IT" sz="3600" dirty="0" smtClean="0">
                <a:solidFill>
                  <a:schemeClr val="accent2"/>
                </a:solidFill>
              </a:rPr>
              <a:t>DOCENTI</a:t>
            </a:r>
            <a:r>
              <a:rPr lang="it-IT" altLang="it-IT" sz="3600" i="1" dirty="0">
                <a:solidFill>
                  <a:schemeClr val="accent2"/>
                </a:solidFill>
              </a:rPr>
              <a:t>,</a:t>
            </a:r>
            <a:r>
              <a:rPr lang="it-IT" altLang="it-IT" sz="3600" dirty="0">
                <a:solidFill>
                  <a:schemeClr val="accent2"/>
                </a:solidFill>
              </a:rPr>
              <a:t> ATELIERISTI, PEDAGOGISTI, </a:t>
            </a:r>
            <a:r>
              <a:rPr lang="it-IT" altLang="it-IT" sz="3600" dirty="0" smtClean="0">
                <a:solidFill>
                  <a:schemeClr val="accent2"/>
                </a:solidFill>
              </a:rPr>
              <a:t>CUOCHE: </a:t>
            </a:r>
            <a:r>
              <a:rPr lang="it-IT" altLang="it-IT" sz="3600" dirty="0">
                <a:solidFill>
                  <a:schemeClr val="accent2"/>
                </a:solidFill>
              </a:rPr>
              <a:t>IL COINVOLGIMENTO DI TUTTI</a:t>
            </a:r>
            <a:r>
              <a:rPr lang="it-IT" altLang="it-IT" sz="4000" dirty="0">
                <a:solidFill>
                  <a:schemeClr val="accent2"/>
                </a:solidFill>
              </a:rPr>
              <a:t>   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22325" y="1628775"/>
            <a:ext cx="7494588" cy="3051175"/>
          </a:xfrm>
        </p:spPr>
        <p:txBody>
          <a:bodyPr/>
          <a:lstStyle/>
          <a:p>
            <a:r>
              <a:rPr lang="it-IT" altLang="it-IT" sz="2800" smtClean="0"/>
              <a:t>LA GESTIONE DELLA SCUOLA E’ UN’IMPRESA COMUNE: “NON UNO DI MENO”</a:t>
            </a:r>
          </a:p>
          <a:p>
            <a:endParaRPr lang="it-IT" altLang="it-IT" sz="2800" smtClean="0"/>
          </a:p>
          <a:p>
            <a:r>
              <a:rPr lang="it-IT" altLang="it-IT" sz="2800" smtClean="0"/>
              <a:t>L’EDUCAZIONE DEI BAMBINI PRESUPPONE L’INCONTRO DI DIVERSE COMPETENZE “ADULTE”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altLang="it-IT" sz="3600" b="1" dirty="0">
                <a:solidFill>
                  <a:srgbClr val="FF0000"/>
                </a:solidFill>
              </a:rPr>
              <a:t>LA FORZA DELLA DOCUMENTAZIONE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it-IT" altLang="it-IT" sz="2800" smtClean="0"/>
          </a:p>
          <a:p>
            <a:r>
              <a:rPr lang="it-IT" altLang="it-IT" sz="2800" smtClean="0"/>
              <a:t>LA DOCUMENTAZIONE  EDUCATIVA COME FORMA DI APPRENDIMENTO PER ADULTI E BAMBINI</a:t>
            </a:r>
          </a:p>
          <a:p>
            <a:endParaRPr lang="it-IT" altLang="it-IT" sz="2800" smtClean="0"/>
          </a:p>
          <a:p>
            <a:r>
              <a:rPr lang="it-IT" altLang="it-IT" sz="2800" smtClean="0"/>
              <a:t>LO STUPORE DEL CONOSCERE E L’ARTE DI RAPPRESENTARE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oli">
  <a:themeElements>
    <a:clrScheme name="Angoli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ol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ol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73</TotalTime>
  <Words>224</Words>
  <Application>Microsoft Office PowerPoint</Application>
  <PresentationFormat>Presentazione su schermo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Arial</vt:lpstr>
      <vt:lpstr>Franklin Gothic Medium</vt:lpstr>
      <vt:lpstr>Franklin Gothic Book</vt:lpstr>
      <vt:lpstr>Wingdings</vt:lpstr>
      <vt:lpstr>Calibri</vt:lpstr>
      <vt:lpstr>Tunga</vt:lpstr>
      <vt:lpstr>Angoli</vt:lpstr>
      <vt:lpstr>SCUOLE DELL’INFANZIA DI REGGIO EMILIA</vt:lpstr>
      <vt:lpstr>PUNTI DI ATTENZIONE</vt:lpstr>
      <vt:lpstr>LA SCUOLA, BENE DELLA COMUNITA’</vt:lpstr>
      <vt:lpstr>L’IDEA DI BAMBINO/A</vt:lpstr>
      <vt:lpstr>IL CONTESTO E LA QUALITA’ EDUCATIVA</vt:lpstr>
      <vt:lpstr>L’APPROCCIO COSTRUTTIVO ALLA CONOSCENZA  </vt:lpstr>
      <vt:lpstr> DOCENTI, ATELIERISTI, PEDAGOGISTI, CUOCHE: IL COINVOLGIMENTO DI TUTTI    </vt:lpstr>
      <vt:lpstr>LA FORZA DELLA DOCUMENTAZIONE</vt:lpstr>
    </vt:vector>
  </TitlesOfParts>
  <Company>M.I.U.R.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SCUOLE DELL’INFANZIA DI REGGIO EMILIA</dc:title>
  <dc:creator>M.I.U.R.</dc:creator>
  <cp:lastModifiedBy>standard</cp:lastModifiedBy>
  <cp:revision>18</cp:revision>
  <dcterms:created xsi:type="dcterms:W3CDTF">2014-03-13T08:50:31Z</dcterms:created>
  <dcterms:modified xsi:type="dcterms:W3CDTF">2014-03-24T19:12:25Z</dcterms:modified>
</cp:coreProperties>
</file>