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sldIdLst>
    <p:sldId id="256" r:id="rId2"/>
    <p:sldId id="332" r:id="rId3"/>
    <p:sldId id="257" r:id="rId4"/>
    <p:sldId id="337" r:id="rId5"/>
    <p:sldId id="370" r:id="rId6"/>
    <p:sldId id="377" r:id="rId7"/>
    <p:sldId id="378" r:id="rId8"/>
    <p:sldId id="371" r:id="rId9"/>
    <p:sldId id="379" r:id="rId10"/>
    <p:sldId id="382" r:id="rId11"/>
    <p:sldId id="381" r:id="rId12"/>
    <p:sldId id="380" r:id="rId13"/>
    <p:sldId id="372" r:id="rId14"/>
    <p:sldId id="373" r:id="rId15"/>
    <p:sldId id="374" r:id="rId16"/>
    <p:sldId id="375" r:id="rId17"/>
    <p:sldId id="376" r:id="rId18"/>
    <p:sldId id="329" r:id="rId19"/>
    <p:sldId id="383" r:id="rId20"/>
    <p:sldId id="341" r:id="rId21"/>
    <p:sldId id="330" r:id="rId22"/>
    <p:sldId id="328" r:id="rId23"/>
    <p:sldId id="339" r:id="rId24"/>
    <p:sldId id="280" r:id="rId25"/>
    <p:sldId id="331" r:id="rId26"/>
    <p:sldId id="279" r:id="rId27"/>
    <p:sldId id="342" r:id="rId28"/>
    <p:sldId id="281" r:id="rId29"/>
    <p:sldId id="283" r:id="rId30"/>
    <p:sldId id="275" r:id="rId31"/>
    <p:sldId id="302" r:id="rId32"/>
    <p:sldId id="303" r:id="rId33"/>
    <p:sldId id="262" r:id="rId34"/>
    <p:sldId id="310" r:id="rId35"/>
    <p:sldId id="336" r:id="rId36"/>
    <p:sldId id="365" r:id="rId37"/>
    <p:sldId id="325" r:id="rId38"/>
    <p:sldId id="369" r:id="rId39"/>
    <p:sldId id="368" r:id="rId40"/>
    <p:sldId id="319" r:id="rId41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28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19" autoAdjust="0"/>
  </p:normalViewPr>
  <p:slideViewPr>
    <p:cSldViewPr>
      <p:cViewPr varScale="1">
        <p:scale>
          <a:sx n="70" d="100"/>
          <a:sy n="70" d="100"/>
        </p:scale>
        <p:origin x="-11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837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A0054B-F698-4112-9483-1A159A79061E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0C94E58D-2049-4085-B003-3780DF7465FB}" type="pres">
      <dgm:prSet presAssocID="{08A0054B-F698-4112-9483-1A159A79061E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818DD710-17F7-4C25-B66B-B4ECCBD5356D}" type="presOf" srcId="{08A0054B-F698-4112-9483-1A159A79061E}" destId="{0C94E58D-2049-4085-B003-3780DF7465FB}" srcOrd="0" destOrd="0" presId="urn:microsoft.com/office/officeart/2005/8/layout/chevron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59699C-53ED-442A-8B37-34C9268547CD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B77A095D-1447-47AE-85CC-1B6881A0E8AE}">
      <dgm:prSet phldrT="[Testo]"/>
      <dgm:spPr/>
      <dgm:t>
        <a:bodyPr/>
        <a:lstStyle/>
        <a:p>
          <a:r>
            <a:rPr lang="it-IT" dirty="0" smtClean="0"/>
            <a:t>Controlli informali</a:t>
          </a:r>
          <a:endParaRPr lang="it-IT" dirty="0"/>
        </a:p>
      </dgm:t>
    </dgm:pt>
    <dgm:pt modelId="{ACF3E383-EEBC-48E7-AE88-0C67FC0A5C9A}" type="parTrans" cxnId="{71B10E6E-D0DA-4524-BD7B-2D10A0442CEA}">
      <dgm:prSet/>
      <dgm:spPr/>
      <dgm:t>
        <a:bodyPr/>
        <a:lstStyle/>
        <a:p>
          <a:endParaRPr lang="it-IT"/>
        </a:p>
      </dgm:t>
    </dgm:pt>
    <dgm:pt modelId="{91FC0C63-B361-4BF9-9822-0D55B04EBBD5}" type="sibTrans" cxnId="{71B10E6E-D0DA-4524-BD7B-2D10A0442CEA}">
      <dgm:prSet/>
      <dgm:spPr/>
      <dgm:t>
        <a:bodyPr/>
        <a:lstStyle/>
        <a:p>
          <a:endParaRPr lang="it-IT"/>
        </a:p>
      </dgm:t>
    </dgm:pt>
    <dgm:pt modelId="{1749A660-B85A-4F8B-B6AC-16CA9EBE0629}">
      <dgm:prSet phldrT="[Testo]"/>
      <dgm:spPr/>
      <dgm:t>
        <a:bodyPr/>
        <a:lstStyle/>
        <a:p>
          <a:r>
            <a:rPr lang="it-IT" dirty="0" smtClean="0"/>
            <a:t>Annotazioni del docente</a:t>
          </a:r>
          <a:endParaRPr lang="it-IT" dirty="0"/>
        </a:p>
      </dgm:t>
    </dgm:pt>
    <dgm:pt modelId="{146E5876-527C-42E3-8AA0-A9D6CD309EBF}" type="parTrans" cxnId="{82B6FFC1-A195-4066-9443-1AA19F6CB2B5}">
      <dgm:prSet/>
      <dgm:spPr/>
      <dgm:t>
        <a:bodyPr/>
        <a:lstStyle/>
        <a:p>
          <a:endParaRPr lang="it-IT"/>
        </a:p>
      </dgm:t>
    </dgm:pt>
    <dgm:pt modelId="{4B2E8D0A-FC5C-4495-A387-7A739296031B}" type="sibTrans" cxnId="{82B6FFC1-A195-4066-9443-1AA19F6CB2B5}">
      <dgm:prSet/>
      <dgm:spPr/>
      <dgm:t>
        <a:bodyPr/>
        <a:lstStyle/>
        <a:p>
          <a:endParaRPr lang="it-IT"/>
        </a:p>
      </dgm:t>
    </dgm:pt>
    <dgm:pt modelId="{2DF3C6E5-C61E-4936-80F5-035DCB16091B}">
      <dgm:prSet phldrT="[Testo]"/>
      <dgm:spPr/>
      <dgm:t>
        <a:bodyPr/>
        <a:lstStyle/>
        <a:p>
          <a:r>
            <a:rPr lang="it-IT" dirty="0" smtClean="0"/>
            <a:t>Osservazioni non strutturate</a:t>
          </a:r>
          <a:endParaRPr lang="it-IT" dirty="0"/>
        </a:p>
      </dgm:t>
    </dgm:pt>
    <dgm:pt modelId="{2A9E809E-D53F-46B1-8446-5B0F616CD194}" type="parTrans" cxnId="{1C055C45-6075-4AA4-ADC9-0A4F6487C25A}">
      <dgm:prSet/>
      <dgm:spPr/>
      <dgm:t>
        <a:bodyPr/>
        <a:lstStyle/>
        <a:p>
          <a:endParaRPr lang="it-IT"/>
        </a:p>
      </dgm:t>
    </dgm:pt>
    <dgm:pt modelId="{961EA538-676F-4A38-9CCF-725D0794CF5C}" type="sibTrans" cxnId="{1C055C45-6075-4AA4-ADC9-0A4F6487C25A}">
      <dgm:prSet/>
      <dgm:spPr/>
      <dgm:t>
        <a:bodyPr/>
        <a:lstStyle/>
        <a:p>
          <a:endParaRPr lang="it-IT"/>
        </a:p>
      </dgm:t>
    </dgm:pt>
    <dgm:pt modelId="{651C5A45-FB22-40FF-B23C-57A749324F95}">
      <dgm:prSet phldrT="[Testo]"/>
      <dgm:spPr/>
      <dgm:t>
        <a:bodyPr/>
        <a:lstStyle/>
        <a:p>
          <a:r>
            <a:rPr lang="it-IT" dirty="0" smtClean="0"/>
            <a:t>Argomentazioni</a:t>
          </a:r>
          <a:endParaRPr lang="it-IT" dirty="0"/>
        </a:p>
      </dgm:t>
    </dgm:pt>
    <dgm:pt modelId="{C1C1B601-502A-4435-9D91-913C09998464}" type="parTrans" cxnId="{D4C8989B-4AC2-4831-8DBD-AF73D5BF99A5}">
      <dgm:prSet/>
      <dgm:spPr/>
      <dgm:t>
        <a:bodyPr/>
        <a:lstStyle/>
        <a:p>
          <a:endParaRPr lang="it-IT"/>
        </a:p>
      </dgm:t>
    </dgm:pt>
    <dgm:pt modelId="{F6C41C84-5B0D-49A9-A184-125BC8B54F74}" type="sibTrans" cxnId="{D4C8989B-4AC2-4831-8DBD-AF73D5BF99A5}">
      <dgm:prSet/>
      <dgm:spPr/>
      <dgm:t>
        <a:bodyPr/>
        <a:lstStyle/>
        <a:p>
          <a:endParaRPr lang="it-IT"/>
        </a:p>
      </dgm:t>
    </dgm:pt>
    <dgm:pt modelId="{DC57065D-8489-40B7-BED6-7090F9356CB1}">
      <dgm:prSet phldrT="[Testo]"/>
      <dgm:spPr/>
      <dgm:t>
        <a:bodyPr/>
        <a:lstStyle/>
        <a:p>
          <a:r>
            <a:rPr lang="it-IT" dirty="0" smtClean="0"/>
            <a:t>Spiegare</a:t>
          </a:r>
          <a:endParaRPr lang="it-IT" dirty="0"/>
        </a:p>
      </dgm:t>
    </dgm:pt>
    <dgm:pt modelId="{A23E924C-3030-4A38-B524-8782DAB97DDC}" type="parTrans" cxnId="{F3A75F13-64C7-44F6-ABDF-85D86AE96588}">
      <dgm:prSet/>
      <dgm:spPr/>
      <dgm:t>
        <a:bodyPr/>
        <a:lstStyle/>
        <a:p>
          <a:endParaRPr lang="it-IT"/>
        </a:p>
      </dgm:t>
    </dgm:pt>
    <dgm:pt modelId="{4D5C38D9-0FF3-4B07-A53E-86C9BB9A07C0}" type="sibTrans" cxnId="{F3A75F13-64C7-44F6-ABDF-85D86AE96588}">
      <dgm:prSet/>
      <dgm:spPr/>
      <dgm:t>
        <a:bodyPr/>
        <a:lstStyle/>
        <a:p>
          <a:endParaRPr lang="it-IT"/>
        </a:p>
      </dgm:t>
    </dgm:pt>
    <dgm:pt modelId="{23D223C8-48C3-4635-8615-E5774DCC4795}">
      <dgm:prSet phldrT="[Testo]"/>
      <dgm:spPr/>
      <dgm:t>
        <a:bodyPr/>
        <a:lstStyle/>
        <a:p>
          <a:r>
            <a:rPr lang="it-IT" dirty="0" smtClean="0"/>
            <a:t>Argomentare</a:t>
          </a:r>
          <a:endParaRPr lang="it-IT" dirty="0"/>
        </a:p>
      </dgm:t>
    </dgm:pt>
    <dgm:pt modelId="{621A0504-5460-4C58-8E34-EF0C474D1395}" type="parTrans" cxnId="{55E1273D-841D-48EB-BF73-ABD948C3F758}">
      <dgm:prSet/>
      <dgm:spPr/>
      <dgm:t>
        <a:bodyPr/>
        <a:lstStyle/>
        <a:p>
          <a:endParaRPr lang="it-IT"/>
        </a:p>
      </dgm:t>
    </dgm:pt>
    <dgm:pt modelId="{CE6E49E9-2EB2-45C1-BEC8-620C3C5F3564}" type="sibTrans" cxnId="{55E1273D-841D-48EB-BF73-ABD948C3F758}">
      <dgm:prSet/>
      <dgm:spPr/>
      <dgm:t>
        <a:bodyPr/>
        <a:lstStyle/>
        <a:p>
          <a:endParaRPr lang="it-IT"/>
        </a:p>
      </dgm:t>
    </dgm:pt>
    <dgm:pt modelId="{FF934A6F-4646-4681-91A4-74D74AA50445}">
      <dgm:prSet phldrT="[Testo]"/>
      <dgm:spPr/>
      <dgm:t>
        <a:bodyPr/>
        <a:lstStyle/>
        <a:p>
          <a:r>
            <a:rPr lang="it-IT" dirty="0" smtClean="0"/>
            <a:t>Compiti di prestazione</a:t>
          </a:r>
          <a:endParaRPr lang="it-IT" dirty="0"/>
        </a:p>
      </dgm:t>
    </dgm:pt>
    <dgm:pt modelId="{FD776503-9897-42A1-BE23-8B4D64873951}" type="parTrans" cxnId="{D6EF6A5A-277B-483A-8841-52D2080CB284}">
      <dgm:prSet/>
      <dgm:spPr/>
      <dgm:t>
        <a:bodyPr/>
        <a:lstStyle/>
        <a:p>
          <a:endParaRPr lang="it-IT"/>
        </a:p>
      </dgm:t>
    </dgm:pt>
    <dgm:pt modelId="{B191B6E6-DBCE-403E-A0CE-60D93A68D8E0}" type="sibTrans" cxnId="{D6EF6A5A-277B-483A-8841-52D2080CB284}">
      <dgm:prSet/>
      <dgm:spPr/>
      <dgm:t>
        <a:bodyPr/>
        <a:lstStyle/>
        <a:p>
          <a:endParaRPr lang="it-IT"/>
        </a:p>
      </dgm:t>
    </dgm:pt>
    <dgm:pt modelId="{54490CA1-C9B6-4658-B7A7-078C51C766AE}">
      <dgm:prSet phldrT="[Testo]"/>
      <dgm:spPr/>
      <dgm:t>
        <a:bodyPr/>
        <a:lstStyle/>
        <a:p>
          <a:r>
            <a:rPr lang="it-IT" dirty="0" smtClean="0"/>
            <a:t>Progetti</a:t>
          </a:r>
          <a:endParaRPr lang="it-IT" dirty="0"/>
        </a:p>
      </dgm:t>
    </dgm:pt>
    <dgm:pt modelId="{A9A25BFD-5731-4A32-B088-6614B56B01CA}" type="parTrans" cxnId="{AC93B412-3913-4602-975B-0BE57481409F}">
      <dgm:prSet/>
      <dgm:spPr/>
      <dgm:t>
        <a:bodyPr/>
        <a:lstStyle/>
        <a:p>
          <a:endParaRPr lang="it-IT"/>
        </a:p>
      </dgm:t>
    </dgm:pt>
    <dgm:pt modelId="{091F4013-65FF-4621-94ED-F827CD413564}" type="sibTrans" cxnId="{AC93B412-3913-4602-975B-0BE57481409F}">
      <dgm:prSet/>
      <dgm:spPr/>
      <dgm:t>
        <a:bodyPr/>
        <a:lstStyle/>
        <a:p>
          <a:endParaRPr lang="it-IT"/>
        </a:p>
      </dgm:t>
    </dgm:pt>
    <dgm:pt modelId="{F6AF2F74-06A3-4545-87E0-278BBE612A59}">
      <dgm:prSet/>
      <dgm:spPr/>
      <dgm:t>
        <a:bodyPr/>
        <a:lstStyle/>
        <a:p>
          <a:r>
            <a:rPr lang="it-IT" dirty="0" smtClean="0"/>
            <a:t>Osservazioni, dialoghi, autovalutazione</a:t>
          </a:r>
          <a:endParaRPr lang="it-IT" dirty="0"/>
        </a:p>
      </dgm:t>
    </dgm:pt>
    <dgm:pt modelId="{66ABE779-E8DA-40F6-9833-EA8485AD1B24}" type="parTrans" cxnId="{09D19F29-5418-4757-8B4E-D989682AF9BA}">
      <dgm:prSet/>
      <dgm:spPr/>
      <dgm:t>
        <a:bodyPr/>
        <a:lstStyle/>
        <a:p>
          <a:endParaRPr lang="it-IT"/>
        </a:p>
      </dgm:t>
    </dgm:pt>
    <dgm:pt modelId="{DACB2B69-0C3F-4B5D-8E84-FA4F50648A05}" type="sibTrans" cxnId="{09D19F29-5418-4757-8B4E-D989682AF9BA}">
      <dgm:prSet/>
      <dgm:spPr/>
      <dgm:t>
        <a:bodyPr/>
        <a:lstStyle/>
        <a:p>
          <a:endParaRPr lang="it-IT"/>
        </a:p>
      </dgm:t>
    </dgm:pt>
    <dgm:pt modelId="{F87DFD2D-9748-465B-9CF6-C31373839A1B}">
      <dgm:prSet/>
      <dgm:spPr/>
      <dgm:t>
        <a:bodyPr/>
        <a:lstStyle/>
        <a:p>
          <a:r>
            <a:rPr lang="it-IT" dirty="0" smtClean="0"/>
            <a:t>Prove strutturate, test</a:t>
          </a:r>
          <a:endParaRPr lang="it-IT" dirty="0"/>
        </a:p>
      </dgm:t>
    </dgm:pt>
    <dgm:pt modelId="{CFEEC193-439A-4E05-AD32-A19913750972}" type="parTrans" cxnId="{06386976-03F9-428C-AD84-7E4A7F093135}">
      <dgm:prSet/>
      <dgm:spPr/>
      <dgm:t>
        <a:bodyPr/>
        <a:lstStyle/>
        <a:p>
          <a:endParaRPr lang="it-IT"/>
        </a:p>
      </dgm:t>
    </dgm:pt>
    <dgm:pt modelId="{6147584B-A102-42AB-BDBB-ECACE745C440}" type="sibTrans" cxnId="{06386976-03F9-428C-AD84-7E4A7F093135}">
      <dgm:prSet/>
      <dgm:spPr/>
      <dgm:t>
        <a:bodyPr/>
        <a:lstStyle/>
        <a:p>
          <a:endParaRPr lang="it-IT"/>
        </a:p>
      </dgm:t>
    </dgm:pt>
    <dgm:pt modelId="{B199F456-0AC1-4ED9-BA8C-62906C4909C0}">
      <dgm:prSet phldrT="[Testo]"/>
      <dgm:spPr/>
      <dgm:t>
        <a:bodyPr/>
        <a:lstStyle/>
        <a:p>
          <a:r>
            <a:rPr lang="it-IT" dirty="0" smtClean="0"/>
            <a:t>Situazioni problema</a:t>
          </a:r>
          <a:endParaRPr lang="it-IT" dirty="0"/>
        </a:p>
      </dgm:t>
    </dgm:pt>
    <dgm:pt modelId="{14D3DB1A-8DC0-4288-A93C-0E7A61E441B1}" type="parTrans" cxnId="{17C4477C-FB5D-4D59-98D5-C78A00561373}">
      <dgm:prSet/>
      <dgm:spPr/>
      <dgm:t>
        <a:bodyPr/>
        <a:lstStyle/>
        <a:p>
          <a:endParaRPr lang="it-IT"/>
        </a:p>
      </dgm:t>
    </dgm:pt>
    <dgm:pt modelId="{908E28C0-651F-4974-8019-88194AC0441D}" type="sibTrans" cxnId="{17C4477C-FB5D-4D59-98D5-C78A00561373}">
      <dgm:prSet/>
      <dgm:spPr/>
      <dgm:t>
        <a:bodyPr/>
        <a:lstStyle/>
        <a:p>
          <a:endParaRPr lang="it-IT"/>
        </a:p>
      </dgm:t>
    </dgm:pt>
    <dgm:pt modelId="{42931273-26B7-4956-BE5A-7BCC44BE0B8B}" type="pres">
      <dgm:prSet presAssocID="{8F59699C-53ED-442A-8B37-34C9268547CD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788DFB3B-AADB-41EC-A8E7-7FDB4C6DC360}" type="pres">
      <dgm:prSet presAssocID="{B77A095D-1447-47AE-85CC-1B6881A0E8AE}" presName="circle1" presStyleLbl="node1" presStyleIdx="0" presStyleCnt="5"/>
      <dgm:spPr/>
    </dgm:pt>
    <dgm:pt modelId="{EE5FBD3B-9F32-4642-BEEF-4290112BCA8F}" type="pres">
      <dgm:prSet presAssocID="{B77A095D-1447-47AE-85CC-1B6881A0E8AE}" presName="space" presStyleCnt="0"/>
      <dgm:spPr/>
    </dgm:pt>
    <dgm:pt modelId="{CE47D9F0-74AB-4B61-A024-CC010B104D6F}" type="pres">
      <dgm:prSet presAssocID="{B77A095D-1447-47AE-85CC-1B6881A0E8AE}" presName="rect1" presStyleLbl="alignAcc1" presStyleIdx="0" presStyleCnt="5"/>
      <dgm:spPr/>
      <dgm:t>
        <a:bodyPr/>
        <a:lstStyle/>
        <a:p>
          <a:endParaRPr lang="it-IT"/>
        </a:p>
      </dgm:t>
    </dgm:pt>
    <dgm:pt modelId="{C9CD73AE-46C9-4E79-9A4C-2AAD92B02BED}" type="pres">
      <dgm:prSet presAssocID="{F6AF2F74-06A3-4545-87E0-278BBE612A59}" presName="vertSpace2" presStyleLbl="node1" presStyleIdx="0" presStyleCnt="5"/>
      <dgm:spPr/>
    </dgm:pt>
    <dgm:pt modelId="{BFBAB559-4BE5-4976-A9AD-651EA990CB60}" type="pres">
      <dgm:prSet presAssocID="{F6AF2F74-06A3-4545-87E0-278BBE612A59}" presName="circle2" presStyleLbl="node1" presStyleIdx="1" presStyleCnt="5"/>
      <dgm:spPr/>
    </dgm:pt>
    <dgm:pt modelId="{7FF0120D-A1BB-4F6C-94C7-6156D6ECC89C}" type="pres">
      <dgm:prSet presAssocID="{F6AF2F74-06A3-4545-87E0-278BBE612A59}" presName="rect2" presStyleLbl="alignAcc1" presStyleIdx="1" presStyleCnt="5"/>
      <dgm:spPr/>
      <dgm:t>
        <a:bodyPr/>
        <a:lstStyle/>
        <a:p>
          <a:endParaRPr lang="it-IT"/>
        </a:p>
      </dgm:t>
    </dgm:pt>
    <dgm:pt modelId="{2EE38CD3-9F57-49B3-A4FF-01C0A569880A}" type="pres">
      <dgm:prSet presAssocID="{651C5A45-FB22-40FF-B23C-57A749324F95}" presName="vertSpace3" presStyleLbl="node1" presStyleIdx="1" presStyleCnt="5"/>
      <dgm:spPr/>
    </dgm:pt>
    <dgm:pt modelId="{57E12321-D3CE-4B30-AE76-4179094E4537}" type="pres">
      <dgm:prSet presAssocID="{651C5A45-FB22-40FF-B23C-57A749324F95}" presName="circle3" presStyleLbl="node1" presStyleIdx="2" presStyleCnt="5"/>
      <dgm:spPr/>
    </dgm:pt>
    <dgm:pt modelId="{20DA997F-9866-4087-B15F-4BA255F5B60B}" type="pres">
      <dgm:prSet presAssocID="{651C5A45-FB22-40FF-B23C-57A749324F95}" presName="rect3" presStyleLbl="alignAcc1" presStyleIdx="2" presStyleCnt="5" custLinFactNeighborX="111" custLinFactNeighborY="-658"/>
      <dgm:spPr/>
      <dgm:t>
        <a:bodyPr/>
        <a:lstStyle/>
        <a:p>
          <a:endParaRPr lang="it-IT"/>
        </a:p>
      </dgm:t>
    </dgm:pt>
    <dgm:pt modelId="{8B00ECE5-9311-4607-B43B-5DD88CBAA7AA}" type="pres">
      <dgm:prSet presAssocID="{F87DFD2D-9748-465B-9CF6-C31373839A1B}" presName="vertSpace4" presStyleLbl="node1" presStyleIdx="2" presStyleCnt="5"/>
      <dgm:spPr/>
    </dgm:pt>
    <dgm:pt modelId="{0C27477B-6175-462F-B5D2-62D66A36C18F}" type="pres">
      <dgm:prSet presAssocID="{F87DFD2D-9748-465B-9CF6-C31373839A1B}" presName="circle4" presStyleLbl="node1" presStyleIdx="3" presStyleCnt="5"/>
      <dgm:spPr/>
    </dgm:pt>
    <dgm:pt modelId="{44175297-0F04-4523-B644-D2B14D5BB3AC}" type="pres">
      <dgm:prSet presAssocID="{F87DFD2D-9748-465B-9CF6-C31373839A1B}" presName="rect4" presStyleLbl="alignAcc1" presStyleIdx="3" presStyleCnt="5"/>
      <dgm:spPr/>
      <dgm:t>
        <a:bodyPr/>
        <a:lstStyle/>
        <a:p>
          <a:endParaRPr lang="it-IT"/>
        </a:p>
      </dgm:t>
    </dgm:pt>
    <dgm:pt modelId="{34525F9C-B49A-461D-B735-4B3124ED3CA4}" type="pres">
      <dgm:prSet presAssocID="{FF934A6F-4646-4681-91A4-74D74AA50445}" presName="vertSpace5" presStyleLbl="node1" presStyleIdx="3" presStyleCnt="5"/>
      <dgm:spPr/>
    </dgm:pt>
    <dgm:pt modelId="{FBD3E1AD-6DF6-4561-93FB-5F20AEAAB819}" type="pres">
      <dgm:prSet presAssocID="{FF934A6F-4646-4681-91A4-74D74AA50445}" presName="circle5" presStyleLbl="node1" presStyleIdx="4" presStyleCnt="5"/>
      <dgm:spPr/>
    </dgm:pt>
    <dgm:pt modelId="{F0B11979-7A80-4E87-B76D-C521920FA38B}" type="pres">
      <dgm:prSet presAssocID="{FF934A6F-4646-4681-91A4-74D74AA50445}" presName="rect5" presStyleLbl="alignAcc1" presStyleIdx="4" presStyleCnt="5"/>
      <dgm:spPr/>
      <dgm:t>
        <a:bodyPr/>
        <a:lstStyle/>
        <a:p>
          <a:endParaRPr lang="it-IT"/>
        </a:p>
      </dgm:t>
    </dgm:pt>
    <dgm:pt modelId="{D31244BB-B2CC-46C6-A52C-70656EE9899C}" type="pres">
      <dgm:prSet presAssocID="{B77A095D-1447-47AE-85CC-1B6881A0E8AE}" presName="rect1ParTx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329E5B3-BE40-4E6A-91F1-62A28D861727}" type="pres">
      <dgm:prSet presAssocID="{B77A095D-1447-47AE-85CC-1B6881A0E8AE}" presName="rect1ChTx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FD5D295-8662-4384-B784-B84BB30BE52D}" type="pres">
      <dgm:prSet presAssocID="{F6AF2F74-06A3-4545-87E0-278BBE612A59}" presName="rect2ParTx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5CE8A61-08E1-40B4-939D-A236EB6E818F}" type="pres">
      <dgm:prSet presAssocID="{F6AF2F74-06A3-4545-87E0-278BBE612A59}" presName="rect2ChTx" presStyleLbl="alignAcc1" presStyleIdx="4" presStyleCnt="5">
        <dgm:presLayoutVars>
          <dgm:bulletEnabled val="1"/>
        </dgm:presLayoutVars>
      </dgm:prSet>
      <dgm:spPr/>
    </dgm:pt>
    <dgm:pt modelId="{292AD331-3DBA-452B-A78E-0A85FCBBDF9A}" type="pres">
      <dgm:prSet presAssocID="{651C5A45-FB22-40FF-B23C-57A749324F95}" presName="rect3ParTx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D3CB14A-1839-447F-8A19-DBFC4BB8252C}" type="pres">
      <dgm:prSet presAssocID="{651C5A45-FB22-40FF-B23C-57A749324F95}" presName="rect3ChTx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80CC187-B48F-4B2E-BCF9-489EACB0E4CF}" type="pres">
      <dgm:prSet presAssocID="{F87DFD2D-9748-465B-9CF6-C31373839A1B}" presName="rect4ParTx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6EED6CC-F78C-47A8-9EC2-F66BCA1F0429}" type="pres">
      <dgm:prSet presAssocID="{F87DFD2D-9748-465B-9CF6-C31373839A1B}" presName="rect4ChTx" presStyleLbl="alignAcc1" presStyleIdx="4" presStyleCnt="5">
        <dgm:presLayoutVars>
          <dgm:bulletEnabled val="1"/>
        </dgm:presLayoutVars>
      </dgm:prSet>
      <dgm:spPr/>
    </dgm:pt>
    <dgm:pt modelId="{B6E174F3-CF91-4E8F-AC1F-2423D6F422E6}" type="pres">
      <dgm:prSet presAssocID="{FF934A6F-4646-4681-91A4-74D74AA50445}" presName="rect5ParTx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0E7C669-C241-46A0-92FD-7921481DB468}" type="pres">
      <dgm:prSet presAssocID="{FF934A6F-4646-4681-91A4-74D74AA50445}" presName="rect5ChTx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F041E814-5B14-4E86-93D8-7C2D8F674181}" type="presOf" srcId="{23D223C8-48C3-4635-8615-E5774DCC4795}" destId="{CD3CB14A-1839-447F-8A19-DBFC4BB8252C}" srcOrd="0" destOrd="1" presId="urn:microsoft.com/office/officeart/2005/8/layout/target3"/>
    <dgm:cxn modelId="{F71DEB88-D41F-45CC-B34E-23950AE258F3}" type="presOf" srcId="{B77A095D-1447-47AE-85CC-1B6881A0E8AE}" destId="{CE47D9F0-74AB-4B61-A024-CC010B104D6F}" srcOrd="0" destOrd="0" presId="urn:microsoft.com/office/officeart/2005/8/layout/target3"/>
    <dgm:cxn modelId="{55E1273D-841D-48EB-BF73-ABD948C3F758}" srcId="{651C5A45-FB22-40FF-B23C-57A749324F95}" destId="{23D223C8-48C3-4635-8615-E5774DCC4795}" srcOrd="1" destOrd="0" parTransId="{621A0504-5460-4C58-8E34-EF0C474D1395}" sibTransId="{CE6E49E9-2EB2-45C1-BEC8-620C3C5F3564}"/>
    <dgm:cxn modelId="{5BB4AF1E-E07E-40CC-9833-644343833A08}" type="presOf" srcId="{8F59699C-53ED-442A-8B37-34C9268547CD}" destId="{42931273-26B7-4956-BE5A-7BCC44BE0B8B}" srcOrd="0" destOrd="0" presId="urn:microsoft.com/office/officeart/2005/8/layout/target3"/>
    <dgm:cxn modelId="{CE218C2F-000F-4A1A-A23E-382C4907F82B}" type="presOf" srcId="{F87DFD2D-9748-465B-9CF6-C31373839A1B}" destId="{980CC187-B48F-4B2E-BCF9-489EACB0E4CF}" srcOrd="1" destOrd="0" presId="urn:microsoft.com/office/officeart/2005/8/layout/target3"/>
    <dgm:cxn modelId="{EE2E8B0C-9E79-45F2-8113-AF1910BD03C0}" type="presOf" srcId="{54490CA1-C9B6-4658-B7A7-078C51C766AE}" destId="{80E7C669-C241-46A0-92FD-7921481DB468}" srcOrd="0" destOrd="0" presId="urn:microsoft.com/office/officeart/2005/8/layout/target3"/>
    <dgm:cxn modelId="{4D78E9FA-1036-4305-B10C-4F777F13D892}" type="presOf" srcId="{2DF3C6E5-C61E-4936-80F5-035DCB16091B}" destId="{B329E5B3-BE40-4E6A-91F1-62A28D861727}" srcOrd="0" destOrd="1" presId="urn:microsoft.com/office/officeart/2005/8/layout/target3"/>
    <dgm:cxn modelId="{58473DC1-4800-4BAA-96BF-65A6F59C514B}" type="presOf" srcId="{FF934A6F-4646-4681-91A4-74D74AA50445}" destId="{F0B11979-7A80-4E87-B76D-C521920FA38B}" srcOrd="0" destOrd="0" presId="urn:microsoft.com/office/officeart/2005/8/layout/target3"/>
    <dgm:cxn modelId="{3FD2C525-1546-40F0-9080-809B9DE91A80}" type="presOf" srcId="{B77A095D-1447-47AE-85CC-1B6881A0E8AE}" destId="{D31244BB-B2CC-46C6-A52C-70656EE9899C}" srcOrd="1" destOrd="0" presId="urn:microsoft.com/office/officeart/2005/8/layout/target3"/>
    <dgm:cxn modelId="{17C4477C-FB5D-4D59-98D5-C78A00561373}" srcId="{FF934A6F-4646-4681-91A4-74D74AA50445}" destId="{B199F456-0AC1-4ED9-BA8C-62906C4909C0}" srcOrd="1" destOrd="0" parTransId="{14D3DB1A-8DC0-4288-A93C-0E7A61E441B1}" sibTransId="{908E28C0-651F-4974-8019-88194AC0441D}"/>
    <dgm:cxn modelId="{FDF11E58-7F63-4D8B-94D8-ADA0ACD0AF41}" type="presOf" srcId="{F6AF2F74-06A3-4545-87E0-278BBE612A59}" destId="{AFD5D295-8662-4384-B784-B84BB30BE52D}" srcOrd="1" destOrd="0" presId="urn:microsoft.com/office/officeart/2005/8/layout/target3"/>
    <dgm:cxn modelId="{71B10E6E-D0DA-4524-BD7B-2D10A0442CEA}" srcId="{8F59699C-53ED-442A-8B37-34C9268547CD}" destId="{B77A095D-1447-47AE-85CC-1B6881A0E8AE}" srcOrd="0" destOrd="0" parTransId="{ACF3E383-EEBC-48E7-AE88-0C67FC0A5C9A}" sibTransId="{91FC0C63-B361-4BF9-9822-0D55B04EBBD5}"/>
    <dgm:cxn modelId="{F7A7E427-B5D5-4044-BA7B-684ECA927CB4}" type="presOf" srcId="{1749A660-B85A-4F8B-B6AC-16CA9EBE0629}" destId="{B329E5B3-BE40-4E6A-91F1-62A28D861727}" srcOrd="0" destOrd="0" presId="urn:microsoft.com/office/officeart/2005/8/layout/target3"/>
    <dgm:cxn modelId="{80C26D21-FBA5-42C2-A365-9277F09A034E}" type="presOf" srcId="{DC57065D-8489-40B7-BED6-7090F9356CB1}" destId="{CD3CB14A-1839-447F-8A19-DBFC4BB8252C}" srcOrd="0" destOrd="0" presId="urn:microsoft.com/office/officeart/2005/8/layout/target3"/>
    <dgm:cxn modelId="{F1C80669-71F7-4550-8975-DAFC66D4E4FF}" type="presOf" srcId="{651C5A45-FB22-40FF-B23C-57A749324F95}" destId="{292AD331-3DBA-452B-A78E-0A85FCBBDF9A}" srcOrd="1" destOrd="0" presId="urn:microsoft.com/office/officeart/2005/8/layout/target3"/>
    <dgm:cxn modelId="{82B6FFC1-A195-4066-9443-1AA19F6CB2B5}" srcId="{B77A095D-1447-47AE-85CC-1B6881A0E8AE}" destId="{1749A660-B85A-4F8B-B6AC-16CA9EBE0629}" srcOrd="0" destOrd="0" parTransId="{146E5876-527C-42E3-8AA0-A9D6CD309EBF}" sibTransId="{4B2E8D0A-FC5C-4495-A387-7A739296031B}"/>
    <dgm:cxn modelId="{F4C1EABC-27FC-4B5E-9239-A1AC38D2B910}" type="presOf" srcId="{FF934A6F-4646-4681-91A4-74D74AA50445}" destId="{B6E174F3-CF91-4E8F-AC1F-2423D6F422E6}" srcOrd="1" destOrd="0" presId="urn:microsoft.com/office/officeart/2005/8/layout/target3"/>
    <dgm:cxn modelId="{D6EF6A5A-277B-483A-8841-52D2080CB284}" srcId="{8F59699C-53ED-442A-8B37-34C9268547CD}" destId="{FF934A6F-4646-4681-91A4-74D74AA50445}" srcOrd="4" destOrd="0" parTransId="{FD776503-9897-42A1-BE23-8B4D64873951}" sibTransId="{B191B6E6-DBCE-403E-A0CE-60D93A68D8E0}"/>
    <dgm:cxn modelId="{D01B12BE-47C8-44B4-9D83-FA39FFCCA0CB}" type="presOf" srcId="{651C5A45-FB22-40FF-B23C-57A749324F95}" destId="{20DA997F-9866-4087-B15F-4BA255F5B60B}" srcOrd="0" destOrd="0" presId="urn:microsoft.com/office/officeart/2005/8/layout/target3"/>
    <dgm:cxn modelId="{9900221D-AF40-422A-BC3B-E3BFD072F33C}" type="presOf" srcId="{F87DFD2D-9748-465B-9CF6-C31373839A1B}" destId="{44175297-0F04-4523-B644-D2B14D5BB3AC}" srcOrd="0" destOrd="0" presId="urn:microsoft.com/office/officeart/2005/8/layout/target3"/>
    <dgm:cxn modelId="{06386976-03F9-428C-AD84-7E4A7F093135}" srcId="{8F59699C-53ED-442A-8B37-34C9268547CD}" destId="{F87DFD2D-9748-465B-9CF6-C31373839A1B}" srcOrd="3" destOrd="0" parTransId="{CFEEC193-439A-4E05-AD32-A19913750972}" sibTransId="{6147584B-A102-42AB-BDBB-ECACE745C440}"/>
    <dgm:cxn modelId="{D4C8989B-4AC2-4831-8DBD-AF73D5BF99A5}" srcId="{8F59699C-53ED-442A-8B37-34C9268547CD}" destId="{651C5A45-FB22-40FF-B23C-57A749324F95}" srcOrd="2" destOrd="0" parTransId="{C1C1B601-502A-4435-9D91-913C09998464}" sibTransId="{F6C41C84-5B0D-49A9-A184-125BC8B54F74}"/>
    <dgm:cxn modelId="{1C055C45-6075-4AA4-ADC9-0A4F6487C25A}" srcId="{B77A095D-1447-47AE-85CC-1B6881A0E8AE}" destId="{2DF3C6E5-C61E-4936-80F5-035DCB16091B}" srcOrd="1" destOrd="0" parTransId="{2A9E809E-D53F-46B1-8446-5B0F616CD194}" sibTransId="{961EA538-676F-4A38-9CCF-725D0794CF5C}"/>
    <dgm:cxn modelId="{09D19F29-5418-4757-8B4E-D989682AF9BA}" srcId="{8F59699C-53ED-442A-8B37-34C9268547CD}" destId="{F6AF2F74-06A3-4545-87E0-278BBE612A59}" srcOrd="1" destOrd="0" parTransId="{66ABE779-E8DA-40F6-9833-EA8485AD1B24}" sibTransId="{DACB2B69-0C3F-4B5D-8E84-FA4F50648A05}"/>
    <dgm:cxn modelId="{F3A75F13-64C7-44F6-ABDF-85D86AE96588}" srcId="{651C5A45-FB22-40FF-B23C-57A749324F95}" destId="{DC57065D-8489-40B7-BED6-7090F9356CB1}" srcOrd="0" destOrd="0" parTransId="{A23E924C-3030-4A38-B524-8782DAB97DDC}" sibTransId="{4D5C38D9-0FF3-4B07-A53E-86C9BB9A07C0}"/>
    <dgm:cxn modelId="{8147EB8D-93B7-4CAC-9EA1-3769C8C52905}" type="presOf" srcId="{B199F456-0AC1-4ED9-BA8C-62906C4909C0}" destId="{80E7C669-C241-46A0-92FD-7921481DB468}" srcOrd="0" destOrd="1" presId="urn:microsoft.com/office/officeart/2005/8/layout/target3"/>
    <dgm:cxn modelId="{AC93B412-3913-4602-975B-0BE57481409F}" srcId="{FF934A6F-4646-4681-91A4-74D74AA50445}" destId="{54490CA1-C9B6-4658-B7A7-078C51C766AE}" srcOrd="0" destOrd="0" parTransId="{A9A25BFD-5731-4A32-B088-6614B56B01CA}" sibTransId="{091F4013-65FF-4621-94ED-F827CD413564}"/>
    <dgm:cxn modelId="{DDCFCA77-0B78-4FD3-92E9-8EF92CD112DF}" type="presOf" srcId="{F6AF2F74-06A3-4545-87E0-278BBE612A59}" destId="{7FF0120D-A1BB-4F6C-94C7-6156D6ECC89C}" srcOrd="0" destOrd="0" presId="urn:microsoft.com/office/officeart/2005/8/layout/target3"/>
    <dgm:cxn modelId="{E16C699E-7B47-4429-B140-7A0499AEE6BE}" type="presParOf" srcId="{42931273-26B7-4956-BE5A-7BCC44BE0B8B}" destId="{788DFB3B-AADB-41EC-A8E7-7FDB4C6DC360}" srcOrd="0" destOrd="0" presId="urn:microsoft.com/office/officeart/2005/8/layout/target3"/>
    <dgm:cxn modelId="{EC3086EA-3853-4D43-A35D-8045AB8A0922}" type="presParOf" srcId="{42931273-26B7-4956-BE5A-7BCC44BE0B8B}" destId="{EE5FBD3B-9F32-4642-BEEF-4290112BCA8F}" srcOrd="1" destOrd="0" presId="urn:microsoft.com/office/officeart/2005/8/layout/target3"/>
    <dgm:cxn modelId="{12ADAB30-C2B2-4D18-8037-8B1415522006}" type="presParOf" srcId="{42931273-26B7-4956-BE5A-7BCC44BE0B8B}" destId="{CE47D9F0-74AB-4B61-A024-CC010B104D6F}" srcOrd="2" destOrd="0" presId="urn:microsoft.com/office/officeart/2005/8/layout/target3"/>
    <dgm:cxn modelId="{BB581C25-29F8-4748-BC09-D61876C535AF}" type="presParOf" srcId="{42931273-26B7-4956-BE5A-7BCC44BE0B8B}" destId="{C9CD73AE-46C9-4E79-9A4C-2AAD92B02BED}" srcOrd="3" destOrd="0" presId="urn:microsoft.com/office/officeart/2005/8/layout/target3"/>
    <dgm:cxn modelId="{7713749A-BFAE-40BF-9B94-2CBA9D1A09BA}" type="presParOf" srcId="{42931273-26B7-4956-BE5A-7BCC44BE0B8B}" destId="{BFBAB559-4BE5-4976-A9AD-651EA990CB60}" srcOrd="4" destOrd="0" presId="urn:microsoft.com/office/officeart/2005/8/layout/target3"/>
    <dgm:cxn modelId="{B91184A1-8D91-42D4-B648-F1B451F2A08A}" type="presParOf" srcId="{42931273-26B7-4956-BE5A-7BCC44BE0B8B}" destId="{7FF0120D-A1BB-4F6C-94C7-6156D6ECC89C}" srcOrd="5" destOrd="0" presId="urn:microsoft.com/office/officeart/2005/8/layout/target3"/>
    <dgm:cxn modelId="{84CE3B0D-AB15-4518-95EE-1D9899C44246}" type="presParOf" srcId="{42931273-26B7-4956-BE5A-7BCC44BE0B8B}" destId="{2EE38CD3-9F57-49B3-A4FF-01C0A569880A}" srcOrd="6" destOrd="0" presId="urn:microsoft.com/office/officeart/2005/8/layout/target3"/>
    <dgm:cxn modelId="{BFDAF70B-A50F-4B80-AF75-014CDF052839}" type="presParOf" srcId="{42931273-26B7-4956-BE5A-7BCC44BE0B8B}" destId="{57E12321-D3CE-4B30-AE76-4179094E4537}" srcOrd="7" destOrd="0" presId="urn:microsoft.com/office/officeart/2005/8/layout/target3"/>
    <dgm:cxn modelId="{D60B4828-ACAE-4551-BFB8-9BBECF22E447}" type="presParOf" srcId="{42931273-26B7-4956-BE5A-7BCC44BE0B8B}" destId="{20DA997F-9866-4087-B15F-4BA255F5B60B}" srcOrd="8" destOrd="0" presId="urn:microsoft.com/office/officeart/2005/8/layout/target3"/>
    <dgm:cxn modelId="{947A4F06-F9CB-4760-8654-F70F97A36276}" type="presParOf" srcId="{42931273-26B7-4956-BE5A-7BCC44BE0B8B}" destId="{8B00ECE5-9311-4607-B43B-5DD88CBAA7AA}" srcOrd="9" destOrd="0" presId="urn:microsoft.com/office/officeart/2005/8/layout/target3"/>
    <dgm:cxn modelId="{ACC54F0C-EE08-4803-8EE6-0C0FB8920C95}" type="presParOf" srcId="{42931273-26B7-4956-BE5A-7BCC44BE0B8B}" destId="{0C27477B-6175-462F-B5D2-62D66A36C18F}" srcOrd="10" destOrd="0" presId="urn:microsoft.com/office/officeart/2005/8/layout/target3"/>
    <dgm:cxn modelId="{F5838D4F-4B21-4F50-B1C7-8308CCEE085A}" type="presParOf" srcId="{42931273-26B7-4956-BE5A-7BCC44BE0B8B}" destId="{44175297-0F04-4523-B644-D2B14D5BB3AC}" srcOrd="11" destOrd="0" presId="urn:microsoft.com/office/officeart/2005/8/layout/target3"/>
    <dgm:cxn modelId="{C3B99511-75E3-4C57-82F8-D06C12215EDD}" type="presParOf" srcId="{42931273-26B7-4956-BE5A-7BCC44BE0B8B}" destId="{34525F9C-B49A-461D-B735-4B3124ED3CA4}" srcOrd="12" destOrd="0" presId="urn:microsoft.com/office/officeart/2005/8/layout/target3"/>
    <dgm:cxn modelId="{89DD361A-0E94-4AB7-8B79-FB8C14F30FCC}" type="presParOf" srcId="{42931273-26B7-4956-BE5A-7BCC44BE0B8B}" destId="{FBD3E1AD-6DF6-4561-93FB-5F20AEAAB819}" srcOrd="13" destOrd="0" presId="urn:microsoft.com/office/officeart/2005/8/layout/target3"/>
    <dgm:cxn modelId="{58CD2D49-35F7-4CAE-8683-01B2FD05B073}" type="presParOf" srcId="{42931273-26B7-4956-BE5A-7BCC44BE0B8B}" destId="{F0B11979-7A80-4E87-B76D-C521920FA38B}" srcOrd="14" destOrd="0" presId="urn:microsoft.com/office/officeart/2005/8/layout/target3"/>
    <dgm:cxn modelId="{C8470B97-6723-4F03-A720-1320FEFA12A0}" type="presParOf" srcId="{42931273-26B7-4956-BE5A-7BCC44BE0B8B}" destId="{D31244BB-B2CC-46C6-A52C-70656EE9899C}" srcOrd="15" destOrd="0" presId="urn:microsoft.com/office/officeart/2005/8/layout/target3"/>
    <dgm:cxn modelId="{F8B4E3DC-F0E5-4206-AF24-08C510EF82D3}" type="presParOf" srcId="{42931273-26B7-4956-BE5A-7BCC44BE0B8B}" destId="{B329E5B3-BE40-4E6A-91F1-62A28D861727}" srcOrd="16" destOrd="0" presId="urn:microsoft.com/office/officeart/2005/8/layout/target3"/>
    <dgm:cxn modelId="{72BB011E-363F-4C5E-B46A-A2811D7F9DC6}" type="presParOf" srcId="{42931273-26B7-4956-BE5A-7BCC44BE0B8B}" destId="{AFD5D295-8662-4384-B784-B84BB30BE52D}" srcOrd="17" destOrd="0" presId="urn:microsoft.com/office/officeart/2005/8/layout/target3"/>
    <dgm:cxn modelId="{3C435318-6B40-42DC-AE14-3F183C9E3764}" type="presParOf" srcId="{42931273-26B7-4956-BE5A-7BCC44BE0B8B}" destId="{85CE8A61-08E1-40B4-939D-A236EB6E818F}" srcOrd="18" destOrd="0" presId="urn:microsoft.com/office/officeart/2005/8/layout/target3"/>
    <dgm:cxn modelId="{171313A5-9E7E-45FA-8232-BD0E1C54E226}" type="presParOf" srcId="{42931273-26B7-4956-BE5A-7BCC44BE0B8B}" destId="{292AD331-3DBA-452B-A78E-0A85FCBBDF9A}" srcOrd="19" destOrd="0" presId="urn:microsoft.com/office/officeart/2005/8/layout/target3"/>
    <dgm:cxn modelId="{6F1081F8-A752-429A-A00D-8BE3BDAF78E3}" type="presParOf" srcId="{42931273-26B7-4956-BE5A-7BCC44BE0B8B}" destId="{CD3CB14A-1839-447F-8A19-DBFC4BB8252C}" srcOrd="20" destOrd="0" presId="urn:microsoft.com/office/officeart/2005/8/layout/target3"/>
    <dgm:cxn modelId="{F6A590EA-7090-4BFA-8666-25C4C91391BA}" type="presParOf" srcId="{42931273-26B7-4956-BE5A-7BCC44BE0B8B}" destId="{980CC187-B48F-4B2E-BCF9-489EACB0E4CF}" srcOrd="21" destOrd="0" presId="urn:microsoft.com/office/officeart/2005/8/layout/target3"/>
    <dgm:cxn modelId="{D23BA9C0-7519-40A7-BE6A-4AB2C7AD4C1C}" type="presParOf" srcId="{42931273-26B7-4956-BE5A-7BCC44BE0B8B}" destId="{96EED6CC-F78C-47A8-9EC2-F66BCA1F0429}" srcOrd="22" destOrd="0" presId="urn:microsoft.com/office/officeart/2005/8/layout/target3"/>
    <dgm:cxn modelId="{7E73D18F-3CE2-41DD-AA4A-6FA64771A8A0}" type="presParOf" srcId="{42931273-26B7-4956-BE5A-7BCC44BE0B8B}" destId="{B6E174F3-CF91-4E8F-AC1F-2423D6F422E6}" srcOrd="23" destOrd="0" presId="urn:microsoft.com/office/officeart/2005/8/layout/target3"/>
    <dgm:cxn modelId="{53500E26-2564-435A-8176-740852ECFB5E}" type="presParOf" srcId="{42931273-26B7-4956-BE5A-7BCC44BE0B8B}" destId="{80E7C669-C241-46A0-92FD-7921481DB468}" srcOrd="24" destOrd="0" presId="urn:microsoft.com/office/officeart/2005/8/layout/target3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FF047E6-6BD9-4504-BD26-2B50B1D1B79A}" type="doc">
      <dgm:prSet loTypeId="urn:microsoft.com/office/officeart/2005/8/layout/venn1" loCatId="relationship" qsTypeId="urn:microsoft.com/office/officeart/2005/8/quickstyle/simple4" qsCatId="simple" csTypeId="urn:microsoft.com/office/officeart/2005/8/colors/accent1_2" csCatId="accent1" phldr="1"/>
      <dgm:spPr/>
    </dgm:pt>
    <dgm:pt modelId="{49BFA763-FBE8-4864-88D9-E6605997D01D}">
      <dgm:prSet phldrT="[Testo]" custT="1"/>
      <dgm:spPr/>
      <dgm:t>
        <a:bodyPr/>
        <a:lstStyle/>
        <a:p>
          <a:r>
            <a:rPr lang="it-IT" sz="2400" dirty="0" smtClean="0"/>
            <a:t>soggettiva</a:t>
          </a:r>
          <a:endParaRPr lang="it-IT" sz="2400" dirty="0"/>
        </a:p>
      </dgm:t>
    </dgm:pt>
    <dgm:pt modelId="{C367452F-8B78-4F49-B112-21A238B82D8E}" type="parTrans" cxnId="{197BFF7B-D648-4961-A994-04F9A9BF1FC4}">
      <dgm:prSet/>
      <dgm:spPr/>
      <dgm:t>
        <a:bodyPr/>
        <a:lstStyle/>
        <a:p>
          <a:endParaRPr lang="it-IT"/>
        </a:p>
      </dgm:t>
    </dgm:pt>
    <dgm:pt modelId="{BA847E84-A044-47D9-A578-DFAE5201439C}" type="sibTrans" cxnId="{197BFF7B-D648-4961-A994-04F9A9BF1FC4}">
      <dgm:prSet/>
      <dgm:spPr/>
      <dgm:t>
        <a:bodyPr/>
        <a:lstStyle/>
        <a:p>
          <a:endParaRPr lang="it-IT"/>
        </a:p>
      </dgm:t>
    </dgm:pt>
    <dgm:pt modelId="{0C216933-27B6-4C2A-8BB2-9A1406ABE7E8}">
      <dgm:prSet phldrT="[Testo]" custT="1"/>
      <dgm:spPr/>
      <dgm:t>
        <a:bodyPr/>
        <a:lstStyle/>
        <a:p>
          <a:r>
            <a:rPr lang="it-IT" sz="2400" dirty="0" smtClean="0"/>
            <a:t>intersoggettiva</a:t>
          </a:r>
          <a:endParaRPr lang="it-IT" sz="2400" dirty="0"/>
        </a:p>
      </dgm:t>
    </dgm:pt>
    <dgm:pt modelId="{F93F3F20-4CE9-4DC2-B748-23BA184B426A}" type="parTrans" cxnId="{8DA2C24F-90F3-42DC-B248-0D3978679CF7}">
      <dgm:prSet/>
      <dgm:spPr/>
      <dgm:t>
        <a:bodyPr/>
        <a:lstStyle/>
        <a:p>
          <a:endParaRPr lang="it-IT"/>
        </a:p>
      </dgm:t>
    </dgm:pt>
    <dgm:pt modelId="{C17E1F20-FFFE-4BBF-83DB-07C3D36238B4}" type="sibTrans" cxnId="{8DA2C24F-90F3-42DC-B248-0D3978679CF7}">
      <dgm:prSet/>
      <dgm:spPr/>
      <dgm:t>
        <a:bodyPr/>
        <a:lstStyle/>
        <a:p>
          <a:endParaRPr lang="it-IT"/>
        </a:p>
      </dgm:t>
    </dgm:pt>
    <dgm:pt modelId="{A72235A3-D59E-45F6-B3FD-637E5B9A84B6}">
      <dgm:prSet phldrT="[Testo]" custT="1"/>
      <dgm:spPr/>
      <dgm:t>
        <a:bodyPr/>
        <a:lstStyle/>
        <a:p>
          <a:r>
            <a:rPr lang="it-IT" sz="2000" dirty="0" smtClean="0"/>
            <a:t>oggettiva</a:t>
          </a:r>
          <a:endParaRPr lang="it-IT" sz="2000" dirty="0"/>
        </a:p>
      </dgm:t>
    </dgm:pt>
    <dgm:pt modelId="{F5290CF6-8097-4381-A9F9-5293E98C918E}" type="parTrans" cxnId="{A7E0E34B-7BF4-4B7B-8A2D-4B956CD3F4DE}">
      <dgm:prSet/>
      <dgm:spPr/>
      <dgm:t>
        <a:bodyPr/>
        <a:lstStyle/>
        <a:p>
          <a:endParaRPr lang="it-IT"/>
        </a:p>
      </dgm:t>
    </dgm:pt>
    <dgm:pt modelId="{FD0C984A-33D5-481B-AD0F-313A9271FEDC}" type="sibTrans" cxnId="{A7E0E34B-7BF4-4B7B-8A2D-4B956CD3F4DE}">
      <dgm:prSet/>
      <dgm:spPr/>
      <dgm:t>
        <a:bodyPr/>
        <a:lstStyle/>
        <a:p>
          <a:endParaRPr lang="it-IT"/>
        </a:p>
      </dgm:t>
    </dgm:pt>
    <dgm:pt modelId="{FA91123C-A5F3-4AC3-9767-4AF982014308}" type="pres">
      <dgm:prSet presAssocID="{FFF047E6-6BD9-4504-BD26-2B50B1D1B79A}" presName="compositeShape" presStyleCnt="0">
        <dgm:presLayoutVars>
          <dgm:chMax val="7"/>
          <dgm:dir/>
          <dgm:resizeHandles val="exact"/>
        </dgm:presLayoutVars>
      </dgm:prSet>
      <dgm:spPr/>
    </dgm:pt>
    <dgm:pt modelId="{EAA576F8-7DE8-4222-9727-03142CBCBA4C}" type="pres">
      <dgm:prSet presAssocID="{49BFA763-FBE8-4864-88D9-E6605997D01D}" presName="circ1" presStyleLbl="vennNode1" presStyleIdx="0" presStyleCnt="3"/>
      <dgm:spPr/>
      <dgm:t>
        <a:bodyPr/>
        <a:lstStyle/>
        <a:p>
          <a:endParaRPr lang="it-IT"/>
        </a:p>
      </dgm:t>
    </dgm:pt>
    <dgm:pt modelId="{BC41C785-E111-4A6A-B59E-63D256D3477A}" type="pres">
      <dgm:prSet presAssocID="{49BFA763-FBE8-4864-88D9-E6605997D01D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BDF8588-F93B-4E14-8E6E-5D9498159E5C}" type="pres">
      <dgm:prSet presAssocID="{0C216933-27B6-4C2A-8BB2-9A1406ABE7E8}" presName="circ2" presStyleLbl="vennNode1" presStyleIdx="1" presStyleCnt="3"/>
      <dgm:spPr/>
      <dgm:t>
        <a:bodyPr/>
        <a:lstStyle/>
        <a:p>
          <a:endParaRPr lang="it-IT"/>
        </a:p>
      </dgm:t>
    </dgm:pt>
    <dgm:pt modelId="{665B218A-27A2-43D7-8796-3A71F18D9535}" type="pres">
      <dgm:prSet presAssocID="{0C216933-27B6-4C2A-8BB2-9A1406ABE7E8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63AA528-1AB4-4CC3-BD4D-5F77AB2547D5}" type="pres">
      <dgm:prSet presAssocID="{A72235A3-D59E-45F6-B3FD-637E5B9A84B6}" presName="circ3" presStyleLbl="vennNode1" presStyleIdx="2" presStyleCnt="3" custLinFactNeighborX="-372" custLinFactNeighborY="1218"/>
      <dgm:spPr/>
      <dgm:t>
        <a:bodyPr/>
        <a:lstStyle/>
        <a:p>
          <a:endParaRPr lang="it-IT"/>
        </a:p>
      </dgm:t>
    </dgm:pt>
    <dgm:pt modelId="{D5255B35-C65A-4818-9344-A4D987BEC561}" type="pres">
      <dgm:prSet presAssocID="{A72235A3-D59E-45F6-B3FD-637E5B9A84B6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197BFF7B-D648-4961-A994-04F9A9BF1FC4}" srcId="{FFF047E6-6BD9-4504-BD26-2B50B1D1B79A}" destId="{49BFA763-FBE8-4864-88D9-E6605997D01D}" srcOrd="0" destOrd="0" parTransId="{C367452F-8B78-4F49-B112-21A238B82D8E}" sibTransId="{BA847E84-A044-47D9-A578-DFAE5201439C}"/>
    <dgm:cxn modelId="{16B3446D-8262-472C-931F-6BD32B55599F}" type="presOf" srcId="{A72235A3-D59E-45F6-B3FD-637E5B9A84B6}" destId="{A63AA528-1AB4-4CC3-BD4D-5F77AB2547D5}" srcOrd="0" destOrd="0" presId="urn:microsoft.com/office/officeart/2005/8/layout/venn1"/>
    <dgm:cxn modelId="{A7E0E34B-7BF4-4B7B-8A2D-4B956CD3F4DE}" srcId="{FFF047E6-6BD9-4504-BD26-2B50B1D1B79A}" destId="{A72235A3-D59E-45F6-B3FD-637E5B9A84B6}" srcOrd="2" destOrd="0" parTransId="{F5290CF6-8097-4381-A9F9-5293E98C918E}" sibTransId="{FD0C984A-33D5-481B-AD0F-313A9271FEDC}"/>
    <dgm:cxn modelId="{FAFD683A-B5DF-4748-B85C-C07CF27A7C7C}" type="presOf" srcId="{49BFA763-FBE8-4864-88D9-E6605997D01D}" destId="{BC41C785-E111-4A6A-B59E-63D256D3477A}" srcOrd="1" destOrd="0" presId="urn:microsoft.com/office/officeart/2005/8/layout/venn1"/>
    <dgm:cxn modelId="{04B83658-A50A-4783-B330-2ECBCB0F88C2}" type="presOf" srcId="{0C216933-27B6-4C2A-8BB2-9A1406ABE7E8}" destId="{ABDF8588-F93B-4E14-8E6E-5D9498159E5C}" srcOrd="0" destOrd="0" presId="urn:microsoft.com/office/officeart/2005/8/layout/venn1"/>
    <dgm:cxn modelId="{8DA2C24F-90F3-42DC-B248-0D3978679CF7}" srcId="{FFF047E6-6BD9-4504-BD26-2B50B1D1B79A}" destId="{0C216933-27B6-4C2A-8BB2-9A1406ABE7E8}" srcOrd="1" destOrd="0" parTransId="{F93F3F20-4CE9-4DC2-B748-23BA184B426A}" sibTransId="{C17E1F20-FFFE-4BBF-83DB-07C3D36238B4}"/>
    <dgm:cxn modelId="{29740CC6-050C-4E27-B31A-834EBCA18EBA}" type="presOf" srcId="{FFF047E6-6BD9-4504-BD26-2B50B1D1B79A}" destId="{FA91123C-A5F3-4AC3-9767-4AF982014308}" srcOrd="0" destOrd="0" presId="urn:microsoft.com/office/officeart/2005/8/layout/venn1"/>
    <dgm:cxn modelId="{F9994F66-8C91-43FB-9122-AE02784288CA}" type="presOf" srcId="{0C216933-27B6-4C2A-8BB2-9A1406ABE7E8}" destId="{665B218A-27A2-43D7-8796-3A71F18D9535}" srcOrd="1" destOrd="0" presId="urn:microsoft.com/office/officeart/2005/8/layout/venn1"/>
    <dgm:cxn modelId="{4D37CD1D-B17E-4789-9E50-6D27B7D089C6}" type="presOf" srcId="{A72235A3-D59E-45F6-B3FD-637E5B9A84B6}" destId="{D5255B35-C65A-4818-9344-A4D987BEC561}" srcOrd="1" destOrd="0" presId="urn:microsoft.com/office/officeart/2005/8/layout/venn1"/>
    <dgm:cxn modelId="{42D0F83F-37F0-4ACC-9CC1-05456A56EE79}" type="presOf" srcId="{49BFA763-FBE8-4864-88D9-E6605997D01D}" destId="{EAA576F8-7DE8-4222-9727-03142CBCBA4C}" srcOrd="0" destOrd="0" presId="urn:microsoft.com/office/officeart/2005/8/layout/venn1"/>
    <dgm:cxn modelId="{C28DEBB4-F7C0-4720-B36B-D5475C1322C4}" type="presParOf" srcId="{FA91123C-A5F3-4AC3-9767-4AF982014308}" destId="{EAA576F8-7DE8-4222-9727-03142CBCBA4C}" srcOrd="0" destOrd="0" presId="urn:microsoft.com/office/officeart/2005/8/layout/venn1"/>
    <dgm:cxn modelId="{B8F0DF1B-C0AF-43AA-963B-FA42CDD5C061}" type="presParOf" srcId="{FA91123C-A5F3-4AC3-9767-4AF982014308}" destId="{BC41C785-E111-4A6A-B59E-63D256D3477A}" srcOrd="1" destOrd="0" presId="urn:microsoft.com/office/officeart/2005/8/layout/venn1"/>
    <dgm:cxn modelId="{E7334E03-ECD9-472A-A467-1F8AF83E31EE}" type="presParOf" srcId="{FA91123C-A5F3-4AC3-9767-4AF982014308}" destId="{ABDF8588-F93B-4E14-8E6E-5D9498159E5C}" srcOrd="2" destOrd="0" presId="urn:microsoft.com/office/officeart/2005/8/layout/venn1"/>
    <dgm:cxn modelId="{67C3FD05-6B13-444E-A40D-0595560BF144}" type="presParOf" srcId="{FA91123C-A5F3-4AC3-9767-4AF982014308}" destId="{665B218A-27A2-43D7-8796-3A71F18D9535}" srcOrd="3" destOrd="0" presId="urn:microsoft.com/office/officeart/2005/8/layout/venn1"/>
    <dgm:cxn modelId="{73D669FD-32C6-4ED7-B1F9-8C3FD244DE58}" type="presParOf" srcId="{FA91123C-A5F3-4AC3-9767-4AF982014308}" destId="{A63AA528-1AB4-4CC3-BD4D-5F77AB2547D5}" srcOrd="4" destOrd="0" presId="urn:microsoft.com/office/officeart/2005/8/layout/venn1"/>
    <dgm:cxn modelId="{91FC27D4-5059-4E25-B0D5-98C7B57B97C6}" type="presParOf" srcId="{FA91123C-A5F3-4AC3-9767-4AF982014308}" destId="{D5255B35-C65A-4818-9344-A4D987BEC561}" srcOrd="5" destOrd="0" presId="urn:microsoft.com/office/officeart/2005/8/layout/venn1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2E04AC9-53B1-49E6-815D-22936B9C2B94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28DEDB01-7F79-4C07-9A37-7BB609AB6B39}">
      <dgm:prSet phldrT="[Testo]" custT="1"/>
      <dgm:spPr/>
      <dgm:t>
        <a:bodyPr/>
        <a:lstStyle/>
        <a:p>
          <a:r>
            <a:rPr lang="it-IT" sz="1800" dirty="0" smtClean="0"/>
            <a:t>Test e prove </a:t>
          </a:r>
          <a:r>
            <a:rPr lang="it-IT" sz="1800" dirty="0" err="1" smtClean="0"/>
            <a:t>strut</a:t>
          </a:r>
          <a:endParaRPr lang="it-IT" sz="1800" dirty="0" smtClean="0"/>
        </a:p>
        <a:p>
          <a:r>
            <a:rPr lang="it-IT" sz="1800" dirty="0" smtClean="0"/>
            <a:t>turate</a:t>
          </a:r>
          <a:endParaRPr lang="it-IT" sz="1800" dirty="0"/>
        </a:p>
      </dgm:t>
    </dgm:pt>
    <dgm:pt modelId="{D9E9860D-A93D-460A-936E-4AF2C8D1947A}" type="parTrans" cxnId="{10BCA7EE-C625-479B-8B2C-B0E89C318800}">
      <dgm:prSet/>
      <dgm:spPr/>
      <dgm:t>
        <a:bodyPr/>
        <a:lstStyle/>
        <a:p>
          <a:endParaRPr lang="it-IT"/>
        </a:p>
      </dgm:t>
    </dgm:pt>
    <dgm:pt modelId="{EC72F3FA-C96C-4224-A060-AE4CF01B5059}" type="sibTrans" cxnId="{10BCA7EE-C625-479B-8B2C-B0E89C318800}">
      <dgm:prSet/>
      <dgm:spPr/>
      <dgm:t>
        <a:bodyPr/>
        <a:lstStyle/>
        <a:p>
          <a:endParaRPr lang="it-IT"/>
        </a:p>
      </dgm:t>
    </dgm:pt>
    <dgm:pt modelId="{C9771CB8-1E5E-4814-8F9C-42BC2A6233D4}">
      <dgm:prSet phldrT="[Testo]" custT="1"/>
      <dgm:spPr/>
      <dgm:t>
        <a:bodyPr/>
        <a:lstStyle/>
        <a:p>
          <a:r>
            <a:rPr lang="it-IT" sz="2400" dirty="0" smtClean="0"/>
            <a:t>Rubriche</a:t>
          </a:r>
          <a:endParaRPr lang="it-IT" sz="2400" dirty="0"/>
        </a:p>
      </dgm:t>
    </dgm:pt>
    <dgm:pt modelId="{850857BC-BAC1-4D7C-A613-CA229E555224}" type="parTrans" cxnId="{071EFED0-F94D-4A8E-ACB7-3EF554980B53}">
      <dgm:prSet/>
      <dgm:spPr/>
      <dgm:t>
        <a:bodyPr/>
        <a:lstStyle/>
        <a:p>
          <a:endParaRPr lang="it-IT"/>
        </a:p>
      </dgm:t>
    </dgm:pt>
    <dgm:pt modelId="{66E66F22-2492-4C79-A4CA-518EFC07C1DC}" type="sibTrans" cxnId="{071EFED0-F94D-4A8E-ACB7-3EF554980B53}">
      <dgm:prSet/>
      <dgm:spPr/>
      <dgm:t>
        <a:bodyPr/>
        <a:lstStyle/>
        <a:p>
          <a:endParaRPr lang="it-IT"/>
        </a:p>
      </dgm:t>
    </dgm:pt>
    <dgm:pt modelId="{6ABCB406-6F9D-4825-B7A3-1F0CBD1A7FC3}">
      <dgm:prSet phldrT="[Testo]" custT="1"/>
      <dgm:spPr/>
      <dgm:t>
        <a:bodyPr/>
        <a:lstStyle/>
        <a:p>
          <a:r>
            <a:rPr lang="it-IT" sz="2000" dirty="0" smtClean="0"/>
            <a:t>Valutazione tra pari</a:t>
          </a:r>
          <a:endParaRPr lang="it-IT" sz="2000" dirty="0"/>
        </a:p>
      </dgm:t>
    </dgm:pt>
    <dgm:pt modelId="{33024D4E-F291-43F3-9D74-B7C9547C6351}" type="parTrans" cxnId="{8369A650-4144-49BA-AAE7-2FCC3A80606F}">
      <dgm:prSet/>
      <dgm:spPr/>
      <dgm:t>
        <a:bodyPr/>
        <a:lstStyle/>
        <a:p>
          <a:endParaRPr lang="it-IT"/>
        </a:p>
      </dgm:t>
    </dgm:pt>
    <dgm:pt modelId="{20A3AD94-2AA9-4B6B-A98B-0FD4ABE04E2F}" type="sibTrans" cxnId="{8369A650-4144-49BA-AAE7-2FCC3A80606F}">
      <dgm:prSet/>
      <dgm:spPr/>
      <dgm:t>
        <a:bodyPr/>
        <a:lstStyle/>
        <a:p>
          <a:endParaRPr lang="it-IT"/>
        </a:p>
      </dgm:t>
    </dgm:pt>
    <dgm:pt modelId="{4D9E6918-6104-4716-A99D-3C654E1142EA}">
      <dgm:prSet/>
      <dgm:spPr/>
      <dgm:t>
        <a:bodyPr/>
        <a:lstStyle/>
        <a:p>
          <a:endParaRPr lang="it-IT"/>
        </a:p>
      </dgm:t>
    </dgm:pt>
    <dgm:pt modelId="{8AB67F33-9A39-4B66-9A5A-975DBB1F88DD}" type="parTrans" cxnId="{A622062A-C17E-491E-995D-8293ED84FAD2}">
      <dgm:prSet/>
      <dgm:spPr/>
      <dgm:t>
        <a:bodyPr/>
        <a:lstStyle/>
        <a:p>
          <a:endParaRPr lang="it-IT"/>
        </a:p>
      </dgm:t>
    </dgm:pt>
    <dgm:pt modelId="{38EB336C-6218-45D6-84C2-C92C81D788FC}" type="sibTrans" cxnId="{A622062A-C17E-491E-995D-8293ED84FAD2}">
      <dgm:prSet/>
      <dgm:spPr/>
      <dgm:t>
        <a:bodyPr/>
        <a:lstStyle/>
        <a:p>
          <a:endParaRPr lang="it-IT"/>
        </a:p>
      </dgm:t>
    </dgm:pt>
    <dgm:pt modelId="{234F3A77-23B1-4C10-B89C-E31157538EC0}">
      <dgm:prSet custT="1"/>
      <dgm:spPr/>
      <dgm:t>
        <a:bodyPr/>
        <a:lstStyle/>
        <a:p>
          <a:r>
            <a:rPr lang="it-IT" sz="2400" dirty="0" smtClean="0"/>
            <a:t>Presta</a:t>
          </a:r>
        </a:p>
        <a:p>
          <a:r>
            <a:rPr lang="it-IT" sz="2400" dirty="0" err="1" smtClean="0"/>
            <a:t>zioni</a:t>
          </a:r>
          <a:r>
            <a:rPr lang="it-IT" sz="2400" dirty="0" smtClean="0"/>
            <a:t> </a:t>
          </a:r>
          <a:endParaRPr lang="it-IT" sz="2400" dirty="0"/>
        </a:p>
      </dgm:t>
    </dgm:pt>
    <dgm:pt modelId="{F7EE924B-D8AD-4D36-B14C-CE81F039FB1F}" type="parTrans" cxnId="{295CE119-9D63-420A-B48C-AEB46C20536F}">
      <dgm:prSet/>
      <dgm:spPr/>
      <dgm:t>
        <a:bodyPr/>
        <a:lstStyle/>
        <a:p>
          <a:endParaRPr lang="it-IT"/>
        </a:p>
      </dgm:t>
    </dgm:pt>
    <dgm:pt modelId="{99CB25CE-6AF3-4324-A813-5454B5733286}" type="sibTrans" cxnId="{295CE119-9D63-420A-B48C-AEB46C20536F}">
      <dgm:prSet/>
      <dgm:spPr/>
      <dgm:t>
        <a:bodyPr/>
        <a:lstStyle/>
        <a:p>
          <a:endParaRPr lang="it-IT"/>
        </a:p>
      </dgm:t>
    </dgm:pt>
    <dgm:pt modelId="{932E1EA3-2B87-450F-9697-BF41BE5B458B}" type="pres">
      <dgm:prSet presAssocID="{42E04AC9-53B1-49E6-815D-22936B9C2B94}" presName="arrowDiagram" presStyleCnt="0">
        <dgm:presLayoutVars>
          <dgm:chMax val="5"/>
          <dgm:dir/>
          <dgm:resizeHandles val="exact"/>
        </dgm:presLayoutVars>
      </dgm:prSet>
      <dgm:spPr/>
    </dgm:pt>
    <dgm:pt modelId="{C5F8A698-9585-48F9-885A-77FF784AA217}" type="pres">
      <dgm:prSet presAssocID="{42E04AC9-53B1-49E6-815D-22936B9C2B94}" presName="arrow" presStyleLbl="bgShp" presStyleIdx="0" presStyleCnt="1"/>
      <dgm:spPr/>
    </dgm:pt>
    <dgm:pt modelId="{6BE47B0B-4F30-4D60-B98A-777198732CFF}" type="pres">
      <dgm:prSet presAssocID="{42E04AC9-53B1-49E6-815D-22936B9C2B94}" presName="arrowDiagram5" presStyleCnt="0"/>
      <dgm:spPr/>
    </dgm:pt>
    <dgm:pt modelId="{90E1A1A8-202D-4913-9E20-EF6D8D03D578}" type="pres">
      <dgm:prSet presAssocID="{28DEDB01-7F79-4C07-9A37-7BB609AB6B39}" presName="bullet5a" presStyleLbl="node1" presStyleIdx="0" presStyleCnt="5"/>
      <dgm:spPr/>
    </dgm:pt>
    <dgm:pt modelId="{E43B59E5-1B07-482C-BD79-D3A624873824}" type="pres">
      <dgm:prSet presAssocID="{28DEDB01-7F79-4C07-9A37-7BB609AB6B39}" presName="textBox5a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BF145A6-95FF-4370-9459-608708E2B392}" type="pres">
      <dgm:prSet presAssocID="{234F3A77-23B1-4C10-B89C-E31157538EC0}" presName="bullet5b" presStyleLbl="node1" presStyleIdx="1" presStyleCnt="5"/>
      <dgm:spPr/>
    </dgm:pt>
    <dgm:pt modelId="{AD02ED69-6FE4-4D43-AEA3-ACA03335A581}" type="pres">
      <dgm:prSet presAssocID="{234F3A77-23B1-4C10-B89C-E31157538EC0}" presName="textBox5b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E4F533D-7A5E-4D83-84E1-4B19E46FD90D}" type="pres">
      <dgm:prSet presAssocID="{C9771CB8-1E5E-4814-8F9C-42BC2A6233D4}" presName="bullet5c" presStyleLbl="node1" presStyleIdx="2" presStyleCnt="5"/>
      <dgm:spPr/>
    </dgm:pt>
    <dgm:pt modelId="{1916AE8B-BC19-4EC2-BCA6-09F9AACCB0CD}" type="pres">
      <dgm:prSet presAssocID="{C9771CB8-1E5E-4814-8F9C-42BC2A6233D4}" presName="textBox5c" presStyleLbl="revTx" presStyleIdx="2" presStyleCnt="5" custScaleX="116408" custScaleY="39020" custLinFactNeighborX="-5265" custLinFactNeighborY="-2742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2649342-7C7E-41DF-AECC-DF155AC38F49}" type="pres">
      <dgm:prSet presAssocID="{6ABCB406-6F9D-4825-B7A3-1F0CBD1A7FC3}" presName="bullet5d" presStyleLbl="node1" presStyleIdx="3" presStyleCnt="5"/>
      <dgm:spPr/>
    </dgm:pt>
    <dgm:pt modelId="{669EE052-18DC-479F-9C94-C6962026F2AB}" type="pres">
      <dgm:prSet presAssocID="{6ABCB406-6F9D-4825-B7A3-1F0CBD1A7FC3}" presName="textBox5d" presStyleLbl="revTx" presStyleIdx="3" presStyleCnt="5" custScaleX="12576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1F570D7-EAC0-4CD1-9EB1-61EE0F00AD05}" type="pres">
      <dgm:prSet presAssocID="{4D9E6918-6104-4716-A99D-3C654E1142EA}" presName="bullet5e" presStyleLbl="node1" presStyleIdx="4" presStyleCnt="5"/>
      <dgm:spPr/>
    </dgm:pt>
    <dgm:pt modelId="{88D4184C-6329-4690-9D34-073CE67F355B}" type="pres">
      <dgm:prSet presAssocID="{4D9E6918-6104-4716-A99D-3C654E1142EA}" presName="textBox5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8369A650-4144-49BA-AAE7-2FCC3A80606F}" srcId="{42E04AC9-53B1-49E6-815D-22936B9C2B94}" destId="{6ABCB406-6F9D-4825-B7A3-1F0CBD1A7FC3}" srcOrd="3" destOrd="0" parTransId="{33024D4E-F291-43F3-9D74-B7C9547C6351}" sibTransId="{20A3AD94-2AA9-4B6B-A98B-0FD4ABE04E2F}"/>
    <dgm:cxn modelId="{071EFED0-F94D-4A8E-ACB7-3EF554980B53}" srcId="{42E04AC9-53B1-49E6-815D-22936B9C2B94}" destId="{C9771CB8-1E5E-4814-8F9C-42BC2A6233D4}" srcOrd="2" destOrd="0" parTransId="{850857BC-BAC1-4D7C-A613-CA229E555224}" sibTransId="{66E66F22-2492-4C79-A4CA-518EFC07C1DC}"/>
    <dgm:cxn modelId="{965A3128-8C7A-4BDD-9F7A-5C04B55D7571}" type="presOf" srcId="{28DEDB01-7F79-4C07-9A37-7BB609AB6B39}" destId="{E43B59E5-1B07-482C-BD79-D3A624873824}" srcOrd="0" destOrd="0" presId="urn:microsoft.com/office/officeart/2005/8/layout/arrow2"/>
    <dgm:cxn modelId="{10BCA7EE-C625-479B-8B2C-B0E89C318800}" srcId="{42E04AC9-53B1-49E6-815D-22936B9C2B94}" destId="{28DEDB01-7F79-4C07-9A37-7BB609AB6B39}" srcOrd="0" destOrd="0" parTransId="{D9E9860D-A93D-460A-936E-4AF2C8D1947A}" sibTransId="{EC72F3FA-C96C-4224-A060-AE4CF01B5059}"/>
    <dgm:cxn modelId="{5352867E-78B5-4907-88C2-25F282CF52EC}" type="presOf" srcId="{4D9E6918-6104-4716-A99D-3C654E1142EA}" destId="{88D4184C-6329-4690-9D34-073CE67F355B}" srcOrd="0" destOrd="0" presId="urn:microsoft.com/office/officeart/2005/8/layout/arrow2"/>
    <dgm:cxn modelId="{295CE119-9D63-420A-B48C-AEB46C20536F}" srcId="{42E04AC9-53B1-49E6-815D-22936B9C2B94}" destId="{234F3A77-23B1-4C10-B89C-E31157538EC0}" srcOrd="1" destOrd="0" parTransId="{F7EE924B-D8AD-4D36-B14C-CE81F039FB1F}" sibTransId="{99CB25CE-6AF3-4324-A813-5454B5733286}"/>
    <dgm:cxn modelId="{6D1CF279-D1E1-4696-912B-7FED2C7E111A}" type="presOf" srcId="{6ABCB406-6F9D-4825-B7A3-1F0CBD1A7FC3}" destId="{669EE052-18DC-479F-9C94-C6962026F2AB}" srcOrd="0" destOrd="0" presId="urn:microsoft.com/office/officeart/2005/8/layout/arrow2"/>
    <dgm:cxn modelId="{A622062A-C17E-491E-995D-8293ED84FAD2}" srcId="{42E04AC9-53B1-49E6-815D-22936B9C2B94}" destId="{4D9E6918-6104-4716-A99D-3C654E1142EA}" srcOrd="4" destOrd="0" parTransId="{8AB67F33-9A39-4B66-9A5A-975DBB1F88DD}" sibTransId="{38EB336C-6218-45D6-84C2-C92C81D788FC}"/>
    <dgm:cxn modelId="{C8D66674-4914-42D5-B5AC-58C32FD36C2A}" type="presOf" srcId="{42E04AC9-53B1-49E6-815D-22936B9C2B94}" destId="{932E1EA3-2B87-450F-9697-BF41BE5B458B}" srcOrd="0" destOrd="0" presId="urn:microsoft.com/office/officeart/2005/8/layout/arrow2"/>
    <dgm:cxn modelId="{545039C5-B33E-4C49-B014-982BE9113E9D}" type="presOf" srcId="{234F3A77-23B1-4C10-B89C-E31157538EC0}" destId="{AD02ED69-6FE4-4D43-AEA3-ACA03335A581}" srcOrd="0" destOrd="0" presId="urn:microsoft.com/office/officeart/2005/8/layout/arrow2"/>
    <dgm:cxn modelId="{89C2EA9A-EE60-4588-9300-AE0401933AB9}" type="presOf" srcId="{C9771CB8-1E5E-4814-8F9C-42BC2A6233D4}" destId="{1916AE8B-BC19-4EC2-BCA6-09F9AACCB0CD}" srcOrd="0" destOrd="0" presId="urn:microsoft.com/office/officeart/2005/8/layout/arrow2"/>
    <dgm:cxn modelId="{C4FACCC7-DC87-474C-92B2-C2C56C33388A}" type="presParOf" srcId="{932E1EA3-2B87-450F-9697-BF41BE5B458B}" destId="{C5F8A698-9585-48F9-885A-77FF784AA217}" srcOrd="0" destOrd="0" presId="urn:microsoft.com/office/officeart/2005/8/layout/arrow2"/>
    <dgm:cxn modelId="{436F7B4C-E68C-49E1-8E63-896B29156A79}" type="presParOf" srcId="{932E1EA3-2B87-450F-9697-BF41BE5B458B}" destId="{6BE47B0B-4F30-4D60-B98A-777198732CFF}" srcOrd="1" destOrd="0" presId="urn:microsoft.com/office/officeart/2005/8/layout/arrow2"/>
    <dgm:cxn modelId="{A08DA8CD-A2D4-4B46-B329-CB36715E5388}" type="presParOf" srcId="{6BE47B0B-4F30-4D60-B98A-777198732CFF}" destId="{90E1A1A8-202D-4913-9E20-EF6D8D03D578}" srcOrd="0" destOrd="0" presId="urn:microsoft.com/office/officeart/2005/8/layout/arrow2"/>
    <dgm:cxn modelId="{8483B5DB-FE11-4981-B2F4-60BFD0A6BBFD}" type="presParOf" srcId="{6BE47B0B-4F30-4D60-B98A-777198732CFF}" destId="{E43B59E5-1B07-482C-BD79-D3A624873824}" srcOrd="1" destOrd="0" presId="urn:microsoft.com/office/officeart/2005/8/layout/arrow2"/>
    <dgm:cxn modelId="{2FB2AB6A-AE17-409A-B712-6B74D276277A}" type="presParOf" srcId="{6BE47B0B-4F30-4D60-B98A-777198732CFF}" destId="{9BF145A6-95FF-4370-9459-608708E2B392}" srcOrd="2" destOrd="0" presId="urn:microsoft.com/office/officeart/2005/8/layout/arrow2"/>
    <dgm:cxn modelId="{827DF916-5AC3-49EB-9D58-B080ECFDC875}" type="presParOf" srcId="{6BE47B0B-4F30-4D60-B98A-777198732CFF}" destId="{AD02ED69-6FE4-4D43-AEA3-ACA03335A581}" srcOrd="3" destOrd="0" presId="urn:microsoft.com/office/officeart/2005/8/layout/arrow2"/>
    <dgm:cxn modelId="{E92A7877-175E-434E-8A62-88BC4543CA08}" type="presParOf" srcId="{6BE47B0B-4F30-4D60-B98A-777198732CFF}" destId="{BE4F533D-7A5E-4D83-84E1-4B19E46FD90D}" srcOrd="4" destOrd="0" presId="urn:microsoft.com/office/officeart/2005/8/layout/arrow2"/>
    <dgm:cxn modelId="{22A7E8AD-109A-4636-81E9-AE131FF58F4E}" type="presParOf" srcId="{6BE47B0B-4F30-4D60-B98A-777198732CFF}" destId="{1916AE8B-BC19-4EC2-BCA6-09F9AACCB0CD}" srcOrd="5" destOrd="0" presId="urn:microsoft.com/office/officeart/2005/8/layout/arrow2"/>
    <dgm:cxn modelId="{E4B4139D-6D46-432A-8AB5-B86DC8460A5F}" type="presParOf" srcId="{6BE47B0B-4F30-4D60-B98A-777198732CFF}" destId="{52649342-7C7E-41DF-AECC-DF155AC38F49}" srcOrd="6" destOrd="0" presId="urn:microsoft.com/office/officeart/2005/8/layout/arrow2"/>
    <dgm:cxn modelId="{6390653E-29B7-4A4E-A0A3-05E94989CF99}" type="presParOf" srcId="{6BE47B0B-4F30-4D60-B98A-777198732CFF}" destId="{669EE052-18DC-479F-9C94-C6962026F2AB}" srcOrd="7" destOrd="0" presId="urn:microsoft.com/office/officeart/2005/8/layout/arrow2"/>
    <dgm:cxn modelId="{55E12098-6596-4700-B83F-1159B313CF4B}" type="presParOf" srcId="{6BE47B0B-4F30-4D60-B98A-777198732CFF}" destId="{D1F570D7-EAC0-4CD1-9EB1-61EE0F00AD05}" srcOrd="8" destOrd="0" presId="urn:microsoft.com/office/officeart/2005/8/layout/arrow2"/>
    <dgm:cxn modelId="{C5FDBCF4-7510-4224-A39E-5CE325236F67}" type="presParOf" srcId="{6BE47B0B-4F30-4D60-B98A-777198732CFF}" destId="{88D4184C-6329-4690-9D34-073CE67F355B}" srcOrd="9" destOrd="0" presId="urn:microsoft.com/office/officeart/2005/8/layout/arrow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 flipV="1">
            <a:off x="5410200" y="3810000"/>
            <a:ext cx="3733800" cy="904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ttangolo 4"/>
          <p:cNvSpPr/>
          <p:nvPr/>
        </p:nvSpPr>
        <p:spPr>
          <a:xfrm flipV="1">
            <a:off x="5410200" y="3897313"/>
            <a:ext cx="3733800" cy="19208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ttangolo 5"/>
          <p:cNvSpPr/>
          <p:nvPr/>
        </p:nvSpPr>
        <p:spPr>
          <a:xfrm flipV="1">
            <a:off x="5410200" y="4114800"/>
            <a:ext cx="3733800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ttangolo 6"/>
          <p:cNvSpPr/>
          <p:nvPr/>
        </p:nvSpPr>
        <p:spPr>
          <a:xfrm flipV="1">
            <a:off x="5410200" y="4164013"/>
            <a:ext cx="1965325" cy="19050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ttangolo 9"/>
          <p:cNvSpPr/>
          <p:nvPr/>
        </p:nvSpPr>
        <p:spPr>
          <a:xfrm flipV="1">
            <a:off x="5410200" y="4198938"/>
            <a:ext cx="1965325" cy="9525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1" name="Rettangolo arrotondato 10"/>
          <p:cNvSpPr/>
          <p:nvPr/>
        </p:nvSpPr>
        <p:spPr bwMode="white">
          <a:xfrm>
            <a:off x="5410200" y="3962400"/>
            <a:ext cx="3063875" cy="26988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12" name="Rettangolo arrotondato 11"/>
          <p:cNvSpPr/>
          <p:nvPr/>
        </p:nvSpPr>
        <p:spPr bwMode="white">
          <a:xfrm>
            <a:off x="7377113" y="4060825"/>
            <a:ext cx="1600200" cy="36513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ttangolo 12"/>
          <p:cNvSpPr/>
          <p:nvPr/>
        </p:nvSpPr>
        <p:spPr>
          <a:xfrm>
            <a:off x="0" y="3649663"/>
            <a:ext cx="9144000" cy="2444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ttangolo 13"/>
          <p:cNvSpPr/>
          <p:nvPr/>
        </p:nvSpPr>
        <p:spPr>
          <a:xfrm>
            <a:off x="0" y="3675063"/>
            <a:ext cx="9144000" cy="1412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ettangolo 14"/>
          <p:cNvSpPr/>
          <p:nvPr/>
        </p:nvSpPr>
        <p:spPr>
          <a:xfrm flipV="1">
            <a:off x="6413500" y="3643313"/>
            <a:ext cx="2730500" cy="2476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Rettangolo 15"/>
          <p:cNvSpPr/>
          <p:nvPr/>
        </p:nvSpPr>
        <p:spPr>
          <a:xfrm>
            <a:off x="0" y="0"/>
            <a:ext cx="9144000" cy="37020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/>
          </a:p>
        </p:txBody>
      </p:sp>
      <p:sp>
        <p:nvSpPr>
          <p:cNvPr id="17" name="Segnaposto data 27"/>
          <p:cNvSpPr>
            <a:spLocks noGrp="1"/>
          </p:cNvSpPr>
          <p:nvPr>
            <p:ph type="dt" sz="half" idx="10"/>
          </p:nvPr>
        </p:nvSpPr>
        <p:spPr>
          <a:xfrm>
            <a:off x="6705600" y="4206875"/>
            <a:ext cx="960438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8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8320088" y="1588"/>
            <a:ext cx="747712" cy="365125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3A25E3A-ABCD-44AC-BE9F-A0468375A82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1574F3-1D7F-4A2B-A638-9CB33CE723E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21E5D-C6C0-4190-90A6-5641DBBE093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03DFDA-B3D0-4170-BFFF-D79D655A627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/>
          <a:lstStyle>
            <a:lvl1pPr>
              <a:defRPr sz="4000" b="0" i="0" cap="none" baseline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Segnaposto data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Segnaposto numero diapositiva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9693340-DB08-4B94-88B1-65C0A63ABAA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9" name="Segnaposto piè di pagina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6583363" y="612775"/>
            <a:ext cx="9572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92506-030B-46E6-BA0E-657C8D8D549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89F184-A3D1-4BCC-85E2-932736CDD0C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Segnaposto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AD6F5-EE0B-41DB-B66A-F18DDFFEDE6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it-IT" noProof="0" smtClean="0"/>
              <a:t>Fare clic sull'icona per inserire un'immagine</a:t>
            </a:r>
            <a:endParaRPr lang="en-US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9700CF-5E11-496C-85B5-F752D979ED7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00F612-AE7F-455E-BF44-56321FF63F9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Segnaposto data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C4AFA0-908D-4DB3-8916-B8C0AA6271A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olo, diagramma o organigra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SmartArt 2"/>
          <p:cNvSpPr>
            <a:spLocks noGrp="1"/>
          </p:cNvSpPr>
          <p:nvPr>
            <p:ph type="dgm" idx="1"/>
          </p:nvPr>
        </p:nvSpPr>
        <p:spPr>
          <a:xfrm>
            <a:off x="457200" y="1981200"/>
            <a:ext cx="8229600" cy="4114800"/>
          </a:xfrm>
        </p:spPr>
        <p:txBody>
          <a:bodyPr>
            <a:normAutofit/>
          </a:bodyPr>
          <a:lstStyle/>
          <a:p>
            <a:pPr lvl="0"/>
            <a:endParaRPr lang="it-IT" noProof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B25D6E-3ADF-486F-832C-137ECC6EB62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tangolo 27"/>
          <p:cNvSpPr/>
          <p:nvPr/>
        </p:nvSpPr>
        <p:spPr>
          <a:xfrm>
            <a:off x="0" y="366713"/>
            <a:ext cx="9144000" cy="8413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Rettangolo 28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Rettangolo 29"/>
          <p:cNvSpPr/>
          <p:nvPr/>
        </p:nvSpPr>
        <p:spPr>
          <a:xfrm>
            <a:off x="0" y="307975"/>
            <a:ext cx="9144000" cy="920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" name="Rettangolo 30"/>
          <p:cNvSpPr/>
          <p:nvPr/>
        </p:nvSpPr>
        <p:spPr>
          <a:xfrm flipV="1">
            <a:off x="5410200" y="360363"/>
            <a:ext cx="3733800" cy="904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2" name="Rettangolo 31"/>
          <p:cNvSpPr/>
          <p:nvPr/>
        </p:nvSpPr>
        <p:spPr>
          <a:xfrm flipV="1">
            <a:off x="5410200" y="439738"/>
            <a:ext cx="3733800" cy="18097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33" name="Rettangolo arrotondato 32"/>
          <p:cNvSpPr/>
          <p:nvPr/>
        </p:nvSpPr>
        <p:spPr bwMode="white">
          <a:xfrm>
            <a:off x="5407025" y="496888"/>
            <a:ext cx="3063875" cy="28575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34" name="Rettangolo arrotondato 33"/>
          <p:cNvSpPr/>
          <p:nvPr/>
        </p:nvSpPr>
        <p:spPr bwMode="white">
          <a:xfrm>
            <a:off x="7373938" y="588963"/>
            <a:ext cx="1600200" cy="3651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" name="Rettangolo 34"/>
          <p:cNvSpPr/>
          <p:nvPr/>
        </p:nvSpPr>
        <p:spPr bwMode="invGray">
          <a:xfrm>
            <a:off x="9085263" y="-1588"/>
            <a:ext cx="57150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6" name="Rettangolo 35"/>
          <p:cNvSpPr/>
          <p:nvPr/>
        </p:nvSpPr>
        <p:spPr bwMode="invGray">
          <a:xfrm>
            <a:off x="9043988" y="-1588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7" name="Rettangolo 36"/>
          <p:cNvSpPr/>
          <p:nvPr/>
        </p:nvSpPr>
        <p:spPr bwMode="invGray">
          <a:xfrm>
            <a:off x="9024938" y="-1588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8" name="Rettangolo 37"/>
          <p:cNvSpPr/>
          <p:nvPr/>
        </p:nvSpPr>
        <p:spPr bwMode="invGray">
          <a:xfrm>
            <a:off x="8975725" y="-1588"/>
            <a:ext cx="26988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" name="Rettangolo 38"/>
          <p:cNvSpPr/>
          <p:nvPr/>
        </p:nvSpPr>
        <p:spPr bwMode="invGray">
          <a:xfrm>
            <a:off x="8915400" y="0"/>
            <a:ext cx="55563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0" name="Rettangolo 39"/>
          <p:cNvSpPr/>
          <p:nvPr/>
        </p:nvSpPr>
        <p:spPr bwMode="invGray">
          <a:xfrm>
            <a:off x="8874125" y="0"/>
            <a:ext cx="7938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39" name="Segnaposto titolo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  <a:endParaRPr lang="en-US" smtClean="0"/>
          </a:p>
        </p:txBody>
      </p:sp>
      <p:sp>
        <p:nvSpPr>
          <p:cNvPr id="1040" name="Segnaposto testo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smtClean="0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6586538" y="612775"/>
            <a:ext cx="95726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5563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8174038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BD432AE-3825-4DCA-832F-2A97DFBC1F7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2" r:id="rId1"/>
    <p:sldLayoutId id="2147483974" r:id="rId2"/>
    <p:sldLayoutId id="2147483975" r:id="rId3"/>
    <p:sldLayoutId id="2147483976" r:id="rId4"/>
    <p:sldLayoutId id="2147483983" r:id="rId5"/>
    <p:sldLayoutId id="2147483984" r:id="rId6"/>
    <p:sldLayoutId id="2147483977" r:id="rId7"/>
    <p:sldLayoutId id="2147483978" r:id="rId8"/>
    <p:sldLayoutId id="2147483979" r:id="rId9"/>
    <p:sldLayoutId id="2147483980" r:id="rId10"/>
    <p:sldLayoutId id="2147483981" r:id="rId11"/>
    <p:sldLayoutId id="2147483985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rebuchet MS" pitchFamily="34" charset="0"/>
        </a:defRPr>
      </a:lvl9pPr>
    </p:titleStyle>
    <p:bodyStyle>
      <a:lvl1pPr marL="365125" indent="-255588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7225" indent="-24606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2338" indent="-21907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13" indent="-200025" algn="l" rtl="0" eaLnBrk="0" fontAlgn="base" hangingPunct="0">
        <a:spcBef>
          <a:spcPts val="3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ts val="300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2000" kern="1200">
          <a:solidFill>
            <a:srgbClr val="A04DA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diagramLayout" Target="../diagrams/layout1.xml"/><Relationship Id="rId7" Type="http://schemas.openxmlformats.org/officeDocument/2006/relationships/diagramLayout" Target="../diagrams/layout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2401888"/>
            <a:ext cx="8458200" cy="1470025"/>
          </a:xfrm>
        </p:spPr>
        <p:txBody>
          <a:bodyPr/>
          <a:lstStyle/>
          <a:p>
            <a:pPr algn="r" eaLnBrk="1" hangingPunct="1"/>
            <a:r>
              <a:rPr lang="it-IT" b="1" dirty="0" smtClean="0">
                <a:solidFill>
                  <a:schemeClr val="folHlink"/>
                </a:solidFill>
              </a:rPr>
              <a:t>Valutazione:strumenti e tipologie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5084763"/>
            <a:ext cx="7415213" cy="844567"/>
          </a:xfrm>
        </p:spPr>
        <p:txBody>
          <a:bodyPr/>
          <a:lstStyle/>
          <a:p>
            <a:pPr marL="63500" algn="r" eaLnBrk="1" hangingPunct="1">
              <a:lnSpc>
                <a:spcPct val="90000"/>
              </a:lnSpc>
            </a:pPr>
            <a:r>
              <a:rPr lang="it-IT" dirty="0" smtClean="0"/>
              <a:t>Didattica Generale</a:t>
            </a:r>
          </a:p>
          <a:p>
            <a:pPr marL="63500" algn="r" eaLnBrk="1" hangingPunct="1">
              <a:lnSpc>
                <a:spcPct val="90000"/>
              </a:lnSpc>
            </a:pPr>
            <a:r>
              <a:rPr lang="it-IT" dirty="0" smtClean="0"/>
              <a:t>a.a</a:t>
            </a:r>
            <a:r>
              <a:rPr lang="it-IT" dirty="0" err="1" smtClean="0"/>
              <a:t>.200</a:t>
            </a:r>
            <a:r>
              <a:rPr lang="it-IT" dirty="0" smtClean="0"/>
              <a:t>9/2010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Scriven: le funzioni della valutazione</a:t>
            </a:r>
          </a:p>
        </p:txBody>
      </p:sp>
      <p:sp>
        <p:nvSpPr>
          <p:cNvPr id="7171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sz="6000" smtClean="0"/>
          </a:p>
          <a:p>
            <a:r>
              <a:rPr lang="it-IT" sz="6000" smtClean="0"/>
              <a:t>Diagnostica</a:t>
            </a:r>
          </a:p>
          <a:p>
            <a:r>
              <a:rPr lang="it-IT" sz="6000" smtClean="0"/>
              <a:t>Formativa</a:t>
            </a:r>
          </a:p>
          <a:p>
            <a:r>
              <a:rPr lang="it-IT" sz="6000" smtClean="0"/>
              <a:t>Sommativa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571500"/>
            <a:ext cx="8229600" cy="10668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>
                <a:solidFill>
                  <a:schemeClr val="accent1"/>
                </a:solidFill>
              </a:rPr>
              <a:t>Lo </a:t>
            </a:r>
            <a:r>
              <a:rPr lang="it-IT" dirty="0" smtClean="0">
                <a:solidFill>
                  <a:schemeClr val="accent1"/>
                </a:solidFill>
              </a:rPr>
              <a:t>standard</a:t>
            </a:r>
            <a:r>
              <a:rPr lang="it-IT" dirty="0">
                <a:solidFill>
                  <a:schemeClr val="accent1"/>
                </a:solidFill>
              </a:rPr>
              <a:t/>
            </a:r>
            <a:br>
              <a:rPr lang="it-IT" dirty="0">
                <a:solidFill>
                  <a:schemeClr val="accent1"/>
                </a:solidFill>
              </a:rPr>
            </a:br>
            <a:endParaRPr lang="it-IT" dirty="0">
              <a:solidFill>
                <a:schemeClr val="accent1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4438"/>
            <a:ext cx="8229600" cy="5359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Georgia" pitchFamily="18" charset="0"/>
              <a:buNone/>
            </a:pPr>
            <a:r>
              <a:rPr lang="it-IT" smtClean="0"/>
              <a:t>È una misura che specifica ciò che uno studente dovrebbe sapere ed essere capace di fare.</a:t>
            </a:r>
          </a:p>
          <a:p>
            <a:pPr eaLnBrk="1" hangingPunct="1">
              <a:lnSpc>
                <a:spcPct val="80000"/>
              </a:lnSpc>
              <a:buFont typeface="Georgia" pitchFamily="18" charset="0"/>
              <a:buNone/>
            </a:pPr>
            <a:r>
              <a:rPr lang="it-IT" smtClean="0"/>
              <a:t>È un’immagine specifica che guida verso obiettivi ritenuti importanti (Wiggins, 1991)</a:t>
            </a:r>
          </a:p>
          <a:p>
            <a:pPr eaLnBrk="1" hangingPunct="1">
              <a:lnSpc>
                <a:spcPct val="80000"/>
              </a:lnSpc>
              <a:buFont typeface="Georgia" pitchFamily="18" charset="0"/>
              <a:buNone/>
            </a:pPr>
            <a:endParaRPr lang="it-IT" smtClean="0"/>
          </a:p>
          <a:p>
            <a:pPr eaLnBrk="1" hangingPunct="1">
              <a:lnSpc>
                <a:spcPct val="80000"/>
              </a:lnSpc>
              <a:buFont typeface="Georgia" pitchFamily="18" charset="0"/>
              <a:buNone/>
            </a:pPr>
            <a:r>
              <a:rPr lang="it-IT" smtClean="0"/>
              <a:t>Gli standard possono offrire una base per fornire riscontri precisi sul raggiungimento degli obiettivi ritenuti importanti. Importanza dei feedback per il raggiungimento di un certo standard.</a:t>
            </a:r>
          </a:p>
          <a:p>
            <a:pPr eaLnBrk="1" hangingPunct="1">
              <a:lnSpc>
                <a:spcPct val="80000"/>
              </a:lnSpc>
              <a:buFont typeface="Georgia" pitchFamily="18" charset="0"/>
              <a:buNone/>
            </a:pPr>
            <a:endParaRPr lang="it-IT" smtClean="0"/>
          </a:p>
          <a:p>
            <a:pPr eaLnBrk="1" hangingPunct="1">
              <a:lnSpc>
                <a:spcPct val="80000"/>
              </a:lnSpc>
              <a:buFont typeface="Georgia" pitchFamily="18" charset="0"/>
              <a:buNone/>
            </a:pPr>
            <a:r>
              <a:rPr lang="it-IT" smtClean="0"/>
              <a:t>Rischio di elaborare una didattica in funzione delle prove standard. </a:t>
            </a:r>
          </a:p>
          <a:p>
            <a:pPr eaLnBrk="1" hangingPunct="1">
              <a:lnSpc>
                <a:spcPct val="80000"/>
              </a:lnSpc>
              <a:buFont typeface="Georgia" pitchFamily="18" charset="0"/>
              <a:buNone/>
            </a:pPr>
            <a:r>
              <a:rPr lang="it-IT" smtClean="0"/>
              <a:t>Proposta dell’individuazione delle “grandi idee” </a:t>
            </a:r>
            <a:r>
              <a:rPr lang="it-IT" sz="1600" smtClean="0"/>
              <a:t>(Wiggins e Mc Tighe, 2004)</a:t>
            </a:r>
            <a:endParaRPr lang="it-IT" smtClean="0"/>
          </a:p>
          <a:p>
            <a:pPr eaLnBrk="1" hangingPunct="1">
              <a:lnSpc>
                <a:spcPct val="80000"/>
              </a:lnSpc>
            </a:pPr>
            <a:endParaRPr lang="it-IT" smtClean="0"/>
          </a:p>
          <a:p>
            <a:pPr eaLnBrk="1" hangingPunct="1">
              <a:lnSpc>
                <a:spcPct val="80000"/>
              </a:lnSpc>
            </a:pPr>
            <a:endParaRPr lang="it-IT" sz="2000" smtClean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it-IT" sz="2400" smtClean="0"/>
          </a:p>
          <a:p>
            <a:pPr lvl="1" eaLnBrk="1" hangingPunct="1">
              <a:lnSpc>
                <a:spcPct val="80000"/>
              </a:lnSpc>
            </a:pPr>
            <a:endParaRPr lang="it-IT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olo 1"/>
          <p:cNvSpPr>
            <a:spLocks noGrp="1"/>
          </p:cNvSpPr>
          <p:nvPr>
            <p:ph type="title"/>
          </p:nvPr>
        </p:nvSpPr>
        <p:spPr>
          <a:xfrm>
            <a:off x="500063" y="785813"/>
            <a:ext cx="8229600" cy="1066800"/>
          </a:xfrm>
        </p:spPr>
        <p:txBody>
          <a:bodyPr/>
          <a:lstStyle/>
          <a:p>
            <a:r>
              <a:rPr lang="it-IT" smtClean="0"/>
              <a:t>Tipologie di standard</a:t>
            </a:r>
          </a:p>
        </p:txBody>
      </p:sp>
      <p:sp>
        <p:nvSpPr>
          <p:cNvPr id="9219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it-IT" dirty="0" smtClean="0"/>
              <a:t>Ricerca di </a:t>
            </a:r>
            <a:r>
              <a:rPr lang="it-IT" dirty="0" smtClean="0">
                <a:solidFill>
                  <a:srgbClr val="D02800"/>
                </a:solidFill>
              </a:rPr>
              <a:t>standard</a:t>
            </a:r>
            <a:r>
              <a:rPr lang="it-IT" dirty="0" smtClean="0"/>
              <a:t> </a:t>
            </a:r>
            <a:r>
              <a:rPr lang="it-IT" dirty="0" smtClean="0">
                <a:solidFill>
                  <a:srgbClr val="D02800"/>
                </a:solidFill>
              </a:rPr>
              <a:t>normativi</a:t>
            </a:r>
            <a:r>
              <a:rPr lang="it-IT" dirty="0" smtClean="0"/>
              <a:t> (es. INVALSI) </a:t>
            </a:r>
          </a:p>
          <a:p>
            <a:pPr eaLnBrk="1" hangingPunct="1">
              <a:lnSpc>
                <a:spcPct val="80000"/>
              </a:lnSpc>
            </a:pPr>
            <a:r>
              <a:rPr lang="it-IT" dirty="0" smtClean="0"/>
              <a:t>Produce un giudizio che genera certificazione</a:t>
            </a:r>
          </a:p>
          <a:p>
            <a:pPr eaLnBrk="1" hangingPunct="1">
              <a:lnSpc>
                <a:spcPct val="80000"/>
              </a:lnSpc>
            </a:pPr>
            <a:r>
              <a:rPr lang="it-IT" dirty="0" smtClean="0"/>
              <a:t>Generalizzabile, confrontabile</a:t>
            </a:r>
          </a:p>
          <a:p>
            <a:pPr lvl="1" eaLnBrk="1" hangingPunct="1">
              <a:lnSpc>
                <a:spcPct val="80000"/>
              </a:lnSpc>
            </a:pPr>
            <a:r>
              <a:rPr lang="it-IT" sz="2400" dirty="0" smtClean="0"/>
              <a:t>Affidabilità</a:t>
            </a:r>
          </a:p>
          <a:p>
            <a:pPr lvl="1" eaLnBrk="1" hangingPunct="1">
              <a:lnSpc>
                <a:spcPct val="80000"/>
              </a:lnSpc>
            </a:pPr>
            <a:endParaRPr lang="it-IT" sz="2400" dirty="0" smtClean="0"/>
          </a:p>
          <a:p>
            <a:pPr lvl="1" eaLnBrk="1" hangingPunct="1">
              <a:lnSpc>
                <a:spcPct val="80000"/>
              </a:lnSpc>
            </a:pPr>
            <a:endParaRPr lang="it-IT" sz="2400" dirty="0" smtClean="0"/>
          </a:p>
          <a:p>
            <a:pPr eaLnBrk="1" hangingPunct="1">
              <a:lnSpc>
                <a:spcPct val="80000"/>
              </a:lnSpc>
            </a:pPr>
            <a:r>
              <a:rPr lang="it-IT" sz="3400" dirty="0" smtClean="0">
                <a:solidFill>
                  <a:srgbClr val="D02800"/>
                </a:solidFill>
              </a:rPr>
              <a:t>Standard </a:t>
            </a:r>
            <a:r>
              <a:rPr lang="it-IT" sz="3400" dirty="0" err="1" smtClean="0">
                <a:solidFill>
                  <a:srgbClr val="D02800"/>
                </a:solidFill>
              </a:rPr>
              <a:t>criteriale</a:t>
            </a:r>
            <a:r>
              <a:rPr lang="it-IT" sz="3400" dirty="0" smtClean="0"/>
              <a:t>:</a:t>
            </a:r>
            <a:r>
              <a:rPr lang="it-IT" dirty="0" smtClean="0"/>
              <a:t> </a:t>
            </a:r>
          </a:p>
          <a:p>
            <a:pPr lvl="2" eaLnBrk="1" hangingPunct="1">
              <a:lnSpc>
                <a:spcPct val="80000"/>
              </a:lnSpc>
            </a:pPr>
            <a:r>
              <a:rPr lang="it-IT" sz="2800" dirty="0" smtClean="0"/>
              <a:t>Esplicitazione di criteri che nascono da un contesto specifico (la classe)</a:t>
            </a:r>
          </a:p>
          <a:p>
            <a:pPr lvl="2" eaLnBrk="1" hangingPunct="1">
              <a:lnSpc>
                <a:spcPct val="80000"/>
              </a:lnSpc>
            </a:pPr>
            <a:r>
              <a:rPr lang="it-IT" sz="2800" dirty="0" smtClean="0"/>
              <a:t>Fondati sulla progettazione scolastica</a:t>
            </a:r>
          </a:p>
          <a:p>
            <a:pPr lvl="2" eaLnBrk="1" hangingPunct="1">
              <a:lnSpc>
                <a:spcPct val="80000"/>
              </a:lnSpc>
            </a:pPr>
            <a:r>
              <a:rPr lang="it-IT" sz="2800" dirty="0" smtClean="0"/>
              <a:t>Confrontabili con altri contesti simili</a:t>
            </a:r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229600" cy="857240"/>
          </a:xfrm>
        </p:spPr>
        <p:txBody>
          <a:bodyPr/>
          <a:lstStyle/>
          <a:p>
            <a:r>
              <a:rPr lang="it-IT" dirty="0" smtClean="0"/>
              <a:t>Tipologia di prove: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71678"/>
            <a:ext cx="8229600" cy="450216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sz="2000" dirty="0" smtClean="0">
                <a:solidFill>
                  <a:srgbClr val="000066"/>
                </a:solidFill>
              </a:rPr>
              <a:t>Per ogni funzione e/o obiettivo specifico della valutazione va impiegato uno strumento di verifica omologo e congruente con quella funzione e/o con quell’obiettivo</a:t>
            </a:r>
            <a:br>
              <a:rPr lang="it-IT" sz="2000" dirty="0" smtClean="0">
                <a:solidFill>
                  <a:srgbClr val="000066"/>
                </a:solidFill>
              </a:rPr>
            </a:br>
            <a:r>
              <a:rPr lang="it-IT" sz="2000" dirty="0" smtClean="0">
                <a:solidFill>
                  <a:srgbClr val="000066"/>
                </a:solidFill>
              </a:rPr>
              <a:t>(</a:t>
            </a:r>
            <a:r>
              <a:rPr lang="it-IT" sz="2000" dirty="0" err="1" smtClean="0">
                <a:solidFill>
                  <a:srgbClr val="000066"/>
                </a:solidFill>
              </a:rPr>
              <a:t>Domenici</a:t>
            </a:r>
            <a:r>
              <a:rPr lang="it-IT" sz="2000" dirty="0" smtClean="0">
                <a:solidFill>
                  <a:srgbClr val="000066"/>
                </a:solidFill>
              </a:rPr>
              <a:t>, 1991)</a:t>
            </a:r>
          </a:p>
          <a:p>
            <a:pPr>
              <a:lnSpc>
                <a:spcPct val="90000"/>
              </a:lnSpc>
            </a:pPr>
            <a:endParaRPr lang="it-IT" sz="2000" dirty="0" smtClean="0">
              <a:solidFill>
                <a:srgbClr val="000066"/>
              </a:solidFill>
            </a:endParaRPr>
          </a:p>
          <a:p>
            <a:r>
              <a:rPr lang="it-IT" sz="2000" dirty="0" smtClean="0">
                <a:solidFill>
                  <a:srgbClr val="7030A0"/>
                </a:solidFill>
              </a:rPr>
              <a:t>Le prove di verifica si classificano anche in base alla relazione tra tipologia degli stimoli e tipologia della risposta.</a:t>
            </a:r>
          </a:p>
          <a:p>
            <a:pPr>
              <a:buNone/>
            </a:pPr>
            <a:endParaRPr lang="it-IT" sz="2000" dirty="0" smtClean="0">
              <a:solidFill>
                <a:srgbClr val="7030A0"/>
              </a:solidFill>
            </a:endParaRPr>
          </a:p>
          <a:p>
            <a:r>
              <a:rPr lang="it-IT" sz="2000" dirty="0" smtClean="0">
                <a:solidFill>
                  <a:srgbClr val="7030A0"/>
                </a:solidFill>
              </a:rPr>
              <a:t>Stimolo aperto risposta aperta</a:t>
            </a:r>
          </a:p>
          <a:p>
            <a:r>
              <a:rPr lang="it-IT" sz="2000" dirty="0" smtClean="0">
                <a:solidFill>
                  <a:srgbClr val="7030A0"/>
                </a:solidFill>
              </a:rPr>
              <a:t>Stimolo aperto risposta chiusa</a:t>
            </a:r>
          </a:p>
          <a:p>
            <a:r>
              <a:rPr lang="it-IT" sz="2000" dirty="0" smtClean="0">
                <a:solidFill>
                  <a:srgbClr val="7030A0"/>
                </a:solidFill>
              </a:rPr>
              <a:t>Stimolo chiuso risposta aperta</a:t>
            </a:r>
          </a:p>
          <a:p>
            <a:r>
              <a:rPr lang="it-IT" sz="2000" dirty="0" smtClean="0">
                <a:solidFill>
                  <a:srgbClr val="7030A0"/>
                </a:solidFill>
              </a:rPr>
              <a:t>Stimolo chiuso risposta chiusa</a:t>
            </a:r>
          </a:p>
          <a:p>
            <a:pPr>
              <a:lnSpc>
                <a:spcPct val="90000"/>
              </a:lnSpc>
              <a:buNone/>
            </a:pPr>
            <a:endParaRPr lang="it-IT" sz="2000" dirty="0" smtClean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chemeClr val="tx2"/>
                </a:solidFill>
              </a:rPr>
              <a:t>Le prove tradizionali</a:t>
            </a:r>
            <a:r>
              <a:rPr lang="it-IT" dirty="0" smtClean="0">
                <a:solidFill>
                  <a:schemeClr val="tx2"/>
                </a:solidFill>
              </a:rPr>
              <a:t> : </a:t>
            </a:r>
            <a:r>
              <a:rPr lang="it-IT" b="1" dirty="0" smtClean="0">
                <a:solidFill>
                  <a:schemeClr val="tx2"/>
                </a:solidFill>
              </a:rPr>
              <a:t>Stimoli aperti - Risposte aperte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it-IT" dirty="0" smtClean="0">
                <a:solidFill>
                  <a:schemeClr val="accent1"/>
                </a:solidFill>
              </a:rPr>
              <a:t>  interpretazione soggettiva e non univoca delle domande e delle risposte</a:t>
            </a:r>
          </a:p>
          <a:p>
            <a:pPr>
              <a:lnSpc>
                <a:spcPct val="150000"/>
              </a:lnSpc>
              <a:buNone/>
            </a:pPr>
            <a:r>
              <a:rPr lang="it-IT" dirty="0" smtClean="0">
                <a:solidFill>
                  <a:schemeClr val="accent1"/>
                </a:solidFill>
              </a:rPr>
              <a:t>  impossibilità di predeterminare in modo univoco il punteggio </a:t>
            </a:r>
          </a:p>
          <a:p>
            <a:pPr>
              <a:lnSpc>
                <a:spcPct val="150000"/>
              </a:lnSpc>
              <a:buNone/>
            </a:pPr>
            <a:r>
              <a:rPr lang="it-IT" dirty="0" smtClean="0">
                <a:solidFill>
                  <a:schemeClr val="accent1"/>
                </a:solidFill>
              </a:rPr>
              <a:t>  soggettività del giudizio</a:t>
            </a:r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i="1" dirty="0" smtClean="0"/>
              <a:t>Prove a stimolo e risposta aperti: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it-IT" sz="2400" i="1" dirty="0" smtClean="0"/>
              <a:t>Lo stimolo consiste nel </a:t>
            </a:r>
            <a:r>
              <a:rPr lang="it-IT" sz="2400" dirty="0" smtClean="0"/>
              <a:t>fornire all'allievo l'indicazione di una certa area di problemi entro cui deve sapersi orientare. </a:t>
            </a:r>
          </a:p>
          <a:p>
            <a:pPr>
              <a:buFont typeface="Wingdings" pitchFamily="2" charset="2"/>
              <a:buChar char="q"/>
            </a:pPr>
            <a:r>
              <a:rPr lang="it-IT" sz="2400" dirty="0" smtClean="0"/>
              <a:t>L'allievo elabora la sua risposta facendo ricorso alla sua capacità di argomentare, raccogliendo le conoscenze che possiede nell'area indicata o in aree limitrofe. </a:t>
            </a:r>
          </a:p>
          <a:p>
            <a:pPr>
              <a:buFont typeface="Wingdings" pitchFamily="2" charset="2"/>
              <a:buChar char="q"/>
            </a:pPr>
            <a:r>
              <a:rPr lang="it-IT" sz="2400" dirty="0" smtClean="0"/>
              <a:t>Sono prove dello stesso genere anche </a:t>
            </a:r>
          </a:p>
          <a:p>
            <a:pPr lvl="1">
              <a:buFont typeface="Wingdings" pitchFamily="2" charset="2"/>
              <a:buChar char="q"/>
            </a:pPr>
            <a:r>
              <a:rPr lang="it-IT" sz="1800" b="1" dirty="0" smtClean="0"/>
              <a:t>i testi di composizione scritta, </a:t>
            </a:r>
          </a:p>
          <a:p>
            <a:pPr lvl="1">
              <a:buFont typeface="Wingdings" pitchFamily="2" charset="2"/>
              <a:buChar char="q"/>
            </a:pPr>
            <a:r>
              <a:rPr lang="it-IT" sz="1800" b="1" dirty="0" smtClean="0"/>
              <a:t>le relazioni su esperienze, </a:t>
            </a:r>
          </a:p>
          <a:p>
            <a:pPr lvl="1">
              <a:buFont typeface="Wingdings" pitchFamily="2" charset="2"/>
              <a:buChar char="q"/>
            </a:pPr>
            <a:r>
              <a:rPr lang="it-IT" sz="1800" b="1" dirty="0" smtClean="0"/>
              <a:t>la redazione di articoli, lettere; </a:t>
            </a:r>
          </a:p>
          <a:p>
            <a:pPr lvl="1">
              <a:buFont typeface="Wingdings" pitchFamily="2" charset="2"/>
              <a:buChar char="q"/>
            </a:pPr>
            <a:r>
              <a:rPr lang="it-IT" sz="1800" b="1" dirty="0" smtClean="0"/>
              <a:t>la creazione di elaborati  </a:t>
            </a:r>
            <a:r>
              <a:rPr lang="it-IT" sz="2000" b="1" dirty="0" smtClean="0"/>
              <a:t>attraverso linguaggi non verbali.</a:t>
            </a:r>
            <a:endParaRPr lang="it-IT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buFont typeface="Monotype Sorts"/>
              <a:buNone/>
            </a:pPr>
            <a:r>
              <a:rPr lang="it-IT" b="1" dirty="0" smtClean="0">
                <a:solidFill>
                  <a:schemeClr val="tx2"/>
                </a:solidFill>
              </a:rPr>
              <a:t>Le prove strutturate: </a:t>
            </a:r>
            <a:br>
              <a:rPr lang="it-IT" b="1" dirty="0" smtClean="0">
                <a:solidFill>
                  <a:schemeClr val="tx2"/>
                </a:solidFill>
              </a:rPr>
            </a:br>
            <a:r>
              <a:rPr lang="it-IT" b="1" dirty="0" smtClean="0">
                <a:solidFill>
                  <a:schemeClr val="tx2"/>
                </a:solidFill>
              </a:rPr>
              <a:t>Stimoli chiusi- Risposte chiuse</a:t>
            </a:r>
            <a:r>
              <a:rPr lang="it-IT" b="1" dirty="0" smtClean="0">
                <a:solidFill>
                  <a:srgbClr val="990033"/>
                </a:solidFill>
              </a:rPr>
              <a:t> </a:t>
            </a:r>
            <a:br>
              <a:rPr lang="it-IT" b="1" dirty="0" smtClean="0">
                <a:solidFill>
                  <a:srgbClr val="990033"/>
                </a:solidFill>
              </a:rPr>
            </a:br>
            <a:endParaRPr lang="it-IT" dirty="0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313" y="2143125"/>
            <a:ext cx="8731250" cy="4310063"/>
          </a:xfrm>
        </p:spPr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it-IT" sz="2400" dirty="0" smtClean="0">
                <a:solidFill>
                  <a:schemeClr val="accent1"/>
                </a:solidFill>
              </a:rPr>
              <a:t>predeterminazione del punteggio chiunque sia il correttore 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it-IT" sz="2400" dirty="0" smtClean="0">
                <a:solidFill>
                  <a:schemeClr val="accent1"/>
                </a:solidFill>
              </a:rPr>
              <a:t>oggettività del giudizio 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it-IT" sz="2400" dirty="0" smtClean="0">
                <a:solidFill>
                  <a:schemeClr val="accent1"/>
                </a:solidFill>
              </a:rPr>
              <a:t>verifica frequente del livello di apprendimento e in breve tempo </a:t>
            </a:r>
          </a:p>
          <a:p>
            <a:pPr>
              <a:lnSpc>
                <a:spcPct val="150000"/>
              </a:lnSpc>
              <a:buFont typeface="Wingdings" pitchFamily="2" charset="2"/>
              <a:buChar char="q"/>
            </a:pPr>
            <a:r>
              <a:rPr lang="it-IT" sz="2400" dirty="0" smtClean="0">
                <a:solidFill>
                  <a:schemeClr val="accent1"/>
                </a:solidFill>
              </a:rPr>
              <a:t>tendono a mettere in evidenza il </a:t>
            </a:r>
            <a:r>
              <a:rPr lang="it-IT" sz="2400" b="1" dirty="0" smtClean="0">
                <a:solidFill>
                  <a:schemeClr val="accent1"/>
                </a:solidFill>
              </a:rPr>
              <a:t>pensiero convergente</a:t>
            </a:r>
            <a:r>
              <a:rPr lang="it-IT" sz="2400" dirty="0" smtClean="0">
                <a:solidFill>
                  <a:schemeClr val="accent1"/>
                </a:solidFill>
              </a:rPr>
              <a:t> o riproduttivo, relativo al sapere meccanico, analogico e ripetitivo (conoscenza di termini, fatti, regole e principi)</a:t>
            </a:r>
          </a:p>
          <a:p>
            <a:pPr>
              <a:buFont typeface="Monotype Sorts"/>
              <a:buNone/>
            </a:pPr>
            <a:endParaRPr lang="it-IT" sz="2400" dirty="0" smtClean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i="1" dirty="0" smtClean="0"/>
              <a:t>Prove a stimolo chiuso e risposta chiusa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sz="2000" b="1" i="1" dirty="0" smtClean="0"/>
              <a:t>Sono anche dette prove oggettive di profitto</a:t>
            </a:r>
          </a:p>
          <a:p>
            <a:r>
              <a:rPr lang="it-IT" sz="2000" b="1" dirty="0" smtClean="0"/>
              <a:t>sono basate su uno stimolo specifico a cui deve corrispondere da parte dell'allievo una prestazione altrettanto specifica. </a:t>
            </a:r>
          </a:p>
          <a:p>
            <a:r>
              <a:rPr lang="it-IT" sz="2000" b="1" dirty="0" smtClean="0"/>
              <a:t>Sono costituite pertanto da una serie di quesiti che sollecitano risposte culturali e in un tempo prestabilito. </a:t>
            </a:r>
          </a:p>
          <a:p>
            <a:r>
              <a:rPr lang="it-IT" sz="2000" b="1" dirty="0" smtClean="0"/>
              <a:t>I quesiti possono essere di diverso tipo:</a:t>
            </a:r>
          </a:p>
          <a:p>
            <a:pPr lvl="1"/>
            <a:r>
              <a:rPr lang="it-IT" sz="2200" b="1" dirty="0" smtClean="0"/>
              <a:t>vero/falso, </a:t>
            </a:r>
          </a:p>
          <a:p>
            <a:pPr lvl="1"/>
            <a:r>
              <a:rPr lang="it-IT" sz="2200" b="1" dirty="0" smtClean="0"/>
              <a:t>a scelta multipla con una o due soluzioni, </a:t>
            </a:r>
          </a:p>
          <a:p>
            <a:pPr lvl="1"/>
            <a:r>
              <a:rPr lang="it-IT" sz="2200" b="1" dirty="0" smtClean="0"/>
              <a:t>brani da completare e</a:t>
            </a:r>
          </a:p>
          <a:p>
            <a:pPr lvl="1"/>
            <a:r>
              <a:rPr lang="it-IT" sz="2000" b="1" dirty="0" smtClean="0"/>
              <a:t>corrispondenze da effettuare.</a:t>
            </a:r>
            <a:endParaRPr lang="it-IT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26" y="1142984"/>
            <a:ext cx="8816854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i="1" dirty="0" smtClean="0"/>
              <a:t>Prove a stimolo aperto risposta chiusa: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2428868"/>
            <a:ext cx="8229600" cy="4144970"/>
          </a:xfrm>
        </p:spPr>
        <p:txBody>
          <a:bodyPr/>
          <a:lstStyle/>
          <a:p>
            <a:r>
              <a:rPr lang="it-IT" sz="2400" dirty="0" smtClean="0"/>
              <a:t>Spesso nelle interrogazioni il docente sollecita l’allievo ad esprimere consenso a ciò che afferma. </a:t>
            </a:r>
          </a:p>
          <a:p>
            <a:r>
              <a:rPr lang="it-IT" sz="2400" dirty="0" smtClean="0"/>
              <a:t>E’ come dire che chi interroga, si risponde e cerca solo una conferma sul piano affettivo da parte dell’allievo. </a:t>
            </a:r>
          </a:p>
          <a:p>
            <a:r>
              <a:rPr lang="it-IT" sz="2400" dirty="0" smtClean="0"/>
              <a:t>Si tratta perciò di </a:t>
            </a:r>
            <a:r>
              <a:rPr lang="it-IT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pseudo-prove</a:t>
            </a:r>
            <a:r>
              <a:rPr lang="it-IT" sz="2400" dirty="0" smtClean="0"/>
              <a:t>. Lo stimolo è generalmente ampio, ma improprio, perché non è indirizzato all’allievo. </a:t>
            </a:r>
          </a:p>
          <a:p>
            <a:r>
              <a:rPr lang="it-IT" sz="2400" dirty="0" smtClean="0"/>
              <a:t>Anche la risposta è impropria, perché non riguarda la manifestazione di abilità e conoscenze.</a:t>
            </a:r>
            <a:endParaRPr lang="it-IT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i="1" dirty="0" smtClean="0"/>
              <a:t>Prove a stimolo chiuso e risposta aperta: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sz="2400" b="1" dirty="0" smtClean="0"/>
              <a:t>sono prove in cui lo stimolo è accuratamente predisposto in funzione del tipo di comportamento che si intende sollecitare nell'allievo</a:t>
            </a:r>
          </a:p>
          <a:p>
            <a:r>
              <a:rPr lang="it-IT" sz="2400" b="1" dirty="0" smtClean="0"/>
              <a:t>il quale fornisce la propria risposta facendo ricorso la propria abilità conoscenza.</a:t>
            </a:r>
          </a:p>
          <a:p>
            <a:r>
              <a:rPr lang="it-IT" sz="2400" b="1" dirty="0" smtClean="0"/>
              <a:t>Rientrano in questo tipo di prove </a:t>
            </a:r>
          </a:p>
          <a:p>
            <a:pPr lvl="1"/>
            <a:r>
              <a:rPr lang="it-IT" sz="2200" b="1" dirty="0" smtClean="0"/>
              <a:t>composizioni e saggi brevi, </a:t>
            </a:r>
          </a:p>
          <a:p>
            <a:pPr lvl="1"/>
            <a:r>
              <a:rPr lang="it-IT" sz="2200" b="1" dirty="0" smtClean="0"/>
              <a:t>attività di ricerca,</a:t>
            </a:r>
          </a:p>
          <a:p>
            <a:pPr lvl="1"/>
            <a:r>
              <a:rPr lang="it-IT" sz="2200" b="1" dirty="0" smtClean="0"/>
              <a:t>esperienze di laboratorio.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24" y="500042"/>
            <a:ext cx="8058152" cy="6477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it-IT" b="1" dirty="0" smtClean="0"/>
              <a:t/>
            </a:r>
            <a:br>
              <a:rPr lang="it-IT" b="1" dirty="0" smtClean="0"/>
            </a:br>
            <a:r>
              <a:rPr lang="it-IT" b="1" dirty="0" smtClean="0"/>
              <a:t>Le prove semistrutturate:  </a:t>
            </a:r>
            <a:br>
              <a:rPr lang="it-IT" b="1" dirty="0" smtClean="0"/>
            </a:br>
            <a:endParaRPr lang="it-IT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88" y="1196975"/>
            <a:ext cx="8588375" cy="566102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Font typeface="Monotype Sorts" pitchFamily="2" charset="2"/>
              <a:buNone/>
              <a:defRPr/>
            </a:pPr>
            <a:r>
              <a:rPr lang="it-IT" sz="2400" b="1" dirty="0" smtClean="0">
                <a:solidFill>
                  <a:schemeClr val="tx2"/>
                </a:solidFill>
              </a:rPr>
              <a:t>Stimoli </a:t>
            </a:r>
            <a:r>
              <a:rPr lang="it-IT" sz="2400" b="1" dirty="0">
                <a:solidFill>
                  <a:schemeClr val="tx2"/>
                </a:solidFill>
              </a:rPr>
              <a:t>chiusi - Risposte aperte ma soggette a vincoli</a:t>
            </a:r>
          </a:p>
          <a:p>
            <a:pPr>
              <a:lnSpc>
                <a:spcPct val="150000"/>
              </a:lnSpc>
              <a:defRPr/>
            </a:pPr>
            <a:r>
              <a:rPr lang="it-IT" sz="2400" dirty="0" smtClean="0">
                <a:solidFill>
                  <a:schemeClr val="accent1"/>
                </a:solidFill>
              </a:rPr>
              <a:t>Permettono </a:t>
            </a:r>
            <a:r>
              <a:rPr lang="it-IT" sz="2400" dirty="0">
                <a:solidFill>
                  <a:schemeClr val="accent1"/>
                </a:solidFill>
              </a:rPr>
              <a:t>di rilevare proprio quelle conoscenze o abilità   che si vogliono verificare </a:t>
            </a:r>
            <a:endParaRPr lang="it-IT" sz="2400" dirty="0" smtClean="0">
              <a:solidFill>
                <a:schemeClr val="accent1"/>
              </a:solidFill>
            </a:endParaRPr>
          </a:p>
          <a:p>
            <a:pPr>
              <a:lnSpc>
                <a:spcPct val="150000"/>
              </a:lnSpc>
              <a:defRPr/>
            </a:pPr>
            <a:r>
              <a:rPr lang="it-IT" sz="2400" dirty="0" smtClean="0">
                <a:solidFill>
                  <a:schemeClr val="accent1"/>
                </a:solidFill>
              </a:rPr>
              <a:t>permettono </a:t>
            </a:r>
            <a:r>
              <a:rPr lang="it-IT" sz="2400" dirty="0">
                <a:solidFill>
                  <a:schemeClr val="accent1"/>
                </a:solidFill>
              </a:rPr>
              <a:t>di predeterminare i criteri di </a:t>
            </a:r>
            <a:r>
              <a:rPr lang="it-IT" sz="2400" dirty="0" smtClean="0">
                <a:solidFill>
                  <a:schemeClr val="accent1"/>
                </a:solidFill>
              </a:rPr>
              <a:t>correzione</a:t>
            </a:r>
          </a:p>
          <a:p>
            <a:pPr>
              <a:lnSpc>
                <a:spcPct val="150000"/>
              </a:lnSpc>
              <a:defRPr/>
            </a:pPr>
            <a:r>
              <a:rPr lang="it-IT" sz="2400" dirty="0" smtClean="0">
                <a:solidFill>
                  <a:schemeClr val="accent1"/>
                </a:solidFill>
              </a:rPr>
              <a:t>permettono </a:t>
            </a:r>
            <a:r>
              <a:rPr lang="it-IT" sz="2400" dirty="0">
                <a:solidFill>
                  <a:schemeClr val="accent1"/>
                </a:solidFill>
              </a:rPr>
              <a:t>di verificare i processi intellettuali superiori</a:t>
            </a:r>
            <a:r>
              <a:rPr lang="it-IT" sz="2400" b="1" i="1" dirty="0">
                <a:solidFill>
                  <a:schemeClr val="accent1"/>
                </a:solidFill>
              </a:rPr>
              <a:t> </a:t>
            </a:r>
            <a:r>
              <a:rPr lang="it-IT" sz="2400" dirty="0">
                <a:solidFill>
                  <a:schemeClr val="accent1"/>
                </a:solidFill>
              </a:rPr>
              <a:t>mettendo in evidenza il </a:t>
            </a:r>
            <a:r>
              <a:rPr lang="it-IT" sz="2400" b="1" dirty="0">
                <a:solidFill>
                  <a:schemeClr val="accent1"/>
                </a:solidFill>
              </a:rPr>
              <a:t>pensiero divergente</a:t>
            </a:r>
            <a:r>
              <a:rPr lang="it-IT" sz="2400" dirty="0">
                <a:solidFill>
                  <a:schemeClr val="accent1"/>
                </a:solidFill>
              </a:rPr>
              <a:t>, cioè l’uso creativo ed originale delle conoscenze di cui si è in possesso </a:t>
            </a:r>
            <a:endParaRPr lang="it-IT" sz="2400" dirty="0" smtClean="0">
              <a:solidFill>
                <a:schemeClr val="accent1"/>
              </a:solidFill>
            </a:endParaRPr>
          </a:p>
          <a:p>
            <a:pPr>
              <a:lnSpc>
                <a:spcPct val="150000"/>
              </a:lnSpc>
              <a:defRPr/>
            </a:pPr>
            <a:r>
              <a:rPr lang="it-IT" sz="2400" dirty="0" smtClean="0">
                <a:solidFill>
                  <a:schemeClr val="accent1"/>
                </a:solidFill>
              </a:rPr>
              <a:t>favoriscono </a:t>
            </a:r>
            <a:r>
              <a:rPr lang="it-IT" sz="2400" dirty="0">
                <a:solidFill>
                  <a:schemeClr val="accent1"/>
                </a:solidFill>
              </a:rPr>
              <a:t>la interdisciplinarità spingendo ad una maggiore collaborazione tra docenti di discipline diverse </a:t>
            </a:r>
            <a:endParaRPr lang="it-IT" sz="2400" dirty="0" smtClean="0">
              <a:solidFill>
                <a:schemeClr val="accent1"/>
              </a:solidFill>
            </a:endParaRPr>
          </a:p>
          <a:p>
            <a:pPr>
              <a:lnSpc>
                <a:spcPct val="150000"/>
              </a:lnSpc>
              <a:defRPr/>
            </a:pPr>
            <a:r>
              <a:rPr lang="it-IT" sz="2400" dirty="0" smtClean="0">
                <a:solidFill>
                  <a:schemeClr val="accent1"/>
                </a:solidFill>
              </a:rPr>
              <a:t>favoriscono </a:t>
            </a:r>
            <a:r>
              <a:rPr lang="it-IT" sz="2400" dirty="0">
                <a:solidFill>
                  <a:schemeClr val="accent1"/>
                </a:solidFill>
              </a:rPr>
              <a:t>la rilevazione e valutazione delle “diverse” intelligenze</a:t>
            </a:r>
            <a:r>
              <a:rPr lang="it-IT" sz="2000" dirty="0">
                <a:solidFill>
                  <a:schemeClr val="accent1"/>
                </a:solidFill>
              </a:rPr>
              <a:t/>
            </a:r>
            <a:br>
              <a:rPr lang="it-IT" sz="2000" dirty="0">
                <a:solidFill>
                  <a:schemeClr val="accent1"/>
                </a:solidFill>
              </a:rPr>
            </a:br>
            <a:endParaRPr lang="it-IT" sz="2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1173163" y="457200"/>
            <a:ext cx="7772400" cy="5334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it-IT" sz="2800" b="1"/>
              <a:t>Come si costruisce una</a:t>
            </a:r>
            <a:r>
              <a:rPr lang="it-IT" b="1"/>
              <a:t> </a:t>
            </a:r>
            <a:r>
              <a:rPr lang="it-IT" sz="2800" b="1"/>
              <a:t>prova strutturata: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313" y="1295400"/>
            <a:ext cx="8731250" cy="5348288"/>
          </a:xfrm>
        </p:spPr>
        <p:txBody>
          <a:bodyPr>
            <a:normAutofit lnSpcReduction="10000"/>
          </a:bodyPr>
          <a:lstStyle/>
          <a:p>
            <a:pPr>
              <a:spcBef>
                <a:spcPts val="500"/>
              </a:spcBef>
              <a:spcAft>
                <a:spcPts val="500"/>
              </a:spcAft>
              <a:defRPr/>
            </a:pPr>
            <a:r>
              <a:rPr lang="it-IT" sz="2400" dirty="0">
                <a:solidFill>
                  <a:schemeClr val="accent2"/>
                </a:solidFill>
              </a:rPr>
              <a:t>Una prova “oggettiva” si presenta quindi come un insieme di domande, quesiti o item, ciascuno dei quali offre alcune alternative di risposta di cui una o più d’una esatta (chiave di correzione dell’item) e le altre sbagliate poste con funzione di ‘disturbo’, perciò chiamate distrattori</a:t>
            </a:r>
          </a:p>
          <a:p>
            <a:pPr>
              <a:spcBef>
                <a:spcPts val="500"/>
              </a:spcBef>
              <a:spcAft>
                <a:spcPts val="500"/>
              </a:spcAft>
              <a:defRPr/>
            </a:pPr>
            <a:r>
              <a:rPr lang="it-IT" sz="2400" dirty="0">
                <a:solidFill>
                  <a:schemeClr val="accent2"/>
                </a:solidFill>
              </a:rPr>
              <a:t>Per evitare che la probabilità di rispondere bene tirando ad indovinare sia alta, le alternative di risposta devono essere almeno quattro o cinque; i distrattori, cioè le alternative di risposta non esatte, devono non solo essere plausibili, ma anche, quando sia possibile, parzialmente veri;</a:t>
            </a:r>
          </a:p>
          <a:p>
            <a:pPr>
              <a:spcBef>
                <a:spcPts val="500"/>
              </a:spcBef>
              <a:spcAft>
                <a:spcPts val="500"/>
              </a:spcAft>
              <a:defRPr/>
            </a:pPr>
            <a:r>
              <a:rPr lang="it-IT" sz="2400" dirty="0">
                <a:solidFill>
                  <a:schemeClr val="accent2"/>
                </a:solidFill>
              </a:rPr>
              <a:t>La chiusura dello stimolo e della risposta consente di determinare a priori, cioè al momento della costruzione e perciò prima che lo strumento venga somministrato, il punteggio da assegnarsi a ciascuna domanda a seconda che la risposta risulti esatta, sbagliata o omessa.</a:t>
            </a:r>
            <a:endParaRPr lang="it-IT" dirty="0">
              <a:solidFill>
                <a:schemeClr val="accent2"/>
              </a:solidFill>
            </a:endParaRPr>
          </a:p>
          <a:p>
            <a:pPr>
              <a:spcBef>
                <a:spcPts val="500"/>
              </a:spcBef>
              <a:spcAft>
                <a:spcPts val="500"/>
              </a:spcAft>
              <a:defRPr/>
            </a:pPr>
            <a:endParaRPr lang="it-IT" dirty="0"/>
          </a:p>
          <a:p>
            <a:pPr>
              <a:spcBef>
                <a:spcPts val="500"/>
              </a:spcBef>
              <a:spcAft>
                <a:spcPts val="500"/>
              </a:spcAft>
              <a:defRPr/>
            </a:pPr>
            <a:endParaRPr lang="it-IT" sz="2000" dirty="0"/>
          </a:p>
          <a:p>
            <a:pPr>
              <a:defRPr/>
            </a:pPr>
            <a:endParaRPr lang="it-IT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mtClean="0"/>
              <a:t>Costruire un test: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it-IT" dirty="0" smtClean="0"/>
              <a:t>definizione dei contenuti e delle abilità che saranno oggetto di valutazione 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it-IT" dirty="0" smtClean="0"/>
              <a:t>determinazione del numero dei quesiti e loro scelta.</a:t>
            </a:r>
          </a:p>
          <a:p>
            <a:pPr marL="514350" indent="-514350" eaLnBrk="1" fontAlgn="auto" hangingPunct="1">
              <a:spcAft>
                <a:spcPts val="0"/>
              </a:spcAft>
              <a:buClr>
                <a:schemeClr val="accent3"/>
              </a:buClr>
              <a:buFont typeface="+mj-lt"/>
              <a:buAutoNum type="arabicPeriod"/>
              <a:defRPr/>
            </a:pPr>
            <a:r>
              <a:rPr lang="it-IT" dirty="0" smtClean="0"/>
              <a:t>Come scegliere i quesiti?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mtClean="0"/>
              <a:t>Bloom propone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dirty="0" smtClean="0"/>
              <a:t>una tassonomia di abilità di difficoltà crescente che permettono di organizzare gli obiettivi secondo livelli diversi di complessità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t-IT" dirty="0" smtClean="0"/>
              <a:t>conoscenza dei termini,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t-IT" dirty="0" smtClean="0"/>
              <a:t>conoscenza di fatti,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t-IT" dirty="0" smtClean="0"/>
              <a:t>conoscenza di regole e principi,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t-IT" dirty="0" smtClean="0"/>
              <a:t>capacità di effettuare trasformazioni,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t-IT" dirty="0" smtClean="0"/>
              <a:t>capacità di effettuare applicazioni.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it-IT" dirty="0" smtClean="0"/>
              <a:t>Volendo utilizzare questa prospettiva, per ciascuno dei livelli andrebbero proposti degli </a:t>
            </a:r>
            <a:r>
              <a:rPr lang="it-IT" i="1" dirty="0" err="1" smtClean="0"/>
              <a:t>items</a:t>
            </a:r>
            <a:r>
              <a:rPr lang="it-IT" dirty="0" smtClean="0"/>
              <a:t> in grado di rilevare il conseguimento dell’abilità prevista.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mtClean="0"/>
              <a:t>Caratteristiche formali: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t-IT" dirty="0" smtClean="0"/>
              <a:t>la chiarezza espositiva 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it-IT" dirty="0" smtClean="0"/>
              <a:t>Item formulati in maniera semplice, 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it-IT" dirty="0" smtClean="0"/>
              <a:t>utilizzando frasi brevi, 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it-IT" dirty="0" smtClean="0"/>
              <a:t>vocaboli di uso comune, 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it-IT" dirty="0" smtClean="0"/>
              <a:t>una struttura morfosintattica non troppo complessa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t-IT" dirty="0" smtClean="0"/>
              <a:t>la correttezza della formulazione, 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it-IT" dirty="0" smtClean="0"/>
              <a:t>Indizi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it-IT" dirty="0" smtClean="0"/>
              <a:t>Errori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it-IT" dirty="0" smtClean="0"/>
              <a:t>Parole chiave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it-IT" dirty="0" smtClean="0"/>
              <a:t>la qualità dei «distrattori».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olo 1"/>
          <p:cNvSpPr>
            <a:spLocks noGrp="1"/>
          </p:cNvSpPr>
          <p:nvPr>
            <p:ph type="title"/>
          </p:nvPr>
        </p:nvSpPr>
        <p:spPr>
          <a:xfrm>
            <a:off x="571500" y="642938"/>
            <a:ext cx="8229600" cy="1066800"/>
          </a:xfrm>
        </p:spPr>
        <p:txBody>
          <a:bodyPr/>
          <a:lstStyle/>
          <a:p>
            <a:pPr eaLnBrk="1" hangingPunct="1"/>
            <a:r>
              <a:rPr lang="it-IT" smtClean="0"/>
              <a:t>Le prove oggettive</a:t>
            </a:r>
          </a:p>
        </p:txBody>
      </p:sp>
      <p:sp>
        <p:nvSpPr>
          <p:cNvPr id="17411" name="Segnaposto contenuto 2"/>
          <p:cNvSpPr>
            <a:spLocks noGrp="1"/>
          </p:cNvSpPr>
          <p:nvPr>
            <p:ph idx="1"/>
          </p:nvPr>
        </p:nvSpPr>
        <p:spPr>
          <a:xfrm>
            <a:off x="428625" y="1643063"/>
            <a:ext cx="8229600" cy="4324350"/>
          </a:xfrm>
        </p:spPr>
        <p:txBody>
          <a:bodyPr/>
          <a:lstStyle/>
          <a:p>
            <a:pPr eaLnBrk="1" hangingPunct="1"/>
            <a:r>
              <a:rPr lang="it-IT" smtClean="0"/>
              <a:t>Test a scelta multipla (distrattori)</a:t>
            </a:r>
          </a:p>
          <a:p>
            <a:pPr eaLnBrk="1" hangingPunct="1"/>
            <a:r>
              <a:rPr lang="it-IT" smtClean="0"/>
              <a:t>Test con V e F – risposte bipolari Si-No</a:t>
            </a:r>
          </a:p>
          <a:p>
            <a:pPr eaLnBrk="1" hangingPunct="1"/>
            <a:r>
              <a:rPr lang="it-IT" smtClean="0"/>
              <a:t>Close – completamenti </a:t>
            </a:r>
            <a:r>
              <a:rPr lang="it-IT" sz="2400" smtClean="0"/>
              <a:t>(con liste di parole o senza)</a:t>
            </a:r>
            <a:endParaRPr lang="it-IT" smtClean="0"/>
          </a:p>
          <a:p>
            <a:pPr eaLnBrk="1" hangingPunct="1"/>
            <a:r>
              <a:rPr lang="it-IT" smtClean="0"/>
              <a:t>Relazioni</a:t>
            </a:r>
          </a:p>
          <a:p>
            <a:pPr eaLnBrk="1" hangingPunct="1"/>
            <a:r>
              <a:rPr lang="it-IT" smtClean="0"/>
              <a:t>Riordinamenti</a:t>
            </a:r>
          </a:p>
          <a:p>
            <a:pPr eaLnBrk="1" hangingPunct="1"/>
            <a:r>
              <a:rPr lang="it-IT" smtClean="0"/>
              <a:t>Selezione all’interno di una lista</a:t>
            </a:r>
          </a:p>
          <a:p>
            <a:pPr eaLnBrk="1" hangingPunct="1"/>
            <a:r>
              <a:rPr lang="it-IT" smtClean="0"/>
              <a:t>Graduatoria di importanza</a:t>
            </a:r>
          </a:p>
          <a:p>
            <a:pPr lvl="1" eaLnBrk="1" hangingPunct="1"/>
            <a:r>
              <a:rPr lang="it-IT" smtClean="0"/>
              <a:t>Che cosa si valuta?</a:t>
            </a:r>
          </a:p>
          <a:p>
            <a:pPr lvl="1" eaLnBrk="1" hangingPunct="1"/>
            <a:r>
              <a:rPr lang="it-IT" smtClean="0"/>
              <a:t>Quali ragionamenti e riflessioni nello studente?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5820" t="3906" r="11523" b="9179"/>
          <a:stretch>
            <a:fillRect/>
          </a:stretch>
        </p:blipFill>
        <p:spPr bwMode="auto">
          <a:xfrm>
            <a:off x="0" y="500018"/>
            <a:ext cx="8858312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Georgia" pitchFamily="18" charset="0"/>
              <a:buNone/>
            </a:pPr>
            <a:r>
              <a:rPr lang="it-IT" sz="5400" smtClean="0">
                <a:solidFill>
                  <a:schemeClr val="accent1"/>
                </a:solidFill>
              </a:rPr>
              <a:t>IL CAMBIAMENTO IMPORTANTE: VERSO UNA VALUTAZIONE DINAMICA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olo 1"/>
          <p:cNvSpPr>
            <a:spLocks noGrp="1"/>
          </p:cNvSpPr>
          <p:nvPr>
            <p:ph type="title"/>
          </p:nvPr>
        </p:nvSpPr>
        <p:spPr>
          <a:xfrm>
            <a:off x="428625" y="714375"/>
            <a:ext cx="8229600" cy="1066800"/>
          </a:xfrm>
        </p:spPr>
        <p:txBody>
          <a:bodyPr/>
          <a:lstStyle/>
          <a:p>
            <a:pPr eaLnBrk="1" hangingPunct="1"/>
            <a:r>
              <a:rPr lang="it-IT" smtClean="0"/>
              <a:t>Verso una visione ecologica della valutazione</a:t>
            </a:r>
          </a:p>
        </p:txBody>
      </p:sp>
      <p:sp>
        <p:nvSpPr>
          <p:cNvPr id="19459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sz="4000" smtClean="0"/>
              <a:t>Aspetti cognitivi, emotivi, relazionali</a:t>
            </a:r>
          </a:p>
          <a:p>
            <a:pPr eaLnBrk="1" hangingPunct="1"/>
            <a:r>
              <a:rPr lang="it-IT" sz="4000" smtClean="0"/>
              <a:t>Tra apprendimento in contesti formali, non formali e informali</a:t>
            </a:r>
          </a:p>
          <a:p>
            <a:pPr eaLnBrk="1" hangingPunct="1"/>
            <a:r>
              <a:rPr lang="it-IT" sz="4000" smtClean="0"/>
              <a:t>Le differenze individuali</a:t>
            </a:r>
          </a:p>
          <a:p>
            <a:pPr eaLnBrk="1" hangingPunct="1"/>
            <a:r>
              <a:rPr lang="it-IT" sz="4000" smtClean="0"/>
              <a:t>Importanza del feed-back</a:t>
            </a:r>
          </a:p>
          <a:p>
            <a:pPr eaLnBrk="1" hangingPunct="1"/>
            <a:endParaRPr lang="it-IT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mtClean="0"/>
              <a:t>Prove di valutazione alternativa: il Progetto Spectrum 1984 Harvard</a:t>
            </a:r>
          </a:p>
        </p:txBody>
      </p:sp>
      <p:sp>
        <p:nvSpPr>
          <p:cNvPr id="2048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smtClean="0"/>
              <a:t>Diversi strumenti (rubriche, portfolio, diari, registrazioni video, documentazioni fotografiche, checklist di osservazione, le interviste)</a:t>
            </a:r>
          </a:p>
          <a:p>
            <a:pPr eaLnBrk="1" hangingPunct="1"/>
            <a:r>
              <a:rPr lang="it-IT" smtClean="0"/>
              <a:t>Tipologia di compiti: complessi, legati anche alla vita reale (autentici)</a:t>
            </a:r>
          </a:p>
          <a:p>
            <a:pPr eaLnBrk="1" hangingPunct="1"/>
            <a:r>
              <a:rPr lang="it-IT" smtClean="0"/>
              <a:t>Attivazione degli studenti  per costruire un progetto di apprendimento</a:t>
            </a:r>
          </a:p>
          <a:p>
            <a:pPr eaLnBrk="1" hangingPunct="1">
              <a:buFont typeface="Georgia" pitchFamily="18" charset="0"/>
              <a:buNone/>
            </a:pPr>
            <a:r>
              <a:rPr lang="it-IT" smtClean="0">
                <a:solidFill>
                  <a:srgbClr val="FF0000"/>
                </a:solidFill>
              </a:rPr>
              <a:t>Integrazione nel processo di apprendimento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olo 1"/>
          <p:cNvSpPr>
            <a:spLocks noGrp="1"/>
          </p:cNvSpPr>
          <p:nvPr>
            <p:ph type="title"/>
          </p:nvPr>
        </p:nvSpPr>
        <p:spPr>
          <a:xfrm>
            <a:off x="500063" y="714375"/>
            <a:ext cx="8229600" cy="1066800"/>
          </a:xfrm>
        </p:spPr>
        <p:txBody>
          <a:bodyPr/>
          <a:lstStyle/>
          <a:p>
            <a:r>
              <a:rPr lang="it-IT" smtClean="0"/>
              <a:t>Valutare la comprensione</a:t>
            </a:r>
          </a:p>
        </p:txBody>
      </p:sp>
      <p:sp>
        <p:nvSpPr>
          <p:cNvPr id="21507" name="Segnaposto contenuto 2"/>
          <p:cNvSpPr>
            <a:spLocks noGrp="1"/>
          </p:cNvSpPr>
          <p:nvPr>
            <p:ph idx="1"/>
          </p:nvPr>
        </p:nvSpPr>
        <p:spPr>
          <a:xfrm>
            <a:off x="428625" y="1714500"/>
            <a:ext cx="8229600" cy="4324350"/>
          </a:xfrm>
        </p:spPr>
        <p:txBody>
          <a:bodyPr/>
          <a:lstStyle/>
          <a:p>
            <a:pPr>
              <a:buFont typeface="Georgia" pitchFamily="18" charset="0"/>
              <a:buNone/>
            </a:pPr>
            <a:r>
              <a:rPr lang="it-IT" i="1" smtClean="0">
                <a:solidFill>
                  <a:schemeClr val="accent1"/>
                </a:solidFill>
              </a:rPr>
              <a:t>A differenza della definizione di Bloom….</a:t>
            </a:r>
          </a:p>
          <a:p>
            <a:pPr>
              <a:buFont typeface="Georgia" pitchFamily="18" charset="0"/>
              <a:buNone/>
            </a:pPr>
            <a:r>
              <a:rPr lang="it-IT" smtClean="0"/>
              <a:t>Secondo Wiggins la </a:t>
            </a:r>
            <a:r>
              <a:rPr lang="it-IT" smtClean="0">
                <a:solidFill>
                  <a:srgbClr val="FF0000"/>
                </a:solidFill>
              </a:rPr>
              <a:t>comprensione</a:t>
            </a:r>
            <a:r>
              <a:rPr lang="it-IT" smtClean="0"/>
              <a:t> si compie quando ad un’idea se ne associano altre, si afferrano dei significati in connessione tra loro e si è in grado di stabilire una rete di idee. Si è capaci di adattare la conoscenza a nuove situazioni. Si è in grado di usare le informazioni per spiegare, giustificare, collegare, esplorare, applicare.</a:t>
            </a:r>
          </a:p>
          <a:p>
            <a:pPr algn="ctr">
              <a:buFont typeface="Georgia" pitchFamily="18" charset="0"/>
              <a:buNone/>
            </a:pPr>
            <a:r>
              <a:rPr lang="it-IT" smtClean="0">
                <a:solidFill>
                  <a:srgbClr val="FF0000"/>
                </a:solidFill>
              </a:rPr>
              <a:t>La comprensione profonda trasforma l’informazione in una conoscenza utilizzabile.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571500"/>
            <a:ext cx="8229600" cy="1066800"/>
          </a:xfrm>
        </p:spPr>
        <p:txBody>
          <a:bodyPr/>
          <a:lstStyle/>
          <a:p>
            <a:pPr eaLnBrk="1" hangingPunct="1"/>
            <a:r>
              <a:rPr lang="it-IT" sz="3200" smtClean="0"/>
              <a:t>Valutazione con orientamento idiografico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71625"/>
            <a:ext cx="8229600" cy="5002213"/>
          </a:xfrm>
        </p:spPr>
        <p:txBody>
          <a:bodyPr/>
          <a:lstStyle/>
          <a:p>
            <a:pPr lvl="1" eaLnBrk="1" hangingPunct="1"/>
            <a:r>
              <a:rPr lang="it-IT" sz="3200" smtClean="0"/>
              <a:t>Comprensione delle prestazioni</a:t>
            </a:r>
          </a:p>
          <a:p>
            <a:pPr lvl="1" eaLnBrk="1" hangingPunct="1"/>
            <a:r>
              <a:rPr lang="it-IT" sz="3200" smtClean="0"/>
              <a:t>Analisi dei processi</a:t>
            </a:r>
          </a:p>
          <a:p>
            <a:pPr lvl="1" eaLnBrk="1" hangingPunct="1"/>
            <a:r>
              <a:rPr lang="it-IT" sz="3200" smtClean="0"/>
              <a:t>Attenzione alle specificità</a:t>
            </a:r>
          </a:p>
          <a:p>
            <a:pPr lvl="1" eaLnBrk="1" hangingPunct="1"/>
            <a:endParaRPr lang="it-IT" sz="3200" smtClean="0"/>
          </a:p>
          <a:p>
            <a:pPr lvl="1" eaLnBrk="1" hangingPunct="1"/>
            <a:r>
              <a:rPr lang="it-IT" sz="3200" smtClean="0">
                <a:solidFill>
                  <a:srgbClr val="FF0000"/>
                </a:solidFill>
              </a:rPr>
              <a:t>Ruolo fondamentale dell’autovalutazione</a:t>
            </a:r>
          </a:p>
          <a:p>
            <a:pPr lvl="1" eaLnBrk="1" hangingPunct="1">
              <a:buFont typeface="Georgia" pitchFamily="18" charset="0"/>
              <a:buNone/>
            </a:pPr>
            <a:endParaRPr lang="it-IT" sz="3200" smtClean="0">
              <a:solidFill>
                <a:srgbClr val="FF0000"/>
              </a:solidFill>
            </a:endParaRPr>
          </a:p>
          <a:p>
            <a:pPr lvl="1" eaLnBrk="1" hangingPunct="1">
              <a:buFont typeface="Georgia" pitchFamily="18" charset="0"/>
              <a:buNone/>
            </a:pPr>
            <a:r>
              <a:rPr lang="it-IT" sz="3200" smtClean="0"/>
              <a:t>Wiggins e </a:t>
            </a:r>
            <a:r>
              <a:rPr lang="it-IT" sz="3200" smtClean="0">
                <a:solidFill>
                  <a:srgbClr val="FF0000"/>
                </a:solidFill>
              </a:rPr>
              <a:t>la valutazione autentica </a:t>
            </a:r>
            <a:r>
              <a:rPr lang="it-IT" sz="3200" smtClean="0"/>
              <a:t>(1989): dalla valutazione della conoscenza alla valutazione della comprensione</a:t>
            </a:r>
          </a:p>
          <a:p>
            <a:pPr lvl="1" eaLnBrk="1" hangingPunct="1"/>
            <a:endParaRPr lang="it-IT" sz="320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mtClean="0"/>
              <a:t>Le fonti per una valutazione autentica - alternativa</a:t>
            </a: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214282" y="2533650"/>
          <a:ext cx="6357982" cy="432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ma 4"/>
          <p:cNvGraphicFramePr/>
          <p:nvPr/>
        </p:nvGraphicFramePr>
        <p:xfrm>
          <a:off x="357158" y="221455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7072313" y="2214563"/>
            <a:ext cx="1500187" cy="34782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it-IT" sz="2000" dirty="0">
                <a:solidFill>
                  <a:schemeClr val="accent4"/>
                </a:solidFill>
              </a:rPr>
              <a:t>Autentica = formativa</a:t>
            </a:r>
          </a:p>
          <a:p>
            <a:pPr>
              <a:defRPr/>
            </a:pPr>
            <a:endParaRPr lang="it-IT" sz="2000" dirty="0">
              <a:solidFill>
                <a:schemeClr val="accent4"/>
              </a:solidFill>
            </a:endParaRPr>
          </a:p>
          <a:p>
            <a:pPr>
              <a:defRPr/>
            </a:pPr>
            <a:r>
              <a:rPr lang="it-IT" sz="2000" dirty="0">
                <a:solidFill>
                  <a:schemeClr val="accent4"/>
                </a:solidFill>
              </a:rPr>
              <a:t>Autentica = accerta il livello “reale”</a:t>
            </a:r>
          </a:p>
          <a:p>
            <a:pPr>
              <a:defRPr/>
            </a:pPr>
            <a:endParaRPr lang="it-IT" sz="2000" dirty="0">
              <a:solidFill>
                <a:schemeClr val="accent4"/>
              </a:solidFill>
            </a:endParaRPr>
          </a:p>
          <a:p>
            <a:pPr>
              <a:defRPr/>
            </a:pPr>
            <a:r>
              <a:rPr lang="it-IT" sz="2000" dirty="0">
                <a:solidFill>
                  <a:schemeClr val="accent4"/>
                </a:solidFill>
              </a:rPr>
              <a:t>Autentica = promuove il soggetto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dirty="0">
                <a:solidFill>
                  <a:schemeClr val="folHlink"/>
                </a:solidFill>
              </a:rPr>
              <a:t>I </a:t>
            </a:r>
            <a:r>
              <a:rPr lang="it-IT" dirty="0" smtClean="0">
                <a:solidFill>
                  <a:schemeClr val="folHlink"/>
                </a:solidFill>
              </a:rPr>
              <a:t>metodi</a:t>
            </a:r>
            <a:br>
              <a:rPr lang="it-IT" dirty="0" smtClean="0">
                <a:solidFill>
                  <a:schemeClr val="folHlink"/>
                </a:solidFill>
              </a:rPr>
            </a:br>
            <a:r>
              <a:rPr lang="it-IT" dirty="0" smtClean="0"/>
              <a:t>Quantitativo- </a:t>
            </a:r>
            <a:r>
              <a:rPr lang="it-IT" dirty="0"/>
              <a:t>qualitativo 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endParaRPr lang="it-IT" dirty="0" smtClean="0">
              <a:solidFill>
                <a:schemeClr val="bg2"/>
              </a:solidFill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it-IT" dirty="0" smtClean="0">
                <a:solidFill>
                  <a:schemeClr val="accent6"/>
                </a:solidFill>
              </a:rPr>
              <a:t>Contrapposti </a:t>
            </a:r>
            <a:r>
              <a:rPr lang="it-IT" dirty="0">
                <a:solidFill>
                  <a:schemeClr val="accent6"/>
                </a:solidFill>
              </a:rPr>
              <a:t>o integrati</a:t>
            </a:r>
            <a:r>
              <a:rPr lang="it-IT" dirty="0" smtClean="0">
                <a:solidFill>
                  <a:schemeClr val="accent6"/>
                </a:solidFill>
              </a:rPr>
              <a:t>?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it-IT" dirty="0" smtClean="0">
                <a:solidFill>
                  <a:schemeClr val="folHlink"/>
                </a:solidFill>
              </a:rPr>
              <a:t>Quantitativo = cosa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it-IT" dirty="0" smtClean="0">
                <a:solidFill>
                  <a:schemeClr val="folHlink"/>
                </a:solidFill>
              </a:rPr>
              <a:t>Qualitativo = come, perché, quando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endParaRPr lang="it-IT" dirty="0">
              <a:solidFill>
                <a:schemeClr val="accent6"/>
              </a:solidFill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it-IT" dirty="0"/>
              <a:t>“non dicono le stesse cose in modo diverso ma conducono a conoscenze diverse circa i fattori indagati e valutati (</a:t>
            </a:r>
            <a:r>
              <a:rPr lang="it-IT" dirty="0" err="1"/>
              <a:t>Tessaro</a:t>
            </a:r>
            <a:r>
              <a:rPr lang="it-IT" dirty="0"/>
              <a:t> 2001</a:t>
            </a:r>
            <a:r>
              <a:rPr lang="it-IT" dirty="0" smtClean="0"/>
              <a:t>)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Georgia" pitchFamily="18" charset="0"/>
              <a:buNone/>
            </a:pPr>
            <a:r>
              <a:rPr lang="it-IT" sz="6600" smtClean="0">
                <a:solidFill>
                  <a:schemeClr val="accent2"/>
                </a:solidFill>
              </a:rPr>
              <a:t>NEW ASSESSMENT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5" y="714375"/>
            <a:ext cx="8229600" cy="1066800"/>
          </a:xfrm>
        </p:spPr>
        <p:txBody>
          <a:bodyPr/>
          <a:lstStyle/>
          <a:p>
            <a:pPr eaLnBrk="1" hangingPunct="1"/>
            <a:r>
              <a:rPr lang="it-IT" smtClean="0"/>
              <a:t>New assessment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28625" y="1785938"/>
            <a:ext cx="8229600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it-IT" smtClean="0">
                <a:solidFill>
                  <a:schemeClr val="tx2"/>
                </a:solidFill>
              </a:rPr>
              <a:t>È una valutazione di apprendimenti e di competenze in un’ottica processuale, soggettiva e intersoggettiva, oltre che in prospettiva autentica e dinamica.</a:t>
            </a:r>
            <a:endParaRPr lang="it-IT" sz="240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it-IT" sz="2400" b="1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it-IT" smtClean="0">
                <a:solidFill>
                  <a:srgbClr val="FF0000"/>
                </a:solidFill>
              </a:rPr>
              <a:t>Con il new assessment si modificano</a:t>
            </a:r>
            <a:r>
              <a:rPr lang="it-IT" smtClean="0"/>
              <a:t>:</a:t>
            </a:r>
          </a:p>
          <a:p>
            <a:pPr eaLnBrk="1" hangingPunct="1">
              <a:lnSpc>
                <a:spcPct val="90000"/>
              </a:lnSpc>
            </a:pPr>
            <a:r>
              <a:rPr lang="it-IT" sz="2400" smtClean="0"/>
              <a:t>il </a:t>
            </a:r>
            <a:r>
              <a:rPr lang="it-IT" sz="2400" b="1" smtClean="0">
                <a:solidFill>
                  <a:schemeClr val="accent2"/>
                </a:solidFill>
              </a:rPr>
              <a:t>compito</a:t>
            </a:r>
            <a:r>
              <a:rPr lang="it-IT" sz="2400" smtClean="0"/>
              <a:t>: non più artificioso, statico, eterogestito ma continuo, autentico, co-gestito</a:t>
            </a:r>
          </a:p>
          <a:p>
            <a:pPr eaLnBrk="1" hangingPunct="1">
              <a:lnSpc>
                <a:spcPct val="90000"/>
              </a:lnSpc>
            </a:pPr>
            <a:r>
              <a:rPr lang="it-IT" sz="2400" b="1" smtClean="0">
                <a:solidFill>
                  <a:schemeClr val="accent2"/>
                </a:solidFill>
              </a:rPr>
              <a:t>l’oggetto</a:t>
            </a:r>
            <a:r>
              <a:rPr lang="it-IT" sz="2400" smtClean="0"/>
              <a:t> della valutazione: non il prodotto ma il processo, le prestazioni di competenza,</a:t>
            </a:r>
          </a:p>
          <a:p>
            <a:pPr eaLnBrk="1" hangingPunct="1">
              <a:lnSpc>
                <a:spcPct val="90000"/>
              </a:lnSpc>
            </a:pPr>
            <a:r>
              <a:rPr lang="it-IT" sz="2400" smtClean="0"/>
              <a:t>il </a:t>
            </a:r>
            <a:r>
              <a:rPr lang="it-IT" sz="2400" b="1" smtClean="0">
                <a:solidFill>
                  <a:schemeClr val="accent2"/>
                </a:solidFill>
              </a:rPr>
              <a:t>significato</a:t>
            </a:r>
            <a:r>
              <a:rPr lang="it-IT" sz="2400" smtClean="0"/>
              <a:t> assegnato alla valutazione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mtClean="0"/>
              <a:t>Specificazioni del new assessment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it-IT" sz="3200" smtClean="0">
                <a:solidFill>
                  <a:srgbClr val="FF0000"/>
                </a:solidFill>
              </a:rPr>
              <a:t>Authentic assessment</a:t>
            </a:r>
            <a:r>
              <a:rPr lang="it-IT" sz="3200" smtClean="0"/>
              <a:t>: entra nel dettaglio dei compiti e contesti inclusi nella valutazione</a:t>
            </a:r>
          </a:p>
          <a:p>
            <a:pPr eaLnBrk="1" hangingPunct="1">
              <a:lnSpc>
                <a:spcPct val="90000"/>
              </a:lnSpc>
            </a:pPr>
            <a:r>
              <a:rPr lang="it-IT" sz="3200" smtClean="0">
                <a:solidFill>
                  <a:srgbClr val="FF0000"/>
                </a:solidFill>
              </a:rPr>
              <a:t>Alternative assessment</a:t>
            </a:r>
            <a:r>
              <a:rPr lang="it-IT" sz="3200" smtClean="0"/>
              <a:t>: perché alternativo alla valutazione tradizionale</a:t>
            </a:r>
          </a:p>
          <a:p>
            <a:pPr eaLnBrk="1" hangingPunct="1">
              <a:lnSpc>
                <a:spcPct val="90000"/>
              </a:lnSpc>
            </a:pPr>
            <a:r>
              <a:rPr lang="it-IT" sz="3200" smtClean="0">
                <a:solidFill>
                  <a:srgbClr val="FF0000"/>
                </a:solidFill>
              </a:rPr>
              <a:t>Performance assessment</a:t>
            </a:r>
            <a:r>
              <a:rPr lang="it-IT" sz="3200" smtClean="0"/>
              <a:t>: segue la performance dello studente all’interno di determinate condizioni e standard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mtClean="0">
                <a:solidFill>
                  <a:srgbClr val="D02800"/>
                </a:solidFill>
              </a:rPr>
              <a:t>Alcuni</a:t>
            </a:r>
            <a:r>
              <a:rPr lang="it-IT" smtClean="0"/>
              <a:t> </a:t>
            </a:r>
            <a:r>
              <a:rPr lang="it-IT" smtClean="0">
                <a:solidFill>
                  <a:srgbClr val="D02800"/>
                </a:solidFill>
              </a:rPr>
              <a:t>nodi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smtClean="0"/>
              <a:t>Co-presenza fra progettazione e valutazione</a:t>
            </a:r>
          </a:p>
          <a:p>
            <a:pPr eaLnBrk="1" hangingPunct="1"/>
            <a:r>
              <a:rPr lang="it-IT" smtClean="0"/>
              <a:t>Co-presenza di realizzazione e riflessione</a:t>
            </a:r>
          </a:p>
          <a:p>
            <a:pPr eaLnBrk="1" hangingPunct="1"/>
            <a:r>
              <a:rPr lang="it-IT" smtClean="0"/>
              <a:t>Dalla misurazione al termine di un percorso alla costruzione di un percorso significativo</a:t>
            </a:r>
          </a:p>
          <a:p>
            <a:pPr eaLnBrk="1" hangingPunct="1"/>
            <a:r>
              <a:rPr lang="it-IT" smtClean="0"/>
              <a:t>Dalle risposte corrette alle risposte ragionate</a:t>
            </a:r>
          </a:p>
          <a:p>
            <a:pPr eaLnBrk="1" hangingPunct="1"/>
            <a:r>
              <a:rPr lang="it-IT" smtClean="0"/>
              <a:t>Dai punteggi ai profili multidimensionali</a:t>
            </a:r>
          </a:p>
          <a:p>
            <a:pPr eaLnBrk="1" hangingPunct="1"/>
            <a:r>
              <a:rPr lang="it-IT" smtClean="0"/>
              <a:t>Dai registri alla mappa di progresso di apprendimento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392238"/>
          </a:xfrm>
        </p:spPr>
        <p:txBody>
          <a:bodyPr/>
          <a:lstStyle/>
          <a:p>
            <a:pPr eaLnBrk="1" hangingPunct="1"/>
            <a:r>
              <a:rPr lang="it-IT" smtClean="0">
                <a:solidFill>
                  <a:schemeClr val="folHlink"/>
                </a:solidFill>
              </a:rPr>
              <a:t>Valutazione pervasiva del processo di apprendimento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73238"/>
            <a:ext cx="8229600" cy="43227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it-IT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it-IT" smtClean="0"/>
              <a:t>È una valutazione che vuole essere </a:t>
            </a:r>
          </a:p>
          <a:p>
            <a:pPr eaLnBrk="1" hangingPunct="1">
              <a:lnSpc>
                <a:spcPct val="80000"/>
              </a:lnSpc>
            </a:pPr>
            <a:r>
              <a:rPr lang="it-IT" smtClean="0">
                <a:solidFill>
                  <a:srgbClr val="D02800"/>
                </a:solidFill>
              </a:rPr>
              <a:t>autentica</a:t>
            </a:r>
            <a:r>
              <a:rPr lang="it-IT" smtClean="0"/>
              <a:t> (si effettua su diversi compiti, con diversi strumenti)</a:t>
            </a:r>
          </a:p>
          <a:p>
            <a:pPr eaLnBrk="1" hangingPunct="1">
              <a:lnSpc>
                <a:spcPct val="80000"/>
              </a:lnSpc>
            </a:pPr>
            <a:r>
              <a:rPr lang="it-IT" smtClean="0">
                <a:solidFill>
                  <a:srgbClr val="D02800"/>
                </a:solidFill>
              </a:rPr>
              <a:t>dinamica</a:t>
            </a:r>
            <a:r>
              <a:rPr lang="it-IT" smtClean="0"/>
              <a:t> (concetto di intelligenza malleabile, modificabile nel tempo)</a:t>
            </a:r>
          </a:p>
          <a:p>
            <a:pPr eaLnBrk="1" hangingPunct="1">
              <a:lnSpc>
                <a:spcPct val="80000"/>
              </a:lnSpc>
            </a:pPr>
            <a:r>
              <a:rPr lang="it-IT" smtClean="0">
                <a:solidFill>
                  <a:srgbClr val="D02800"/>
                </a:solidFill>
              </a:rPr>
              <a:t>interattiva</a:t>
            </a:r>
            <a:r>
              <a:rPr lang="it-IT" smtClean="0"/>
              <a:t> (con gli studenti, con il singolo)</a:t>
            </a:r>
          </a:p>
          <a:p>
            <a:pPr eaLnBrk="1" hangingPunct="1">
              <a:lnSpc>
                <a:spcPct val="80000"/>
              </a:lnSpc>
            </a:pPr>
            <a:r>
              <a:rPr lang="it-IT" smtClean="0">
                <a:solidFill>
                  <a:srgbClr val="D02800"/>
                </a:solidFill>
              </a:rPr>
              <a:t>fattibile</a:t>
            </a:r>
            <a:r>
              <a:rPr lang="it-IT" smtClean="0"/>
              <a:t> (conduzione della classe e uso di strumenti)</a:t>
            </a:r>
          </a:p>
          <a:p>
            <a:pPr eaLnBrk="1" hangingPunct="1">
              <a:lnSpc>
                <a:spcPct val="80000"/>
              </a:lnSpc>
            </a:pPr>
            <a:r>
              <a:rPr lang="it-IT" smtClean="0">
                <a:solidFill>
                  <a:srgbClr val="D02800"/>
                </a:solidFill>
              </a:rPr>
              <a:t>tecnologica</a:t>
            </a:r>
            <a:r>
              <a:rPr lang="it-IT" smtClean="0"/>
              <a:t> (uso delle tecnologie per documentare un processo)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>
                <a:solidFill>
                  <a:schemeClr val="folHlink"/>
                </a:solidFill>
              </a:rPr>
              <a:t>Valutazione pervasiva del processo di apprendimento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endParaRPr lang="it-IT" smtClean="0">
              <a:solidFill>
                <a:srgbClr val="D0280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it-IT" sz="3200" smtClean="0">
                <a:solidFill>
                  <a:srgbClr val="D02800"/>
                </a:solidFill>
              </a:rPr>
              <a:t>distribuita</a:t>
            </a:r>
            <a:r>
              <a:rPr lang="it-IT" sz="3200" smtClean="0"/>
              <a:t> (effettuata da più attori)</a:t>
            </a:r>
          </a:p>
          <a:p>
            <a:pPr eaLnBrk="1" hangingPunct="1">
              <a:lnSpc>
                <a:spcPct val="80000"/>
              </a:lnSpc>
            </a:pPr>
            <a:r>
              <a:rPr lang="it-IT" sz="3200" smtClean="0">
                <a:solidFill>
                  <a:srgbClr val="D02800"/>
                </a:solidFill>
              </a:rPr>
              <a:t>continua</a:t>
            </a:r>
            <a:r>
              <a:rPr lang="it-IT" sz="3200" smtClean="0"/>
              <a:t> (lavorare sulla storia di apprendimento, longitudinale)</a:t>
            </a:r>
          </a:p>
          <a:p>
            <a:pPr eaLnBrk="1" hangingPunct="1">
              <a:lnSpc>
                <a:spcPct val="80000"/>
              </a:lnSpc>
            </a:pPr>
            <a:r>
              <a:rPr lang="it-IT" sz="3200" smtClean="0"/>
              <a:t>proiettata al </a:t>
            </a:r>
            <a:r>
              <a:rPr lang="it-IT" sz="3200" smtClean="0">
                <a:solidFill>
                  <a:srgbClr val="D02800"/>
                </a:solidFill>
              </a:rPr>
              <a:t>miglioramento</a:t>
            </a:r>
            <a:r>
              <a:rPr lang="it-IT" sz="3200" smtClean="0"/>
              <a:t> (permette di individuare delle modalità e spazi individuali)</a:t>
            </a:r>
          </a:p>
          <a:p>
            <a:pPr eaLnBrk="1" hangingPunct="1">
              <a:lnSpc>
                <a:spcPct val="80000"/>
              </a:lnSpc>
            </a:pPr>
            <a:r>
              <a:rPr lang="it-IT" sz="3200" smtClean="0"/>
              <a:t>attenta alle </a:t>
            </a:r>
            <a:r>
              <a:rPr lang="it-IT" sz="3200" smtClean="0">
                <a:solidFill>
                  <a:srgbClr val="D02800"/>
                </a:solidFill>
              </a:rPr>
              <a:t>competenze</a:t>
            </a:r>
            <a:r>
              <a:rPr lang="it-IT" sz="3200" smtClean="0"/>
              <a:t> (dinamicità, contestualizzazione, costruzione di un atteggiamento competente)</a:t>
            </a:r>
          </a:p>
          <a:p>
            <a:pPr eaLnBrk="1" hangingPunct="1">
              <a:lnSpc>
                <a:spcPct val="80000"/>
              </a:lnSpc>
            </a:pPr>
            <a:endParaRPr lang="it-IT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mtClean="0"/>
              <a:t>Approccio integrato alla valutazione</a:t>
            </a:r>
          </a:p>
        </p:txBody>
      </p:sp>
      <p:sp>
        <p:nvSpPr>
          <p:cNvPr id="1035" name="Text Box 13"/>
          <p:cNvSpPr txBox="1">
            <a:spLocks noChangeArrowheads="1"/>
          </p:cNvSpPr>
          <p:nvPr/>
        </p:nvSpPr>
        <p:spPr bwMode="auto">
          <a:xfrm>
            <a:off x="5643563" y="1428750"/>
            <a:ext cx="30972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it-IT" b="1" dirty="0" err="1">
                <a:solidFill>
                  <a:schemeClr val="accent4"/>
                </a:solidFill>
              </a:rPr>
              <a:t>Pellerey</a:t>
            </a:r>
            <a:r>
              <a:rPr lang="it-IT" b="1" dirty="0">
                <a:solidFill>
                  <a:schemeClr val="accent4"/>
                </a:solidFill>
              </a:rPr>
              <a:t> 2001</a:t>
            </a:r>
          </a:p>
        </p:txBody>
      </p:sp>
      <p:graphicFrame>
        <p:nvGraphicFramePr>
          <p:cNvPr id="8" name="Segnaposto SmartArt 7"/>
          <p:cNvGraphicFramePr>
            <a:graphicFrameLocks noGrp="1"/>
          </p:cNvGraphicFramePr>
          <p:nvPr>
            <p:ph type="dgm" idx="1"/>
          </p:nvPr>
        </p:nvGraphicFramePr>
        <p:xfrm>
          <a:off x="457200" y="1981200"/>
          <a:ext cx="8229600" cy="3305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1749" name="CasellaDiTesto 8"/>
          <p:cNvSpPr txBox="1">
            <a:spLocks noChangeArrowheads="1"/>
          </p:cNvSpPr>
          <p:nvPr/>
        </p:nvSpPr>
        <p:spPr bwMode="auto">
          <a:xfrm>
            <a:off x="5572125" y="2286000"/>
            <a:ext cx="23574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/>
              <a:t>autovalutazione</a:t>
            </a:r>
          </a:p>
        </p:txBody>
      </p:sp>
      <p:sp>
        <p:nvSpPr>
          <p:cNvPr id="31750" name="CasellaDiTesto 9"/>
          <p:cNvSpPr txBox="1">
            <a:spLocks noChangeArrowheads="1"/>
          </p:cNvSpPr>
          <p:nvPr/>
        </p:nvSpPr>
        <p:spPr bwMode="auto">
          <a:xfrm>
            <a:off x="6286500" y="4286250"/>
            <a:ext cx="26431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/>
              <a:t>co-valutazione</a:t>
            </a:r>
          </a:p>
        </p:txBody>
      </p:sp>
      <p:sp>
        <p:nvSpPr>
          <p:cNvPr id="31751" name="CasellaDiTesto 10"/>
          <p:cNvSpPr txBox="1">
            <a:spLocks noChangeArrowheads="1"/>
          </p:cNvSpPr>
          <p:nvPr/>
        </p:nvSpPr>
        <p:spPr bwMode="auto">
          <a:xfrm>
            <a:off x="285750" y="4000500"/>
            <a:ext cx="25003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/>
              <a:t>eterovalutazione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mtClean="0"/>
              <a:t>La proposta di Pellerey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smtClean="0"/>
              <a:t>Efficacia (uso di risorse, raggiungimento degli standard)</a:t>
            </a:r>
          </a:p>
          <a:p>
            <a:pPr eaLnBrk="1" hangingPunct="1"/>
            <a:r>
              <a:rPr lang="it-IT" smtClean="0"/>
              <a:t>Completezza delle prestazioni</a:t>
            </a:r>
          </a:p>
          <a:p>
            <a:pPr eaLnBrk="1" hangingPunct="1"/>
            <a:r>
              <a:rPr lang="it-IT" smtClean="0"/>
              <a:t>Gestione del tempo</a:t>
            </a:r>
          </a:p>
          <a:p>
            <a:pPr eaLnBrk="1" hangingPunct="1"/>
            <a:r>
              <a:rPr lang="it-IT" smtClean="0"/>
              <a:t>Gestione della relazione (contesto  e persone)</a:t>
            </a:r>
          </a:p>
          <a:p>
            <a:pPr eaLnBrk="1" hangingPunct="1"/>
            <a:r>
              <a:rPr lang="it-IT" smtClean="0"/>
              <a:t>Possesso di conoscenze</a:t>
            </a:r>
          </a:p>
          <a:p>
            <a:pPr eaLnBrk="1" hangingPunct="1"/>
            <a:r>
              <a:rPr lang="it-IT" smtClean="0"/>
              <a:t>Possesso di abilità</a:t>
            </a:r>
          </a:p>
          <a:p>
            <a:pPr lvl="1" eaLnBrk="1" hangingPunct="1"/>
            <a:r>
              <a:rPr lang="it-IT" smtClean="0"/>
              <a:t>Modellizzazione</a:t>
            </a:r>
          </a:p>
          <a:p>
            <a:pPr lvl="1" eaLnBrk="1" hangingPunct="1"/>
            <a:r>
              <a:rPr lang="it-IT" smtClean="0"/>
              <a:t>Trasferibilità </a:t>
            </a:r>
          </a:p>
          <a:p>
            <a:pPr eaLnBrk="1" hangingPunct="1"/>
            <a:endParaRPr lang="it-IT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La proposta articolata</a:t>
            </a: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214282" y="1571612"/>
          <a:ext cx="8229600" cy="4714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3796" name="CasellaDiTesto 4"/>
          <p:cNvSpPr txBox="1">
            <a:spLocks noChangeArrowheads="1"/>
          </p:cNvSpPr>
          <p:nvPr/>
        </p:nvSpPr>
        <p:spPr bwMode="auto">
          <a:xfrm>
            <a:off x="6858000" y="3429000"/>
            <a:ext cx="8572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/>
              <a:t>Auto-valutazione</a:t>
            </a:r>
          </a:p>
        </p:txBody>
      </p:sp>
      <p:sp>
        <p:nvSpPr>
          <p:cNvPr id="33797" name="CasellaDiTesto 5"/>
          <p:cNvSpPr txBox="1">
            <a:spLocks noChangeArrowheads="1"/>
          </p:cNvSpPr>
          <p:nvPr/>
        </p:nvSpPr>
        <p:spPr bwMode="auto">
          <a:xfrm>
            <a:off x="5357813" y="5286375"/>
            <a:ext cx="28575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4400">
                <a:solidFill>
                  <a:srgbClr val="FFC000"/>
                </a:solidFill>
              </a:rPr>
              <a:t>Il portfolio</a:t>
            </a:r>
          </a:p>
        </p:txBody>
      </p:sp>
      <p:cxnSp>
        <p:nvCxnSpPr>
          <p:cNvPr id="8" name="Connettore 2 7"/>
          <p:cNvCxnSpPr>
            <a:endCxn id="33797" idx="1"/>
          </p:cNvCxnSpPr>
          <p:nvPr/>
        </p:nvCxnSpPr>
        <p:spPr>
          <a:xfrm flipV="1">
            <a:off x="2928938" y="5670550"/>
            <a:ext cx="2428875" cy="1873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2 9"/>
          <p:cNvCxnSpPr/>
          <p:nvPr/>
        </p:nvCxnSpPr>
        <p:spPr>
          <a:xfrm>
            <a:off x="3857625" y="4929188"/>
            <a:ext cx="1500188" cy="4286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2 11"/>
          <p:cNvCxnSpPr/>
          <p:nvPr/>
        </p:nvCxnSpPr>
        <p:spPr>
          <a:xfrm>
            <a:off x="4572000" y="4357688"/>
            <a:ext cx="1071563" cy="9286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/>
          <p:nvPr/>
        </p:nvCxnSpPr>
        <p:spPr>
          <a:xfrm rot="16200000" flipH="1">
            <a:off x="5143500" y="4572000"/>
            <a:ext cx="1071563" cy="2143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/>
          <p:cNvCxnSpPr>
            <a:stCxn id="33796" idx="1"/>
          </p:cNvCxnSpPr>
          <p:nvPr/>
        </p:nvCxnSpPr>
        <p:spPr>
          <a:xfrm rot="10800000" flipV="1">
            <a:off x="6072188" y="3890963"/>
            <a:ext cx="785812" cy="13239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/>
              <a:t>Valutare il processo di apprendimento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smtClean="0"/>
              <a:t>Il risultato consente di vedere una situazione finale di un percorso, non le strategie</a:t>
            </a:r>
          </a:p>
          <a:p>
            <a:pPr eaLnBrk="1" hangingPunct="1"/>
            <a:r>
              <a:rPr lang="it-IT" smtClean="0"/>
              <a:t>Per comprendere e valutare un processo bisogna costruire situazioni nelle quali non siano applicabili semplici procedure meccaniche o trasferimenti di modelli in modo pedissequo.</a:t>
            </a:r>
          </a:p>
          <a:p>
            <a:pPr eaLnBrk="1" hangingPunct="1"/>
            <a:r>
              <a:rPr lang="it-IT" smtClean="0"/>
              <a:t>La risposta che più interessa è quella che ci può fornire il massimo delle informazioni sul pensiero dello studente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>
                <a:solidFill>
                  <a:schemeClr val="folHlink"/>
                </a:solidFill>
              </a:rPr>
              <a:t>Rapporto fra valutazione e orientamento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it-IT" smtClean="0"/>
              <a:t>COME FORMAZIONE</a:t>
            </a:r>
          </a:p>
          <a:p>
            <a:pPr eaLnBrk="1" hangingPunct="1">
              <a:buFont typeface="Wingdings" pitchFamily="2" charset="2"/>
              <a:buNone/>
            </a:pPr>
            <a:r>
              <a:rPr lang="it-IT" smtClean="0"/>
              <a:t>	conoscenza di sé, consapevolezza</a:t>
            </a:r>
          </a:p>
          <a:p>
            <a:pPr eaLnBrk="1" hangingPunct="1">
              <a:buFont typeface="Wingdings" pitchFamily="2" charset="2"/>
              <a:buNone/>
            </a:pPr>
            <a:r>
              <a:rPr lang="it-IT" smtClean="0"/>
              <a:t>	competenza nella scelta</a:t>
            </a:r>
          </a:p>
          <a:p>
            <a:pPr eaLnBrk="1" hangingPunct="1">
              <a:buFont typeface="Wingdings" pitchFamily="2" charset="2"/>
              <a:buNone/>
            </a:pPr>
            <a:r>
              <a:rPr lang="it-IT" smtClean="0"/>
              <a:t>	competenza nell’affrontare situazioni problematiche</a:t>
            </a:r>
          </a:p>
          <a:p>
            <a:pPr eaLnBrk="1" hangingPunct="1">
              <a:buFont typeface="Wingdings" pitchFamily="2" charset="2"/>
              <a:buNone/>
            </a:pPr>
            <a:r>
              <a:rPr lang="it-IT" smtClean="0"/>
              <a:t>	autovalutazione</a:t>
            </a:r>
          </a:p>
          <a:p>
            <a:pPr eaLnBrk="1" hangingPunct="1">
              <a:buFont typeface="Wingdings" pitchFamily="2" charset="2"/>
              <a:buNone/>
            </a:pPr>
            <a:r>
              <a:rPr lang="it-IT" smtClean="0"/>
              <a:t>Assunzione di responsabilità personale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mtClean="0"/>
              <a:t>Bilancio di competenze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smtClean="0"/>
              <a:t>Educational assessment (Wiggins) come educazione all’apprendere anche in ambiti non formali e informali</a:t>
            </a:r>
          </a:p>
          <a:p>
            <a:pPr eaLnBrk="1" hangingPunct="1"/>
            <a:endParaRPr lang="it-IT" smtClean="0"/>
          </a:p>
          <a:p>
            <a:pPr eaLnBrk="1" hangingPunct="1"/>
            <a:endParaRPr lang="it-IT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/>
              <a:t>Azioni docimologiche (Lesh e Doeer)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smtClean="0"/>
              <a:t>Esaminare</a:t>
            </a:r>
          </a:p>
          <a:p>
            <a:pPr eaLnBrk="1" hangingPunct="1"/>
            <a:r>
              <a:rPr lang="it-IT" smtClean="0"/>
              <a:t>Documentare</a:t>
            </a:r>
          </a:p>
          <a:p>
            <a:pPr eaLnBrk="1" hangingPunct="1"/>
            <a:r>
              <a:rPr lang="it-IT" smtClean="0"/>
              <a:t>Assestare (collocare in un’ottica di sviluppo)</a:t>
            </a:r>
          </a:p>
          <a:p>
            <a:pPr eaLnBrk="1" hangingPunct="1"/>
            <a:r>
              <a:rPr lang="it-IT" smtClean="0"/>
              <a:t>Testare (costruire una prova discriminante)</a:t>
            </a:r>
          </a:p>
          <a:p>
            <a:pPr eaLnBrk="1" hangingPunct="1"/>
            <a:r>
              <a:rPr lang="it-IT" smtClean="0"/>
              <a:t>Misurare (scelta di un’unità di misura)</a:t>
            </a:r>
          </a:p>
          <a:p>
            <a:pPr eaLnBrk="1" hangingPunct="1"/>
            <a:r>
              <a:rPr lang="it-IT" smtClean="0"/>
              <a:t>Valutare (assegnare un valore)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it-IT" smtClean="0"/>
              <a:t>FINE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amonto">
  <a:themeElements>
    <a:clrScheme name="Tramont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Tramont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ramont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1791</TotalTime>
  <Words>1755</Words>
  <Application>Microsoft Office PowerPoint</Application>
  <PresentationFormat>Presentazione su schermo (4:3)</PresentationFormat>
  <Paragraphs>248</Paragraphs>
  <Slides>40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40</vt:i4>
      </vt:variant>
    </vt:vector>
  </HeadingPairs>
  <TitlesOfParts>
    <vt:vector size="41" baseType="lpstr">
      <vt:lpstr>Tramonto</vt:lpstr>
      <vt:lpstr>Valutazione:strumenti e tipologie</vt:lpstr>
      <vt:lpstr>Scriven: le funzioni della valutazione</vt:lpstr>
      <vt:lpstr>Lo standard </vt:lpstr>
      <vt:lpstr>Tipologie di standard</vt:lpstr>
      <vt:lpstr>Tipologia di prove:</vt:lpstr>
      <vt:lpstr>Le prove tradizionali : Stimoli aperti - Risposte aperte</vt:lpstr>
      <vt:lpstr>Prove a stimolo e risposta aperti:</vt:lpstr>
      <vt:lpstr>Le prove strutturate:  Stimoli chiusi- Risposte chiuse  </vt:lpstr>
      <vt:lpstr>Prove a stimolo chiuso e risposta chiusa</vt:lpstr>
      <vt:lpstr>Diapositiva 10</vt:lpstr>
      <vt:lpstr>Prove a stimolo aperto risposta chiusa: </vt:lpstr>
      <vt:lpstr>Prove a stimolo chiuso e risposta aperta: </vt:lpstr>
      <vt:lpstr> Le prove semistrutturate:   </vt:lpstr>
      <vt:lpstr>Come si costruisce una prova strutturata:</vt:lpstr>
      <vt:lpstr>Costruire un test:</vt:lpstr>
      <vt:lpstr>Bloom propone </vt:lpstr>
      <vt:lpstr>Caratteristiche formali: </vt:lpstr>
      <vt:lpstr>Le prove oggettive</vt:lpstr>
      <vt:lpstr>Diapositiva 19</vt:lpstr>
      <vt:lpstr>Diapositiva 20</vt:lpstr>
      <vt:lpstr>Verso una visione ecologica della valutazione</vt:lpstr>
      <vt:lpstr>Prove di valutazione alternativa: il Progetto Spectrum 1984 Harvard</vt:lpstr>
      <vt:lpstr>Valutare la comprensione</vt:lpstr>
      <vt:lpstr>Valutazione con orientamento idiografico</vt:lpstr>
      <vt:lpstr>Le fonti per una valutazione autentica - alternativa</vt:lpstr>
      <vt:lpstr>I metodi Quantitativo- qualitativo </vt:lpstr>
      <vt:lpstr>Diapositiva 27</vt:lpstr>
      <vt:lpstr>New assessment</vt:lpstr>
      <vt:lpstr>Specificazioni del new assessment</vt:lpstr>
      <vt:lpstr>Alcuni nodi</vt:lpstr>
      <vt:lpstr>Valutazione pervasiva del processo di apprendimento</vt:lpstr>
      <vt:lpstr>Valutazione pervasiva del processo di apprendimento</vt:lpstr>
      <vt:lpstr>Approccio integrato alla valutazione</vt:lpstr>
      <vt:lpstr>La proposta di Pellerey</vt:lpstr>
      <vt:lpstr>La proposta articolata</vt:lpstr>
      <vt:lpstr>Valutare il processo di apprendimento</vt:lpstr>
      <vt:lpstr>Rapporto fra valutazione e orientamento</vt:lpstr>
      <vt:lpstr>Bilancio di competenze</vt:lpstr>
      <vt:lpstr>Azioni docimologiche (Lesh e Doeer)</vt:lpstr>
      <vt:lpstr>Diapositiva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Valutazione</dc:title>
  <cp:lastModifiedBy>Lorella Giannandrea</cp:lastModifiedBy>
  <cp:revision>13</cp:revision>
  <dcterms:created xsi:type="dcterms:W3CDTF">2006-09-23T16:33:34Z</dcterms:created>
  <dcterms:modified xsi:type="dcterms:W3CDTF">2009-12-16T23:45:57Z</dcterms:modified>
</cp:coreProperties>
</file>