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1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C59B31-B085-48D2-80B9-847C121EBE27}" type="doc">
      <dgm:prSet loTypeId="urn:microsoft.com/office/officeart/2005/8/layout/hList7" loCatId="relationship" qsTypeId="urn:microsoft.com/office/officeart/2005/8/quickstyle/simple1" qsCatId="simple" csTypeId="urn:microsoft.com/office/officeart/2005/8/colors/accent1_2" csCatId="accent1" phldr="1"/>
      <dgm:spPr/>
    </dgm:pt>
    <dgm:pt modelId="{23E99E21-A856-4E33-86A6-F5EF0213D26B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Metodo ascendente </a:t>
          </a:r>
          <a:r>
            <a:rPr lang="it-IT" dirty="0" smtClean="0"/>
            <a:t>(dall’osservazione del reale)</a:t>
          </a:r>
          <a:endParaRPr lang="it-IT" dirty="0"/>
        </a:p>
      </dgm:t>
    </dgm:pt>
    <dgm:pt modelId="{D8FEDF4A-6E08-4C5A-8EBB-65DBC4953942}" type="parTrans" cxnId="{99B086A1-6CCE-4163-AD7A-5F483C540091}">
      <dgm:prSet/>
      <dgm:spPr/>
      <dgm:t>
        <a:bodyPr/>
        <a:lstStyle/>
        <a:p>
          <a:endParaRPr lang="it-IT"/>
        </a:p>
      </dgm:t>
    </dgm:pt>
    <dgm:pt modelId="{E2AFC459-56CA-41B6-BC51-0271D1980CB9}" type="sibTrans" cxnId="{99B086A1-6CCE-4163-AD7A-5F483C540091}">
      <dgm:prSet/>
      <dgm:spPr/>
      <dgm:t>
        <a:bodyPr/>
        <a:lstStyle/>
        <a:p>
          <a:endParaRPr lang="it-IT"/>
        </a:p>
      </dgm:t>
    </dgm:pt>
    <dgm:pt modelId="{2CD11EB3-37FE-4AED-9061-372229A24206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Metodo discendente </a:t>
          </a:r>
          <a:r>
            <a:rPr lang="it-IT" dirty="0" smtClean="0"/>
            <a:t>(dalle discipline e programmi) – (dai processi cognitivi es. classificare, sintetizzare, analizzare</a:t>
          </a:r>
          <a:endParaRPr lang="it-IT" dirty="0"/>
        </a:p>
      </dgm:t>
    </dgm:pt>
    <dgm:pt modelId="{78BFB928-E9D1-4A9E-BAFF-A85A2E58274A}" type="parTrans" cxnId="{85D23692-9193-4515-884C-D6596DAEB4FF}">
      <dgm:prSet/>
      <dgm:spPr/>
      <dgm:t>
        <a:bodyPr/>
        <a:lstStyle/>
        <a:p>
          <a:endParaRPr lang="it-IT"/>
        </a:p>
      </dgm:t>
    </dgm:pt>
    <dgm:pt modelId="{64F284F9-02E1-410A-B705-694AF24F5418}" type="sibTrans" cxnId="{85D23692-9193-4515-884C-D6596DAEB4FF}">
      <dgm:prSet/>
      <dgm:spPr/>
      <dgm:t>
        <a:bodyPr/>
        <a:lstStyle/>
        <a:p>
          <a:endParaRPr lang="it-IT"/>
        </a:p>
      </dgm:t>
    </dgm:pt>
    <dgm:pt modelId="{2A8C213E-8BB0-4792-9B11-3710DBD71C11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Metodo integrato </a:t>
          </a:r>
          <a:r>
            <a:rPr lang="it-IT" dirty="0" smtClean="0"/>
            <a:t>(mediazione fra bisogni e programmi, tra progetto educativo e contestualizzazione nella classe</a:t>
          </a:r>
          <a:endParaRPr lang="it-IT" dirty="0"/>
        </a:p>
      </dgm:t>
    </dgm:pt>
    <dgm:pt modelId="{A71D7B97-8EE8-4160-8636-213D67655FCE}" type="parTrans" cxnId="{3A11B4B9-B697-471E-8793-E2B3293C897D}">
      <dgm:prSet/>
      <dgm:spPr/>
      <dgm:t>
        <a:bodyPr/>
        <a:lstStyle/>
        <a:p>
          <a:endParaRPr lang="it-IT"/>
        </a:p>
      </dgm:t>
    </dgm:pt>
    <dgm:pt modelId="{B9E91479-30C4-4C70-9BA4-8123A18BBFAD}" type="sibTrans" cxnId="{3A11B4B9-B697-471E-8793-E2B3293C897D}">
      <dgm:prSet/>
      <dgm:spPr/>
      <dgm:t>
        <a:bodyPr/>
        <a:lstStyle/>
        <a:p>
          <a:endParaRPr lang="it-IT"/>
        </a:p>
      </dgm:t>
    </dgm:pt>
    <dgm:pt modelId="{B72D44FE-5D58-480F-8A73-87CB039CB813}" type="pres">
      <dgm:prSet presAssocID="{0DC59B31-B085-48D2-80B9-847C121EBE27}" presName="Name0" presStyleCnt="0">
        <dgm:presLayoutVars>
          <dgm:dir/>
          <dgm:resizeHandles val="exact"/>
        </dgm:presLayoutVars>
      </dgm:prSet>
      <dgm:spPr/>
    </dgm:pt>
    <dgm:pt modelId="{D7AE7296-3666-4C3E-A5E4-4623CA33CF71}" type="pres">
      <dgm:prSet presAssocID="{0DC59B31-B085-48D2-80B9-847C121EBE27}" presName="fgShape" presStyleLbl="fgShp" presStyleIdx="0" presStyleCnt="1"/>
      <dgm:spPr/>
    </dgm:pt>
    <dgm:pt modelId="{636E1078-2289-4434-AF49-7AF04E010490}" type="pres">
      <dgm:prSet presAssocID="{0DC59B31-B085-48D2-80B9-847C121EBE27}" presName="linComp" presStyleCnt="0"/>
      <dgm:spPr/>
    </dgm:pt>
    <dgm:pt modelId="{09C781CD-E491-43D9-B069-2E932D34AE0C}" type="pres">
      <dgm:prSet presAssocID="{23E99E21-A856-4E33-86A6-F5EF0213D26B}" presName="compNode" presStyleCnt="0"/>
      <dgm:spPr/>
    </dgm:pt>
    <dgm:pt modelId="{160D8F0A-1DD4-4A53-818C-B9DE8F85DAA9}" type="pres">
      <dgm:prSet presAssocID="{23E99E21-A856-4E33-86A6-F5EF0213D26B}" presName="bkgdShape" presStyleLbl="node1" presStyleIdx="0" presStyleCnt="3"/>
      <dgm:spPr/>
      <dgm:t>
        <a:bodyPr/>
        <a:lstStyle/>
        <a:p>
          <a:endParaRPr lang="it-IT"/>
        </a:p>
      </dgm:t>
    </dgm:pt>
    <dgm:pt modelId="{77190E14-40B2-48D9-8431-2C2367871D65}" type="pres">
      <dgm:prSet presAssocID="{23E99E21-A856-4E33-86A6-F5EF0213D26B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53C338-AF3D-4FD7-B16E-1619A3786B67}" type="pres">
      <dgm:prSet presAssocID="{23E99E21-A856-4E33-86A6-F5EF0213D26B}" presName="invisiNode" presStyleLbl="node1" presStyleIdx="0" presStyleCnt="3"/>
      <dgm:spPr/>
    </dgm:pt>
    <dgm:pt modelId="{0B11B7E3-ADB1-44F8-9389-294DBC89E3F6}" type="pres">
      <dgm:prSet presAssocID="{23E99E21-A856-4E33-86A6-F5EF0213D26B}" presName="imagNode" presStyleLbl="fgImgPlace1" presStyleIdx="0" presStyleCnt="3"/>
      <dgm:spPr/>
    </dgm:pt>
    <dgm:pt modelId="{956C430B-DC3A-4343-9162-A9094AB5AEE2}" type="pres">
      <dgm:prSet presAssocID="{E2AFC459-56CA-41B6-BC51-0271D1980CB9}" presName="sibTrans" presStyleLbl="sibTrans2D1" presStyleIdx="0" presStyleCnt="0"/>
      <dgm:spPr/>
      <dgm:t>
        <a:bodyPr/>
        <a:lstStyle/>
        <a:p>
          <a:endParaRPr lang="it-IT"/>
        </a:p>
      </dgm:t>
    </dgm:pt>
    <dgm:pt modelId="{90752C7D-353D-4BD4-82B8-D7D655BC6D44}" type="pres">
      <dgm:prSet presAssocID="{2CD11EB3-37FE-4AED-9061-372229A24206}" presName="compNode" presStyleCnt="0"/>
      <dgm:spPr/>
    </dgm:pt>
    <dgm:pt modelId="{85C1C7AE-BD0A-4D91-A66D-1733FB8ED450}" type="pres">
      <dgm:prSet presAssocID="{2CD11EB3-37FE-4AED-9061-372229A24206}" presName="bkgdShape" presStyleLbl="node1" presStyleIdx="1" presStyleCnt="3"/>
      <dgm:spPr/>
      <dgm:t>
        <a:bodyPr/>
        <a:lstStyle/>
        <a:p>
          <a:endParaRPr lang="it-IT"/>
        </a:p>
      </dgm:t>
    </dgm:pt>
    <dgm:pt modelId="{8D6B5D1F-2143-498B-A684-F952BA6B4F7C}" type="pres">
      <dgm:prSet presAssocID="{2CD11EB3-37FE-4AED-9061-372229A24206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79568D1-02AC-4230-AF74-A4927A37B585}" type="pres">
      <dgm:prSet presAssocID="{2CD11EB3-37FE-4AED-9061-372229A24206}" presName="invisiNode" presStyleLbl="node1" presStyleIdx="1" presStyleCnt="3"/>
      <dgm:spPr/>
    </dgm:pt>
    <dgm:pt modelId="{641634AA-18B9-464F-AC3D-182BFBC0244C}" type="pres">
      <dgm:prSet presAssocID="{2CD11EB3-37FE-4AED-9061-372229A24206}" presName="imagNode" presStyleLbl="fgImgPlace1" presStyleIdx="1" presStyleCnt="3"/>
      <dgm:spPr/>
    </dgm:pt>
    <dgm:pt modelId="{3A047F42-56DE-4151-BDC7-C721FF3D872A}" type="pres">
      <dgm:prSet presAssocID="{64F284F9-02E1-410A-B705-694AF24F5418}" presName="sibTrans" presStyleLbl="sibTrans2D1" presStyleIdx="0" presStyleCnt="0"/>
      <dgm:spPr/>
      <dgm:t>
        <a:bodyPr/>
        <a:lstStyle/>
        <a:p>
          <a:endParaRPr lang="it-IT"/>
        </a:p>
      </dgm:t>
    </dgm:pt>
    <dgm:pt modelId="{ACA46E5A-5317-4D83-A6E4-35C87E5550BB}" type="pres">
      <dgm:prSet presAssocID="{2A8C213E-8BB0-4792-9B11-3710DBD71C11}" presName="compNode" presStyleCnt="0"/>
      <dgm:spPr/>
    </dgm:pt>
    <dgm:pt modelId="{B2E40260-A85A-45B3-A353-DC0619E591AF}" type="pres">
      <dgm:prSet presAssocID="{2A8C213E-8BB0-4792-9B11-3710DBD71C11}" presName="bkgdShape" presStyleLbl="node1" presStyleIdx="2" presStyleCnt="3"/>
      <dgm:spPr/>
      <dgm:t>
        <a:bodyPr/>
        <a:lstStyle/>
        <a:p>
          <a:endParaRPr lang="it-IT"/>
        </a:p>
      </dgm:t>
    </dgm:pt>
    <dgm:pt modelId="{AB0AEE6E-EA27-4BBF-857F-0A25C405400F}" type="pres">
      <dgm:prSet presAssocID="{2A8C213E-8BB0-4792-9B11-3710DBD71C11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A94DCF-4CAD-444C-A9BF-236BB1A68C36}" type="pres">
      <dgm:prSet presAssocID="{2A8C213E-8BB0-4792-9B11-3710DBD71C11}" presName="invisiNode" presStyleLbl="node1" presStyleIdx="2" presStyleCnt="3"/>
      <dgm:spPr/>
    </dgm:pt>
    <dgm:pt modelId="{A0F0C1AE-DDB8-4209-B9AA-AC19D218B92B}" type="pres">
      <dgm:prSet presAssocID="{2A8C213E-8BB0-4792-9B11-3710DBD71C11}" presName="imagNode" presStyleLbl="fgImgPlace1" presStyleIdx="2" presStyleCnt="3"/>
      <dgm:spPr/>
    </dgm:pt>
  </dgm:ptLst>
  <dgm:cxnLst>
    <dgm:cxn modelId="{426481A8-4A4D-4609-A659-4198F4C2715F}" type="presOf" srcId="{2CD11EB3-37FE-4AED-9061-372229A24206}" destId="{8D6B5D1F-2143-498B-A684-F952BA6B4F7C}" srcOrd="1" destOrd="0" presId="urn:microsoft.com/office/officeart/2005/8/layout/hList7"/>
    <dgm:cxn modelId="{3A11B4B9-B697-471E-8793-E2B3293C897D}" srcId="{0DC59B31-B085-48D2-80B9-847C121EBE27}" destId="{2A8C213E-8BB0-4792-9B11-3710DBD71C11}" srcOrd="2" destOrd="0" parTransId="{A71D7B97-8EE8-4160-8636-213D67655FCE}" sibTransId="{B9E91479-30C4-4C70-9BA4-8123A18BBFAD}"/>
    <dgm:cxn modelId="{D4DCC796-11F9-4CDB-96F7-35AF842E5C12}" type="presOf" srcId="{0DC59B31-B085-48D2-80B9-847C121EBE27}" destId="{B72D44FE-5D58-480F-8A73-87CB039CB813}" srcOrd="0" destOrd="0" presId="urn:microsoft.com/office/officeart/2005/8/layout/hList7"/>
    <dgm:cxn modelId="{A51C15EB-AED4-421A-93E1-587A61829925}" type="presOf" srcId="{23E99E21-A856-4E33-86A6-F5EF0213D26B}" destId="{160D8F0A-1DD4-4A53-818C-B9DE8F85DAA9}" srcOrd="0" destOrd="0" presId="urn:microsoft.com/office/officeart/2005/8/layout/hList7"/>
    <dgm:cxn modelId="{99B086A1-6CCE-4163-AD7A-5F483C540091}" srcId="{0DC59B31-B085-48D2-80B9-847C121EBE27}" destId="{23E99E21-A856-4E33-86A6-F5EF0213D26B}" srcOrd="0" destOrd="0" parTransId="{D8FEDF4A-6E08-4C5A-8EBB-65DBC4953942}" sibTransId="{E2AFC459-56CA-41B6-BC51-0271D1980CB9}"/>
    <dgm:cxn modelId="{01201CDB-3534-4DE7-BF01-37973E1AE091}" type="presOf" srcId="{64F284F9-02E1-410A-B705-694AF24F5418}" destId="{3A047F42-56DE-4151-BDC7-C721FF3D872A}" srcOrd="0" destOrd="0" presId="urn:microsoft.com/office/officeart/2005/8/layout/hList7"/>
    <dgm:cxn modelId="{1654DECE-7DE1-4791-95B3-3452D3F7DEC7}" type="presOf" srcId="{2CD11EB3-37FE-4AED-9061-372229A24206}" destId="{85C1C7AE-BD0A-4D91-A66D-1733FB8ED450}" srcOrd="0" destOrd="0" presId="urn:microsoft.com/office/officeart/2005/8/layout/hList7"/>
    <dgm:cxn modelId="{C2CF1951-FBB9-4816-B9A9-B886960A2D54}" type="presOf" srcId="{23E99E21-A856-4E33-86A6-F5EF0213D26B}" destId="{77190E14-40B2-48D9-8431-2C2367871D65}" srcOrd="1" destOrd="0" presId="urn:microsoft.com/office/officeart/2005/8/layout/hList7"/>
    <dgm:cxn modelId="{C381DFE4-1C39-4BC9-AEC4-4E555945D6E6}" type="presOf" srcId="{E2AFC459-56CA-41B6-BC51-0271D1980CB9}" destId="{956C430B-DC3A-4343-9162-A9094AB5AEE2}" srcOrd="0" destOrd="0" presId="urn:microsoft.com/office/officeart/2005/8/layout/hList7"/>
    <dgm:cxn modelId="{85EC0FBD-7EB9-44E6-BEAF-0634D4BCA9E9}" type="presOf" srcId="{2A8C213E-8BB0-4792-9B11-3710DBD71C11}" destId="{B2E40260-A85A-45B3-A353-DC0619E591AF}" srcOrd="0" destOrd="0" presId="urn:microsoft.com/office/officeart/2005/8/layout/hList7"/>
    <dgm:cxn modelId="{85D23692-9193-4515-884C-D6596DAEB4FF}" srcId="{0DC59B31-B085-48D2-80B9-847C121EBE27}" destId="{2CD11EB3-37FE-4AED-9061-372229A24206}" srcOrd="1" destOrd="0" parTransId="{78BFB928-E9D1-4A9E-BAFF-A85A2E58274A}" sibTransId="{64F284F9-02E1-410A-B705-694AF24F5418}"/>
    <dgm:cxn modelId="{4E3D3A13-373F-49EC-90EE-EC2E017BD2A2}" type="presOf" srcId="{2A8C213E-8BB0-4792-9B11-3710DBD71C11}" destId="{AB0AEE6E-EA27-4BBF-857F-0A25C405400F}" srcOrd="1" destOrd="0" presId="urn:microsoft.com/office/officeart/2005/8/layout/hList7"/>
    <dgm:cxn modelId="{C2CBE90F-DB0A-444E-BAE6-53BE604C8003}" type="presParOf" srcId="{B72D44FE-5D58-480F-8A73-87CB039CB813}" destId="{D7AE7296-3666-4C3E-A5E4-4623CA33CF71}" srcOrd="0" destOrd="0" presId="urn:microsoft.com/office/officeart/2005/8/layout/hList7"/>
    <dgm:cxn modelId="{A2FFA59B-B4F1-4DE7-B7A0-30D9F70FC143}" type="presParOf" srcId="{B72D44FE-5D58-480F-8A73-87CB039CB813}" destId="{636E1078-2289-4434-AF49-7AF04E010490}" srcOrd="1" destOrd="0" presId="urn:microsoft.com/office/officeart/2005/8/layout/hList7"/>
    <dgm:cxn modelId="{0FE4EABB-CFD8-456D-A9DB-2E343F39E1AA}" type="presParOf" srcId="{636E1078-2289-4434-AF49-7AF04E010490}" destId="{09C781CD-E491-43D9-B069-2E932D34AE0C}" srcOrd="0" destOrd="0" presId="urn:microsoft.com/office/officeart/2005/8/layout/hList7"/>
    <dgm:cxn modelId="{98860A5E-A1D9-4422-A020-A0E1EB000041}" type="presParOf" srcId="{09C781CD-E491-43D9-B069-2E932D34AE0C}" destId="{160D8F0A-1DD4-4A53-818C-B9DE8F85DAA9}" srcOrd="0" destOrd="0" presId="urn:microsoft.com/office/officeart/2005/8/layout/hList7"/>
    <dgm:cxn modelId="{1C6F9BF2-AC9D-4498-BCEA-2322C9A5D39E}" type="presParOf" srcId="{09C781CD-E491-43D9-B069-2E932D34AE0C}" destId="{77190E14-40B2-48D9-8431-2C2367871D65}" srcOrd="1" destOrd="0" presId="urn:microsoft.com/office/officeart/2005/8/layout/hList7"/>
    <dgm:cxn modelId="{9DF70187-E426-4355-B3A8-F059D74C4CDC}" type="presParOf" srcId="{09C781CD-E491-43D9-B069-2E932D34AE0C}" destId="{7853C338-AF3D-4FD7-B16E-1619A3786B67}" srcOrd="2" destOrd="0" presId="urn:microsoft.com/office/officeart/2005/8/layout/hList7"/>
    <dgm:cxn modelId="{44CE12DC-3AE9-42D9-B467-C258630E0EC5}" type="presParOf" srcId="{09C781CD-E491-43D9-B069-2E932D34AE0C}" destId="{0B11B7E3-ADB1-44F8-9389-294DBC89E3F6}" srcOrd="3" destOrd="0" presId="urn:microsoft.com/office/officeart/2005/8/layout/hList7"/>
    <dgm:cxn modelId="{AC173719-963C-4B97-93FD-5C89F4D695B2}" type="presParOf" srcId="{636E1078-2289-4434-AF49-7AF04E010490}" destId="{956C430B-DC3A-4343-9162-A9094AB5AEE2}" srcOrd="1" destOrd="0" presId="urn:microsoft.com/office/officeart/2005/8/layout/hList7"/>
    <dgm:cxn modelId="{AAE97EAA-5A0D-48D5-A1C7-12E23D519DBF}" type="presParOf" srcId="{636E1078-2289-4434-AF49-7AF04E010490}" destId="{90752C7D-353D-4BD4-82B8-D7D655BC6D44}" srcOrd="2" destOrd="0" presId="urn:microsoft.com/office/officeart/2005/8/layout/hList7"/>
    <dgm:cxn modelId="{93B2FDCC-4E0F-465D-BD12-7DE2437EC076}" type="presParOf" srcId="{90752C7D-353D-4BD4-82B8-D7D655BC6D44}" destId="{85C1C7AE-BD0A-4D91-A66D-1733FB8ED450}" srcOrd="0" destOrd="0" presId="urn:microsoft.com/office/officeart/2005/8/layout/hList7"/>
    <dgm:cxn modelId="{920BD6EE-EA85-4C3A-911B-861655858EE1}" type="presParOf" srcId="{90752C7D-353D-4BD4-82B8-D7D655BC6D44}" destId="{8D6B5D1F-2143-498B-A684-F952BA6B4F7C}" srcOrd="1" destOrd="0" presId="urn:microsoft.com/office/officeart/2005/8/layout/hList7"/>
    <dgm:cxn modelId="{F0238DDC-957D-4D2F-90CD-29C3976060B2}" type="presParOf" srcId="{90752C7D-353D-4BD4-82B8-D7D655BC6D44}" destId="{C79568D1-02AC-4230-AF74-A4927A37B585}" srcOrd="2" destOrd="0" presId="urn:microsoft.com/office/officeart/2005/8/layout/hList7"/>
    <dgm:cxn modelId="{57C951F3-9442-4188-8088-30DFC59A127B}" type="presParOf" srcId="{90752C7D-353D-4BD4-82B8-D7D655BC6D44}" destId="{641634AA-18B9-464F-AC3D-182BFBC0244C}" srcOrd="3" destOrd="0" presId="urn:microsoft.com/office/officeart/2005/8/layout/hList7"/>
    <dgm:cxn modelId="{5EA95687-81BE-4C1A-A64A-0609D74118EB}" type="presParOf" srcId="{636E1078-2289-4434-AF49-7AF04E010490}" destId="{3A047F42-56DE-4151-BDC7-C721FF3D872A}" srcOrd="3" destOrd="0" presId="urn:microsoft.com/office/officeart/2005/8/layout/hList7"/>
    <dgm:cxn modelId="{1F60F5F3-C505-478B-9A6C-6202B1D54CFD}" type="presParOf" srcId="{636E1078-2289-4434-AF49-7AF04E010490}" destId="{ACA46E5A-5317-4D83-A6E4-35C87E5550BB}" srcOrd="4" destOrd="0" presId="urn:microsoft.com/office/officeart/2005/8/layout/hList7"/>
    <dgm:cxn modelId="{0A99C590-6CD9-410D-A2EC-C8793B630906}" type="presParOf" srcId="{ACA46E5A-5317-4D83-A6E4-35C87E5550BB}" destId="{B2E40260-A85A-45B3-A353-DC0619E591AF}" srcOrd="0" destOrd="0" presId="urn:microsoft.com/office/officeart/2005/8/layout/hList7"/>
    <dgm:cxn modelId="{84F9B0D5-E42D-4E09-91AC-ABFFFE111A98}" type="presParOf" srcId="{ACA46E5A-5317-4D83-A6E4-35C87E5550BB}" destId="{AB0AEE6E-EA27-4BBF-857F-0A25C405400F}" srcOrd="1" destOrd="0" presId="urn:microsoft.com/office/officeart/2005/8/layout/hList7"/>
    <dgm:cxn modelId="{D7B937C5-1E66-48FC-B7D8-123CF965C953}" type="presParOf" srcId="{ACA46E5A-5317-4D83-A6E4-35C87E5550BB}" destId="{21A94DCF-4CAD-444C-A9BF-236BB1A68C36}" srcOrd="2" destOrd="0" presId="urn:microsoft.com/office/officeart/2005/8/layout/hList7"/>
    <dgm:cxn modelId="{E05565E0-BDCF-4F6F-B227-019925740B50}" type="presParOf" srcId="{ACA46E5A-5317-4D83-A6E4-35C87E5550BB}" destId="{A0F0C1AE-DDB8-4209-B9AA-AC19D218B92B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EDE096-1063-4A7A-B004-855B5D8F1E7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BA90972-12FA-4471-A821-04A55975AABB}">
      <dgm:prSet phldrT="[Testo]"/>
      <dgm:spPr/>
      <dgm:t>
        <a:bodyPr/>
        <a:lstStyle/>
        <a:p>
          <a:r>
            <a:rPr lang="it-IT" dirty="0" smtClean="0"/>
            <a:t>B</a:t>
          </a:r>
          <a:endParaRPr lang="it-IT" dirty="0"/>
        </a:p>
      </dgm:t>
    </dgm:pt>
    <dgm:pt modelId="{5B514F3B-318D-4ED5-B988-792F93C18004}" type="parTrans" cxnId="{F5710966-2C28-43FC-A19E-6FE5BCF79B9C}">
      <dgm:prSet/>
      <dgm:spPr/>
      <dgm:t>
        <a:bodyPr/>
        <a:lstStyle/>
        <a:p>
          <a:endParaRPr lang="it-IT"/>
        </a:p>
      </dgm:t>
    </dgm:pt>
    <dgm:pt modelId="{B4CC1EE6-8E98-4A15-BC21-78895D906741}" type="sibTrans" cxnId="{F5710966-2C28-43FC-A19E-6FE5BCF79B9C}">
      <dgm:prSet/>
      <dgm:spPr/>
      <dgm:t>
        <a:bodyPr/>
        <a:lstStyle/>
        <a:p>
          <a:endParaRPr lang="it-IT"/>
        </a:p>
      </dgm:t>
    </dgm:pt>
    <dgm:pt modelId="{489BBDEA-7055-4C3D-AE45-142391DFBC1E}">
      <dgm:prSet phldrT="[Testo]"/>
      <dgm:spPr/>
      <dgm:t>
        <a:bodyPr/>
        <a:lstStyle/>
        <a:p>
          <a:r>
            <a:rPr lang="it-IT" dirty="0" smtClean="0"/>
            <a:t>Bisogni degli alunni</a:t>
          </a:r>
          <a:endParaRPr lang="it-IT" dirty="0"/>
        </a:p>
      </dgm:t>
    </dgm:pt>
    <dgm:pt modelId="{42285F8F-AC14-4CEF-81C9-8A6D1AA4F749}" type="parTrans" cxnId="{F6BE2E0F-9699-4652-B03D-1CEF69C06219}">
      <dgm:prSet/>
      <dgm:spPr/>
      <dgm:t>
        <a:bodyPr/>
        <a:lstStyle/>
        <a:p>
          <a:endParaRPr lang="it-IT"/>
        </a:p>
      </dgm:t>
    </dgm:pt>
    <dgm:pt modelId="{445D9C28-CE38-4C94-BD6A-3F4720F4F139}" type="sibTrans" cxnId="{F6BE2E0F-9699-4652-B03D-1CEF69C06219}">
      <dgm:prSet/>
      <dgm:spPr/>
      <dgm:t>
        <a:bodyPr/>
        <a:lstStyle/>
        <a:p>
          <a:endParaRPr lang="it-IT"/>
        </a:p>
      </dgm:t>
    </dgm:pt>
    <dgm:pt modelId="{7766B00C-1242-4445-AC3E-FACFCED8E71B}">
      <dgm:prSet phldrT="[Testo]"/>
      <dgm:spPr/>
      <dgm:t>
        <a:bodyPr/>
        <a:lstStyle/>
        <a:p>
          <a:r>
            <a:rPr lang="it-IT" dirty="0" smtClean="0"/>
            <a:t>P</a:t>
          </a:r>
          <a:endParaRPr lang="it-IT" dirty="0"/>
        </a:p>
      </dgm:t>
    </dgm:pt>
    <dgm:pt modelId="{DC4220C8-416F-4672-939A-D7B981555C9B}" type="parTrans" cxnId="{C046035A-0343-44E8-811B-48BE5E193C0D}">
      <dgm:prSet/>
      <dgm:spPr/>
      <dgm:t>
        <a:bodyPr/>
        <a:lstStyle/>
        <a:p>
          <a:endParaRPr lang="it-IT"/>
        </a:p>
      </dgm:t>
    </dgm:pt>
    <dgm:pt modelId="{592D030C-7FDE-46D7-9ED8-1874B802A344}" type="sibTrans" cxnId="{C046035A-0343-44E8-811B-48BE5E193C0D}">
      <dgm:prSet/>
      <dgm:spPr/>
      <dgm:t>
        <a:bodyPr/>
        <a:lstStyle/>
        <a:p>
          <a:endParaRPr lang="it-IT"/>
        </a:p>
      </dgm:t>
    </dgm:pt>
    <dgm:pt modelId="{BB6F3158-8609-41F9-8355-BB64C20B1241}">
      <dgm:prSet phldrT="[Testo]"/>
      <dgm:spPr/>
      <dgm:t>
        <a:bodyPr/>
        <a:lstStyle/>
        <a:p>
          <a:r>
            <a:rPr lang="it-IT" dirty="0" smtClean="0"/>
            <a:t>Programmi e discipline</a:t>
          </a:r>
          <a:endParaRPr lang="it-IT" dirty="0"/>
        </a:p>
      </dgm:t>
    </dgm:pt>
    <dgm:pt modelId="{2B5C7882-57E2-433B-A175-0F48E760233E}" type="parTrans" cxnId="{53E5ADE9-3B37-452D-AD4F-4B31DD7C25DE}">
      <dgm:prSet/>
      <dgm:spPr/>
      <dgm:t>
        <a:bodyPr/>
        <a:lstStyle/>
        <a:p>
          <a:endParaRPr lang="it-IT"/>
        </a:p>
      </dgm:t>
    </dgm:pt>
    <dgm:pt modelId="{1274908B-14A4-479C-A6AF-F5A5F65F0287}" type="sibTrans" cxnId="{53E5ADE9-3B37-452D-AD4F-4B31DD7C25DE}">
      <dgm:prSet/>
      <dgm:spPr/>
      <dgm:t>
        <a:bodyPr/>
        <a:lstStyle/>
        <a:p>
          <a:endParaRPr lang="it-IT"/>
        </a:p>
      </dgm:t>
    </dgm:pt>
    <dgm:pt modelId="{A0C103A6-7E07-43C7-B047-E1A9ACDAD0BE}">
      <dgm:prSet phldrT="[Testo]"/>
      <dgm:spPr/>
      <dgm:t>
        <a:bodyPr/>
        <a:lstStyle/>
        <a:p>
          <a:r>
            <a:rPr lang="it-IT" dirty="0" smtClean="0"/>
            <a:t>A</a:t>
          </a:r>
          <a:endParaRPr lang="it-IT" dirty="0"/>
        </a:p>
      </dgm:t>
    </dgm:pt>
    <dgm:pt modelId="{518ABC89-D4B4-460F-BCC4-708D88BA9038}" type="parTrans" cxnId="{B143BE42-D9F5-4A49-B267-DCADA55699FF}">
      <dgm:prSet/>
      <dgm:spPr/>
      <dgm:t>
        <a:bodyPr/>
        <a:lstStyle/>
        <a:p>
          <a:endParaRPr lang="it-IT"/>
        </a:p>
      </dgm:t>
    </dgm:pt>
    <dgm:pt modelId="{51B3DF9D-905C-4515-92E0-300BDD76E61D}" type="sibTrans" cxnId="{B143BE42-D9F5-4A49-B267-DCADA55699FF}">
      <dgm:prSet/>
      <dgm:spPr/>
      <dgm:t>
        <a:bodyPr/>
        <a:lstStyle/>
        <a:p>
          <a:endParaRPr lang="it-IT"/>
        </a:p>
      </dgm:t>
    </dgm:pt>
    <dgm:pt modelId="{BC2C17AA-BA3B-477B-9F50-2B7C736C9D76}">
      <dgm:prSet phldrT="[Testo]"/>
      <dgm:spPr/>
      <dgm:t>
        <a:bodyPr/>
        <a:lstStyle/>
        <a:p>
          <a:r>
            <a:rPr lang="it-IT" dirty="0" smtClean="0"/>
            <a:t>Processi di apprendimento</a:t>
          </a:r>
          <a:endParaRPr lang="it-IT" dirty="0"/>
        </a:p>
      </dgm:t>
    </dgm:pt>
    <dgm:pt modelId="{64A88A2E-FA82-448D-A742-30286A8FD34D}" type="parTrans" cxnId="{4E3022D6-F860-4D93-B841-F8E2629A5EAE}">
      <dgm:prSet/>
      <dgm:spPr/>
      <dgm:t>
        <a:bodyPr/>
        <a:lstStyle/>
        <a:p>
          <a:endParaRPr lang="it-IT"/>
        </a:p>
      </dgm:t>
    </dgm:pt>
    <dgm:pt modelId="{3398DAA4-9B32-407F-ACD3-67CA80DCD71B}" type="sibTrans" cxnId="{4E3022D6-F860-4D93-B841-F8E2629A5EAE}">
      <dgm:prSet/>
      <dgm:spPr/>
      <dgm:t>
        <a:bodyPr/>
        <a:lstStyle/>
        <a:p>
          <a:endParaRPr lang="it-IT"/>
        </a:p>
      </dgm:t>
    </dgm:pt>
    <dgm:pt modelId="{AA34B716-E145-4C4B-ACC2-36B7B6C86DB7}" type="pres">
      <dgm:prSet presAssocID="{26EDE096-1063-4A7A-B004-855B5D8F1E7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6EE9877-D1FA-4D3F-8EA0-4DEDF57EA911}" type="pres">
      <dgm:prSet presAssocID="{26EDE096-1063-4A7A-B004-855B5D8F1E7D}" presName="cycle" presStyleCnt="0"/>
      <dgm:spPr/>
    </dgm:pt>
    <dgm:pt modelId="{AEF431F5-F242-40B6-B4DC-034C8624510D}" type="pres">
      <dgm:prSet presAssocID="{26EDE096-1063-4A7A-B004-855B5D8F1E7D}" presName="centerShape" presStyleCnt="0"/>
      <dgm:spPr/>
    </dgm:pt>
    <dgm:pt modelId="{45621F95-7075-4023-8CE5-4D363F044E14}" type="pres">
      <dgm:prSet presAssocID="{26EDE096-1063-4A7A-B004-855B5D8F1E7D}" presName="connSite" presStyleLbl="node1" presStyleIdx="0" presStyleCnt="4"/>
      <dgm:spPr/>
    </dgm:pt>
    <dgm:pt modelId="{952D04B9-BC8B-4367-8A1C-D832DB3A41CB}" type="pres">
      <dgm:prSet presAssocID="{26EDE096-1063-4A7A-B004-855B5D8F1E7D}" presName="visible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552CAB3-DAB4-4592-9398-889ABAD43FAE}" type="pres">
      <dgm:prSet presAssocID="{5B514F3B-318D-4ED5-B988-792F93C18004}" presName="Name25" presStyleLbl="parChTrans1D1" presStyleIdx="0" presStyleCnt="3"/>
      <dgm:spPr/>
      <dgm:t>
        <a:bodyPr/>
        <a:lstStyle/>
        <a:p>
          <a:endParaRPr lang="it-IT"/>
        </a:p>
      </dgm:t>
    </dgm:pt>
    <dgm:pt modelId="{D6D1C844-892A-4BA5-8BB1-2C475E4F2954}" type="pres">
      <dgm:prSet presAssocID="{2BA90972-12FA-4471-A821-04A55975AABB}" presName="node" presStyleCnt="0"/>
      <dgm:spPr/>
    </dgm:pt>
    <dgm:pt modelId="{827C87ED-6FCE-4154-9015-29D2B95E2E9C}" type="pres">
      <dgm:prSet presAssocID="{2BA90972-12FA-4471-A821-04A55975AABB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ACF6E49-1D8F-40E5-8968-FFC2298214B3}" type="pres">
      <dgm:prSet presAssocID="{2BA90972-12FA-4471-A821-04A55975AABB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9E8B0A-79BE-4571-8955-A8053CBCA6D1}" type="pres">
      <dgm:prSet presAssocID="{DC4220C8-416F-4672-939A-D7B981555C9B}" presName="Name25" presStyleLbl="parChTrans1D1" presStyleIdx="1" presStyleCnt="3"/>
      <dgm:spPr/>
      <dgm:t>
        <a:bodyPr/>
        <a:lstStyle/>
        <a:p>
          <a:endParaRPr lang="it-IT"/>
        </a:p>
      </dgm:t>
    </dgm:pt>
    <dgm:pt modelId="{F8FF3A3A-F1BD-4125-A29F-324C1E75BB10}" type="pres">
      <dgm:prSet presAssocID="{7766B00C-1242-4445-AC3E-FACFCED8E71B}" presName="node" presStyleCnt="0"/>
      <dgm:spPr/>
    </dgm:pt>
    <dgm:pt modelId="{0A99F5FA-D879-42DD-A182-6316E50E722D}" type="pres">
      <dgm:prSet presAssocID="{7766B00C-1242-4445-AC3E-FACFCED8E71B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DEE6277-32A9-485A-8867-6FC8D70D763C}" type="pres">
      <dgm:prSet presAssocID="{7766B00C-1242-4445-AC3E-FACFCED8E71B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D4B9331-23D8-4F85-9A8A-93F188FC0701}" type="pres">
      <dgm:prSet presAssocID="{518ABC89-D4B4-460F-BCC4-708D88BA9038}" presName="Name25" presStyleLbl="parChTrans1D1" presStyleIdx="2" presStyleCnt="3"/>
      <dgm:spPr/>
      <dgm:t>
        <a:bodyPr/>
        <a:lstStyle/>
        <a:p>
          <a:endParaRPr lang="it-IT"/>
        </a:p>
      </dgm:t>
    </dgm:pt>
    <dgm:pt modelId="{F0B08930-9A44-4199-8F40-25BEE72B9B68}" type="pres">
      <dgm:prSet presAssocID="{A0C103A6-7E07-43C7-B047-E1A9ACDAD0BE}" presName="node" presStyleCnt="0"/>
      <dgm:spPr/>
    </dgm:pt>
    <dgm:pt modelId="{81E4C76D-3868-4E68-AD73-035AEED08B4B}" type="pres">
      <dgm:prSet presAssocID="{A0C103A6-7E07-43C7-B047-E1A9ACDAD0BE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20321D9-347D-4FAF-9E2C-F8CB658A65DA}" type="pres">
      <dgm:prSet presAssocID="{A0C103A6-7E07-43C7-B047-E1A9ACDAD0BE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6BE2E0F-9699-4652-B03D-1CEF69C06219}" srcId="{2BA90972-12FA-4471-A821-04A55975AABB}" destId="{489BBDEA-7055-4C3D-AE45-142391DFBC1E}" srcOrd="0" destOrd="0" parTransId="{42285F8F-AC14-4CEF-81C9-8A6D1AA4F749}" sibTransId="{445D9C28-CE38-4C94-BD6A-3F4720F4F139}"/>
    <dgm:cxn modelId="{CF2D88B1-4B01-4268-B423-F151BA8A427E}" type="presOf" srcId="{5B514F3B-318D-4ED5-B988-792F93C18004}" destId="{9552CAB3-DAB4-4592-9398-889ABAD43FAE}" srcOrd="0" destOrd="0" presId="urn:microsoft.com/office/officeart/2005/8/layout/radial2"/>
    <dgm:cxn modelId="{4E3022D6-F860-4D93-B841-F8E2629A5EAE}" srcId="{A0C103A6-7E07-43C7-B047-E1A9ACDAD0BE}" destId="{BC2C17AA-BA3B-477B-9F50-2B7C736C9D76}" srcOrd="0" destOrd="0" parTransId="{64A88A2E-FA82-448D-A742-30286A8FD34D}" sibTransId="{3398DAA4-9B32-407F-ACD3-67CA80DCD71B}"/>
    <dgm:cxn modelId="{41246139-D68F-4476-ADE1-291200EFC1F3}" type="presOf" srcId="{DC4220C8-416F-4672-939A-D7B981555C9B}" destId="{469E8B0A-79BE-4571-8955-A8053CBCA6D1}" srcOrd="0" destOrd="0" presId="urn:microsoft.com/office/officeart/2005/8/layout/radial2"/>
    <dgm:cxn modelId="{76901574-A782-419E-AB9F-53D1DA18C1DB}" type="presOf" srcId="{BC2C17AA-BA3B-477B-9F50-2B7C736C9D76}" destId="{C20321D9-347D-4FAF-9E2C-F8CB658A65DA}" srcOrd="0" destOrd="0" presId="urn:microsoft.com/office/officeart/2005/8/layout/radial2"/>
    <dgm:cxn modelId="{E658FB6C-D6B6-402C-A730-73E7B310105E}" type="presOf" srcId="{BB6F3158-8609-41F9-8355-BB64C20B1241}" destId="{7DEE6277-32A9-485A-8867-6FC8D70D763C}" srcOrd="0" destOrd="0" presId="urn:microsoft.com/office/officeart/2005/8/layout/radial2"/>
    <dgm:cxn modelId="{C9BB1707-2E43-429E-A85E-90DCD08F6DB0}" type="presOf" srcId="{518ABC89-D4B4-460F-BCC4-708D88BA9038}" destId="{7D4B9331-23D8-4F85-9A8A-93F188FC0701}" srcOrd="0" destOrd="0" presId="urn:microsoft.com/office/officeart/2005/8/layout/radial2"/>
    <dgm:cxn modelId="{B143BE42-D9F5-4A49-B267-DCADA55699FF}" srcId="{26EDE096-1063-4A7A-B004-855B5D8F1E7D}" destId="{A0C103A6-7E07-43C7-B047-E1A9ACDAD0BE}" srcOrd="2" destOrd="0" parTransId="{518ABC89-D4B4-460F-BCC4-708D88BA9038}" sibTransId="{51B3DF9D-905C-4515-92E0-300BDD76E61D}"/>
    <dgm:cxn modelId="{C046035A-0343-44E8-811B-48BE5E193C0D}" srcId="{26EDE096-1063-4A7A-B004-855B5D8F1E7D}" destId="{7766B00C-1242-4445-AC3E-FACFCED8E71B}" srcOrd="1" destOrd="0" parTransId="{DC4220C8-416F-4672-939A-D7B981555C9B}" sibTransId="{592D030C-7FDE-46D7-9ED8-1874B802A344}"/>
    <dgm:cxn modelId="{036DF121-0C80-4B78-947C-7B21074AD946}" type="presOf" srcId="{A0C103A6-7E07-43C7-B047-E1A9ACDAD0BE}" destId="{81E4C76D-3868-4E68-AD73-035AEED08B4B}" srcOrd="0" destOrd="0" presId="urn:microsoft.com/office/officeart/2005/8/layout/radial2"/>
    <dgm:cxn modelId="{DEE5D5BC-3611-45F3-88C5-E1856762150B}" type="presOf" srcId="{26EDE096-1063-4A7A-B004-855B5D8F1E7D}" destId="{AA34B716-E145-4C4B-ACC2-36B7B6C86DB7}" srcOrd="0" destOrd="0" presId="urn:microsoft.com/office/officeart/2005/8/layout/radial2"/>
    <dgm:cxn modelId="{12E2E423-B4C6-4BF7-9BCB-26271846F18F}" type="presOf" srcId="{7766B00C-1242-4445-AC3E-FACFCED8E71B}" destId="{0A99F5FA-D879-42DD-A182-6316E50E722D}" srcOrd="0" destOrd="0" presId="urn:microsoft.com/office/officeart/2005/8/layout/radial2"/>
    <dgm:cxn modelId="{53E5ADE9-3B37-452D-AD4F-4B31DD7C25DE}" srcId="{7766B00C-1242-4445-AC3E-FACFCED8E71B}" destId="{BB6F3158-8609-41F9-8355-BB64C20B1241}" srcOrd="0" destOrd="0" parTransId="{2B5C7882-57E2-433B-A175-0F48E760233E}" sibTransId="{1274908B-14A4-479C-A6AF-F5A5F65F0287}"/>
    <dgm:cxn modelId="{F5710966-2C28-43FC-A19E-6FE5BCF79B9C}" srcId="{26EDE096-1063-4A7A-B004-855B5D8F1E7D}" destId="{2BA90972-12FA-4471-A821-04A55975AABB}" srcOrd="0" destOrd="0" parTransId="{5B514F3B-318D-4ED5-B988-792F93C18004}" sibTransId="{B4CC1EE6-8E98-4A15-BC21-78895D906741}"/>
    <dgm:cxn modelId="{48D8508E-945B-4A2F-96FF-2A15D13C9E71}" type="presOf" srcId="{489BBDEA-7055-4C3D-AE45-142391DFBC1E}" destId="{CACF6E49-1D8F-40E5-8968-FFC2298214B3}" srcOrd="0" destOrd="0" presId="urn:microsoft.com/office/officeart/2005/8/layout/radial2"/>
    <dgm:cxn modelId="{D088C887-598A-4F45-A3D3-0E018F5EE635}" type="presOf" srcId="{2BA90972-12FA-4471-A821-04A55975AABB}" destId="{827C87ED-6FCE-4154-9015-29D2B95E2E9C}" srcOrd="0" destOrd="0" presId="urn:microsoft.com/office/officeart/2005/8/layout/radial2"/>
    <dgm:cxn modelId="{15AE60BA-7526-4BD8-A208-6167E300F88C}" type="presParOf" srcId="{AA34B716-E145-4C4B-ACC2-36B7B6C86DB7}" destId="{06EE9877-D1FA-4D3F-8EA0-4DEDF57EA911}" srcOrd="0" destOrd="0" presId="urn:microsoft.com/office/officeart/2005/8/layout/radial2"/>
    <dgm:cxn modelId="{312CCF76-2013-4E7E-9EE6-634AA51D9912}" type="presParOf" srcId="{06EE9877-D1FA-4D3F-8EA0-4DEDF57EA911}" destId="{AEF431F5-F242-40B6-B4DC-034C8624510D}" srcOrd="0" destOrd="0" presId="urn:microsoft.com/office/officeart/2005/8/layout/radial2"/>
    <dgm:cxn modelId="{21DCD8D4-822C-4558-BB2A-54E726E3F1C4}" type="presParOf" srcId="{AEF431F5-F242-40B6-B4DC-034C8624510D}" destId="{45621F95-7075-4023-8CE5-4D363F044E14}" srcOrd="0" destOrd="0" presId="urn:microsoft.com/office/officeart/2005/8/layout/radial2"/>
    <dgm:cxn modelId="{0C1586A6-6637-41A4-9EE7-34BFAA1EB88B}" type="presParOf" srcId="{AEF431F5-F242-40B6-B4DC-034C8624510D}" destId="{952D04B9-BC8B-4367-8A1C-D832DB3A41CB}" srcOrd="1" destOrd="0" presId="urn:microsoft.com/office/officeart/2005/8/layout/radial2"/>
    <dgm:cxn modelId="{830D2A14-1E9A-4791-A7B2-F57CFB7CFC89}" type="presParOf" srcId="{06EE9877-D1FA-4D3F-8EA0-4DEDF57EA911}" destId="{9552CAB3-DAB4-4592-9398-889ABAD43FAE}" srcOrd="1" destOrd="0" presId="urn:microsoft.com/office/officeart/2005/8/layout/radial2"/>
    <dgm:cxn modelId="{D9031729-0C1C-43A7-A075-CB1CB56068F6}" type="presParOf" srcId="{06EE9877-D1FA-4D3F-8EA0-4DEDF57EA911}" destId="{D6D1C844-892A-4BA5-8BB1-2C475E4F2954}" srcOrd="2" destOrd="0" presId="urn:microsoft.com/office/officeart/2005/8/layout/radial2"/>
    <dgm:cxn modelId="{C3DFB02D-C894-413C-8811-BF08918BB1E8}" type="presParOf" srcId="{D6D1C844-892A-4BA5-8BB1-2C475E4F2954}" destId="{827C87ED-6FCE-4154-9015-29D2B95E2E9C}" srcOrd="0" destOrd="0" presId="urn:microsoft.com/office/officeart/2005/8/layout/radial2"/>
    <dgm:cxn modelId="{3404C513-FB24-482A-8026-229B3BBACFF9}" type="presParOf" srcId="{D6D1C844-892A-4BA5-8BB1-2C475E4F2954}" destId="{CACF6E49-1D8F-40E5-8968-FFC2298214B3}" srcOrd="1" destOrd="0" presId="urn:microsoft.com/office/officeart/2005/8/layout/radial2"/>
    <dgm:cxn modelId="{357288D6-200A-4398-836E-1568B473E1DD}" type="presParOf" srcId="{06EE9877-D1FA-4D3F-8EA0-4DEDF57EA911}" destId="{469E8B0A-79BE-4571-8955-A8053CBCA6D1}" srcOrd="3" destOrd="0" presId="urn:microsoft.com/office/officeart/2005/8/layout/radial2"/>
    <dgm:cxn modelId="{DFF434A9-C770-435A-BC09-AE6F3F1759B2}" type="presParOf" srcId="{06EE9877-D1FA-4D3F-8EA0-4DEDF57EA911}" destId="{F8FF3A3A-F1BD-4125-A29F-324C1E75BB10}" srcOrd="4" destOrd="0" presId="urn:microsoft.com/office/officeart/2005/8/layout/radial2"/>
    <dgm:cxn modelId="{6CD8C331-6DDC-437E-9CE6-F31D6644899A}" type="presParOf" srcId="{F8FF3A3A-F1BD-4125-A29F-324C1E75BB10}" destId="{0A99F5FA-D879-42DD-A182-6316E50E722D}" srcOrd="0" destOrd="0" presId="urn:microsoft.com/office/officeart/2005/8/layout/radial2"/>
    <dgm:cxn modelId="{06131052-407E-4C3A-8FE3-55CD2759ABC1}" type="presParOf" srcId="{F8FF3A3A-F1BD-4125-A29F-324C1E75BB10}" destId="{7DEE6277-32A9-485A-8867-6FC8D70D763C}" srcOrd="1" destOrd="0" presId="urn:microsoft.com/office/officeart/2005/8/layout/radial2"/>
    <dgm:cxn modelId="{15B3E24D-C9F6-4F8D-88CC-46C373AC4CF4}" type="presParOf" srcId="{06EE9877-D1FA-4D3F-8EA0-4DEDF57EA911}" destId="{7D4B9331-23D8-4F85-9A8A-93F188FC0701}" srcOrd="5" destOrd="0" presId="urn:microsoft.com/office/officeart/2005/8/layout/radial2"/>
    <dgm:cxn modelId="{AB1B9911-DED4-444D-95AC-075E02564746}" type="presParOf" srcId="{06EE9877-D1FA-4D3F-8EA0-4DEDF57EA911}" destId="{F0B08930-9A44-4199-8F40-25BEE72B9B68}" srcOrd="6" destOrd="0" presId="urn:microsoft.com/office/officeart/2005/8/layout/radial2"/>
    <dgm:cxn modelId="{F757DECC-9EE7-48BE-B7A1-34DDD28DC30E}" type="presParOf" srcId="{F0B08930-9A44-4199-8F40-25BEE72B9B68}" destId="{81E4C76D-3868-4E68-AD73-035AEED08B4B}" srcOrd="0" destOrd="0" presId="urn:microsoft.com/office/officeart/2005/8/layout/radial2"/>
    <dgm:cxn modelId="{487852B5-A3BF-4133-BC03-AA04C8F8D893}" type="presParOf" srcId="{F0B08930-9A44-4199-8F40-25BEE72B9B68}" destId="{C20321D9-347D-4FAF-9E2C-F8CB658A65D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08081A2-70FE-4F2D-B92E-8A6A3AA6ABD9}" type="datetimeFigureOut">
              <a:rPr lang="fr-FR" smtClean="0"/>
              <a:pPr/>
              <a:t>30/11/2011</a:t>
            </a:fld>
            <a:endParaRPr lang="fr-FR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4627B97-3F0C-480C-B09A-5789D78412CD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Finalità</a:t>
            </a:r>
            <a:r>
              <a:rPr lang="fr-FR" dirty="0" smtClean="0"/>
              <a:t> - </a:t>
            </a:r>
            <a:r>
              <a:rPr lang="fr-FR" dirty="0" err="1" smtClean="0"/>
              <a:t>obiettivi</a:t>
            </a:r>
            <a:endParaRPr lang="fr-F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Nel</a:t>
            </a:r>
            <a:r>
              <a:rPr lang="fr-FR" dirty="0" smtClean="0"/>
              <a:t> </a:t>
            </a:r>
            <a:r>
              <a:rPr lang="fr-FR" dirty="0" err="1" smtClean="0"/>
              <a:t>linguaggio</a:t>
            </a:r>
            <a:r>
              <a:rPr lang="fr-FR" dirty="0" smtClean="0"/>
              <a:t> di </a:t>
            </a:r>
            <a:r>
              <a:rPr lang="fr-FR" dirty="0" err="1" smtClean="0"/>
              <a:t>senso</a:t>
            </a:r>
            <a:r>
              <a:rPr lang="fr-FR" dirty="0" smtClean="0"/>
              <a:t> </a:t>
            </a:r>
            <a:r>
              <a:rPr lang="fr-FR" dirty="0" err="1" smtClean="0"/>
              <a:t>comune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fr-FR" sz="2400" dirty="0" smtClean="0"/>
              <a:t>La </a:t>
            </a:r>
            <a:r>
              <a:rPr lang="fr-FR" sz="2400" dirty="0" err="1" smtClean="0"/>
              <a:t>storia</a:t>
            </a:r>
            <a:r>
              <a:rPr lang="fr-FR" sz="2400" dirty="0" smtClean="0"/>
              <a:t> ha come </a:t>
            </a:r>
            <a:r>
              <a:rPr lang="fr-FR" sz="2400" dirty="0" err="1" smtClean="0"/>
              <a:t>finalità</a:t>
            </a:r>
            <a:r>
              <a:rPr lang="fr-FR" sz="2400" dirty="0" smtClean="0"/>
              <a:t> </a:t>
            </a:r>
            <a:r>
              <a:rPr lang="fr-FR" sz="2400" dirty="0" err="1" smtClean="0"/>
              <a:t>quella</a:t>
            </a:r>
            <a:r>
              <a:rPr lang="fr-FR" sz="2400" dirty="0" smtClean="0"/>
              <a:t> di </a:t>
            </a:r>
            <a:r>
              <a:rPr lang="fr-FR" sz="2400" dirty="0" err="1" smtClean="0"/>
              <a:t>ricostruire</a:t>
            </a:r>
            <a:r>
              <a:rPr lang="fr-FR" sz="2400" dirty="0" smtClean="0"/>
              <a:t> i </a:t>
            </a:r>
            <a:r>
              <a:rPr lang="fr-FR" sz="2400" dirty="0" err="1" smtClean="0"/>
              <a:t>fatti</a:t>
            </a:r>
            <a:r>
              <a:rPr lang="fr-FR" sz="2400" dirty="0" smtClean="0"/>
              <a:t> </a:t>
            </a:r>
            <a:r>
              <a:rPr lang="fr-FR" sz="2400" dirty="0" err="1" smtClean="0"/>
              <a:t>del</a:t>
            </a:r>
            <a:r>
              <a:rPr lang="fr-FR" sz="2400" dirty="0" smtClean="0"/>
              <a:t> </a:t>
            </a:r>
            <a:r>
              <a:rPr lang="fr-FR" sz="2400" dirty="0" err="1" smtClean="0"/>
              <a:t>passato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Il </a:t>
            </a:r>
            <a:r>
              <a:rPr lang="fr-FR" sz="2400" dirty="0" err="1" smtClean="0"/>
              <a:t>mio</a:t>
            </a:r>
            <a:r>
              <a:rPr lang="fr-FR" sz="2400" dirty="0" smtClean="0"/>
              <a:t> </a:t>
            </a:r>
            <a:r>
              <a:rPr lang="fr-FR" sz="2400" dirty="0" err="1" smtClean="0"/>
              <a:t>obiettivo</a:t>
            </a:r>
            <a:r>
              <a:rPr lang="fr-FR" sz="2400" dirty="0" smtClean="0"/>
              <a:t> è </a:t>
            </a:r>
            <a:r>
              <a:rPr lang="fr-FR" sz="2400" dirty="0" err="1" smtClean="0"/>
              <a:t>arrivare</a:t>
            </a:r>
            <a:r>
              <a:rPr lang="fr-FR" sz="2400" dirty="0" smtClean="0"/>
              <a:t> alla </a:t>
            </a:r>
            <a:r>
              <a:rPr lang="fr-FR" sz="2400" dirty="0" err="1" smtClean="0"/>
              <a:t>meta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Il </a:t>
            </a:r>
            <a:r>
              <a:rPr lang="fr-FR" sz="2400" dirty="0" err="1" smtClean="0"/>
              <a:t>mio</a:t>
            </a:r>
            <a:r>
              <a:rPr lang="fr-FR" sz="2400" dirty="0" smtClean="0"/>
              <a:t> </a:t>
            </a:r>
            <a:r>
              <a:rPr lang="fr-FR" sz="2400" dirty="0" err="1" smtClean="0"/>
              <a:t>obiettivo</a:t>
            </a:r>
            <a:r>
              <a:rPr lang="fr-FR" sz="2400" dirty="0" smtClean="0"/>
              <a:t> è </a:t>
            </a:r>
            <a:r>
              <a:rPr lang="fr-FR" sz="2400" dirty="0" err="1" smtClean="0"/>
              <a:t>superare</a:t>
            </a:r>
            <a:r>
              <a:rPr lang="fr-FR" sz="2400" dirty="0" smtClean="0"/>
              <a:t> l’</a:t>
            </a:r>
            <a:r>
              <a:rPr lang="fr-FR" sz="2400" dirty="0" err="1" smtClean="0"/>
              <a:t>esame</a:t>
            </a:r>
            <a:r>
              <a:rPr lang="fr-FR" sz="2400" dirty="0" smtClean="0"/>
              <a:t> con </a:t>
            </a:r>
            <a:r>
              <a:rPr lang="fr-FR" sz="2400" dirty="0" err="1" smtClean="0"/>
              <a:t>buoni</a:t>
            </a:r>
            <a:r>
              <a:rPr lang="fr-FR" sz="2400" dirty="0" smtClean="0"/>
              <a:t> </a:t>
            </a:r>
            <a:r>
              <a:rPr lang="fr-FR" sz="2400" dirty="0" err="1" smtClean="0"/>
              <a:t>risultati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La </a:t>
            </a:r>
            <a:r>
              <a:rPr lang="fr-FR" sz="2400" dirty="0" err="1" smtClean="0"/>
              <a:t>finalità</a:t>
            </a:r>
            <a:r>
              <a:rPr lang="fr-FR" sz="2400" dirty="0" smtClean="0"/>
              <a:t> </a:t>
            </a:r>
            <a:r>
              <a:rPr lang="fr-FR" sz="2400" dirty="0" err="1" smtClean="0"/>
              <a:t>del</a:t>
            </a:r>
            <a:r>
              <a:rPr lang="fr-FR" sz="2400" dirty="0" smtClean="0"/>
              <a:t> corso di </a:t>
            </a:r>
            <a:r>
              <a:rPr lang="fr-FR" sz="2400" dirty="0" err="1" smtClean="0"/>
              <a:t>nuoto</a:t>
            </a:r>
            <a:r>
              <a:rPr lang="fr-FR" sz="2400" dirty="0" smtClean="0"/>
              <a:t> è </a:t>
            </a:r>
            <a:r>
              <a:rPr lang="fr-FR" sz="2400" dirty="0" err="1" smtClean="0"/>
              <a:t>imparare</a:t>
            </a:r>
            <a:r>
              <a:rPr lang="fr-FR" sz="2400" dirty="0" smtClean="0"/>
              <a:t> a </a:t>
            </a:r>
            <a:r>
              <a:rPr lang="fr-FR" sz="2400" dirty="0" err="1" smtClean="0"/>
              <a:t>nuotare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err="1" smtClean="0"/>
              <a:t>Sto</a:t>
            </a:r>
            <a:r>
              <a:rPr lang="fr-FR" sz="2400" dirty="0" smtClean="0"/>
              <a:t> </a:t>
            </a:r>
            <a:r>
              <a:rPr lang="fr-FR" sz="2400" dirty="0" err="1" smtClean="0"/>
              <a:t>lavorando</a:t>
            </a:r>
            <a:r>
              <a:rPr lang="fr-FR" sz="2400" dirty="0" smtClean="0"/>
              <a:t> ad un </a:t>
            </a:r>
            <a:r>
              <a:rPr lang="fr-FR" sz="2400" dirty="0" err="1" smtClean="0"/>
              <a:t>progetto</a:t>
            </a:r>
            <a:r>
              <a:rPr lang="fr-FR" sz="2400" dirty="0" smtClean="0"/>
              <a:t> </a:t>
            </a:r>
            <a:r>
              <a:rPr lang="fr-FR" sz="2400" dirty="0" err="1" smtClean="0"/>
              <a:t>che</a:t>
            </a:r>
            <a:r>
              <a:rPr lang="fr-FR" sz="2400" dirty="0" smtClean="0"/>
              <a:t> ha come </a:t>
            </a:r>
            <a:r>
              <a:rPr lang="fr-FR" sz="2400" dirty="0" err="1" smtClean="0"/>
              <a:t>obiettivo</a:t>
            </a:r>
            <a:r>
              <a:rPr lang="fr-FR" sz="2400" dirty="0" smtClean="0"/>
              <a:t> la </a:t>
            </a:r>
            <a:r>
              <a:rPr lang="fr-FR" sz="2400" dirty="0" err="1" smtClean="0"/>
              <a:t>sensibilizzazione</a:t>
            </a:r>
            <a:r>
              <a:rPr lang="fr-FR" sz="2400" dirty="0" smtClean="0"/>
              <a:t>…</a:t>
            </a:r>
          </a:p>
          <a:p>
            <a:pPr>
              <a:buFontTx/>
              <a:buChar char="-"/>
            </a:pPr>
            <a:r>
              <a:rPr lang="fr-FR" sz="2400" dirty="0" err="1" smtClean="0"/>
              <a:t>Obiettivo</a:t>
            </a:r>
            <a:r>
              <a:rPr lang="fr-FR" sz="2400" dirty="0" smtClean="0"/>
              <a:t> è </a:t>
            </a:r>
            <a:r>
              <a:rPr lang="fr-FR" sz="2400" dirty="0" err="1" smtClean="0"/>
              <a:t>lo</a:t>
            </a:r>
            <a:r>
              <a:rPr lang="fr-FR" sz="2400" dirty="0" smtClean="0"/>
              <a:t> </a:t>
            </a:r>
            <a:r>
              <a:rPr lang="fr-FR" sz="2400" dirty="0" err="1" smtClean="0"/>
              <a:t>scopo</a:t>
            </a:r>
            <a:r>
              <a:rPr lang="fr-FR" sz="2400" dirty="0" smtClean="0"/>
              <a:t> </a:t>
            </a:r>
            <a:r>
              <a:rPr lang="fr-FR" sz="2400" dirty="0" err="1" smtClean="0"/>
              <a:t>dell’attività</a:t>
            </a:r>
            <a:r>
              <a:rPr lang="fr-FR" sz="2400" dirty="0" smtClean="0"/>
              <a:t> – la </a:t>
            </a:r>
            <a:r>
              <a:rPr lang="fr-FR" sz="2400" dirty="0" err="1" smtClean="0"/>
              <a:t>finalità</a:t>
            </a:r>
            <a:r>
              <a:rPr lang="fr-FR" sz="2400" dirty="0" smtClean="0"/>
              <a:t> è il fine per </a:t>
            </a:r>
            <a:r>
              <a:rPr lang="fr-FR" sz="2400" dirty="0" err="1" smtClean="0"/>
              <a:t>cui</a:t>
            </a:r>
            <a:r>
              <a:rPr lang="fr-FR" sz="2400" dirty="0" smtClean="0"/>
              <a:t> è </a:t>
            </a:r>
            <a:r>
              <a:rPr lang="fr-FR" sz="2400" dirty="0" err="1" smtClean="0"/>
              <a:t>stato</a:t>
            </a:r>
            <a:r>
              <a:rPr lang="fr-FR" sz="2400" dirty="0" smtClean="0"/>
              <a:t> </a:t>
            </a:r>
            <a:r>
              <a:rPr lang="fr-FR" sz="2400" dirty="0" err="1" smtClean="0"/>
              <a:t>costruito</a:t>
            </a:r>
            <a:r>
              <a:rPr lang="fr-FR" sz="2400" dirty="0" smtClean="0"/>
              <a:t> un </a:t>
            </a:r>
            <a:r>
              <a:rPr lang="fr-FR" sz="2400" dirty="0" err="1" smtClean="0"/>
              <a:t>oggetto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Il moi </a:t>
            </a:r>
            <a:r>
              <a:rPr lang="fr-FR" sz="2400" dirty="0" err="1" smtClean="0"/>
              <a:t>obiettivo</a:t>
            </a:r>
            <a:r>
              <a:rPr lang="fr-FR" sz="2400" dirty="0" smtClean="0"/>
              <a:t> </a:t>
            </a:r>
            <a:r>
              <a:rPr lang="fr-FR" sz="2400" dirty="0" err="1" smtClean="0"/>
              <a:t>nei</a:t>
            </a:r>
            <a:r>
              <a:rPr lang="fr-FR" sz="2400" dirty="0" smtClean="0"/>
              <a:t> </a:t>
            </a:r>
            <a:r>
              <a:rPr lang="fr-FR" sz="2400" dirty="0" err="1" smtClean="0"/>
              <a:t>prossimi</a:t>
            </a:r>
            <a:r>
              <a:rPr lang="fr-FR" sz="2400" dirty="0" smtClean="0"/>
              <a:t> </a:t>
            </a:r>
            <a:r>
              <a:rPr lang="fr-FR" sz="2400" dirty="0" err="1" smtClean="0"/>
              <a:t>anni</a:t>
            </a:r>
            <a:r>
              <a:rPr lang="fr-FR" sz="2400" dirty="0" smtClean="0"/>
              <a:t> è di </a:t>
            </a:r>
            <a:r>
              <a:rPr lang="fr-FR" sz="2400" dirty="0" err="1" smtClean="0"/>
              <a:t>laurearmi</a:t>
            </a:r>
            <a:endParaRPr lang="fr-FR" sz="2400" dirty="0" smtClean="0"/>
          </a:p>
          <a:p>
            <a:pPr>
              <a:buFontTx/>
              <a:buChar char="-"/>
            </a:pPr>
            <a:r>
              <a:rPr lang="fr-FR" sz="2400" dirty="0" smtClean="0"/>
              <a:t>La </a:t>
            </a:r>
            <a:r>
              <a:rPr lang="fr-FR" sz="2400" dirty="0" err="1" smtClean="0"/>
              <a:t>finalità</a:t>
            </a:r>
            <a:r>
              <a:rPr lang="fr-FR" sz="2400" dirty="0" smtClean="0"/>
              <a:t> di </a:t>
            </a:r>
            <a:r>
              <a:rPr lang="fr-FR" sz="2400" dirty="0" err="1" smtClean="0"/>
              <a:t>questo</a:t>
            </a:r>
            <a:r>
              <a:rPr lang="fr-FR" sz="2400" dirty="0" smtClean="0"/>
              <a:t> </a:t>
            </a:r>
            <a:r>
              <a:rPr lang="fr-FR" sz="2400" dirty="0" err="1" smtClean="0"/>
              <a:t>esperimento</a:t>
            </a:r>
            <a:r>
              <a:rPr lang="fr-FR" sz="2400" dirty="0" smtClean="0"/>
              <a:t> è </a:t>
            </a:r>
            <a:r>
              <a:rPr lang="fr-FR" sz="2400" dirty="0" err="1" smtClean="0"/>
              <a:t>dimostrare</a:t>
            </a:r>
            <a:r>
              <a:rPr lang="fr-FR" sz="2400" dirty="0" smtClean="0"/>
              <a:t> le </a:t>
            </a:r>
            <a:r>
              <a:rPr lang="fr-FR" sz="2400" dirty="0" err="1" smtClean="0"/>
              <a:t>dinamiche</a:t>
            </a:r>
            <a:r>
              <a:rPr lang="fr-FR" sz="2400" dirty="0" smtClean="0"/>
              <a:t> ….</a:t>
            </a:r>
          </a:p>
          <a:p>
            <a:pPr>
              <a:buFontTx/>
              <a:buChar char="-"/>
            </a:pPr>
            <a:endParaRPr lang="fr-FR" sz="2000" dirty="0" smtClean="0"/>
          </a:p>
          <a:p>
            <a:pPr>
              <a:buFontTx/>
              <a:buChar char="-"/>
            </a:pPr>
            <a:endParaRPr lang="fr-FR" sz="2000" dirty="0" smtClean="0"/>
          </a:p>
          <a:p>
            <a:pPr>
              <a:buFontTx/>
              <a:buChar char="-"/>
            </a:pP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Finalità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Come </a:t>
            </a:r>
            <a:r>
              <a:rPr lang="fr-FR" sz="3600" dirty="0" err="1" smtClean="0"/>
              <a:t>orizzonte</a:t>
            </a:r>
            <a:r>
              <a:rPr lang="fr-FR" sz="3600" dirty="0" smtClean="0"/>
              <a:t> di </a:t>
            </a:r>
            <a:r>
              <a:rPr lang="fr-FR" sz="3600" dirty="0" err="1" smtClean="0"/>
              <a:t>senso</a:t>
            </a:r>
            <a:endParaRPr lang="fr-FR" sz="3600" dirty="0" smtClean="0"/>
          </a:p>
          <a:p>
            <a:r>
              <a:rPr lang="fr-FR" sz="3600" dirty="0" smtClean="0"/>
              <a:t>Come </a:t>
            </a:r>
            <a:r>
              <a:rPr lang="fr-FR" sz="3600" dirty="0" err="1" smtClean="0"/>
              <a:t>traiettoria</a:t>
            </a:r>
            <a:r>
              <a:rPr lang="fr-FR" sz="3600" dirty="0" smtClean="0"/>
              <a:t>, </a:t>
            </a:r>
            <a:r>
              <a:rPr lang="fr-FR" sz="3600" dirty="0" err="1" smtClean="0"/>
              <a:t>direzione</a:t>
            </a:r>
            <a:endParaRPr lang="fr-FR" sz="3600" dirty="0" smtClean="0"/>
          </a:p>
          <a:p>
            <a:r>
              <a:rPr lang="fr-FR" sz="3600" dirty="0" err="1" smtClean="0"/>
              <a:t>Scelta</a:t>
            </a:r>
            <a:r>
              <a:rPr lang="fr-FR" sz="3600" dirty="0" smtClean="0"/>
              <a:t> culturale, sociale. </a:t>
            </a:r>
            <a:r>
              <a:rPr lang="fr-FR" sz="3600" dirty="0" err="1" smtClean="0"/>
              <a:t>Risponde</a:t>
            </a:r>
            <a:r>
              <a:rPr lang="fr-FR" sz="3600" dirty="0" smtClean="0"/>
              <a:t> alla </a:t>
            </a:r>
            <a:r>
              <a:rPr lang="fr-FR" sz="3600" dirty="0" err="1" smtClean="0"/>
              <a:t>missione</a:t>
            </a:r>
            <a:r>
              <a:rPr lang="fr-FR" sz="3600" dirty="0" smtClean="0"/>
              <a:t> </a:t>
            </a:r>
            <a:r>
              <a:rPr lang="fr-FR" sz="3600" dirty="0" err="1" smtClean="0"/>
              <a:t>della</a:t>
            </a:r>
            <a:r>
              <a:rPr lang="fr-FR" sz="3600" dirty="0" smtClean="0"/>
              <a:t> </a:t>
            </a:r>
            <a:r>
              <a:rPr lang="fr-FR" sz="3600" dirty="0" err="1" smtClean="0"/>
              <a:t>scuola</a:t>
            </a:r>
            <a:endParaRPr lang="fr-FR" sz="3600" dirty="0" smtClean="0"/>
          </a:p>
          <a:p>
            <a:r>
              <a:rPr lang="fr-FR" sz="3600" dirty="0" err="1" smtClean="0"/>
              <a:t>Ricadute</a:t>
            </a:r>
            <a:r>
              <a:rPr lang="fr-FR" sz="3600" dirty="0" smtClean="0"/>
              <a:t> </a:t>
            </a:r>
            <a:r>
              <a:rPr lang="fr-FR" sz="3600" dirty="0" err="1" smtClean="0"/>
              <a:t>sull’individuo</a:t>
            </a:r>
            <a:r>
              <a:rPr lang="fr-FR" sz="3600" dirty="0" smtClean="0"/>
              <a:t> in quanto </a:t>
            </a:r>
            <a:r>
              <a:rPr lang="fr-FR" sz="3600" dirty="0" err="1" smtClean="0"/>
              <a:t>connesse</a:t>
            </a:r>
            <a:r>
              <a:rPr lang="fr-FR" sz="3600" dirty="0" smtClean="0"/>
              <a:t> alla sua </a:t>
            </a:r>
            <a:r>
              <a:rPr lang="fr-FR" sz="3600" dirty="0" err="1" smtClean="0"/>
              <a:t>formazione</a:t>
            </a:r>
            <a:endParaRPr lang="fr-FR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Tipologie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Relativa allo studente </a:t>
            </a:r>
            <a:r>
              <a:rPr lang="it-IT" dirty="0" smtClean="0"/>
              <a:t>e alla concezione sul senso dell’educazione (sviluppare la libertà, l’autonomia, la responsabilità, lo spirito </a:t>
            </a:r>
            <a:r>
              <a:rPr lang="it-IT" dirty="0" err="1" smtClean="0"/>
              <a:t>critico…</a:t>
            </a:r>
            <a:r>
              <a:rPr lang="it-IT" dirty="0" smtClean="0"/>
              <a:t>.)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Relativa alla classe </a:t>
            </a:r>
            <a:r>
              <a:rPr lang="it-IT" dirty="0" smtClean="0"/>
              <a:t>come sistema (sviluppare competenze nella collaborazione)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Relativa all’epistemologia disciplinare </a:t>
            </a:r>
            <a:r>
              <a:rPr lang="it-IT" dirty="0" smtClean="0"/>
              <a:t>(es. sviluppare competenze metodologiche)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Relativa al rapporto del docente </a:t>
            </a:r>
            <a:r>
              <a:rPr lang="it-IT" dirty="0" smtClean="0"/>
              <a:t>con la propria professionalità (es. sviluppare competenze nella progettazione)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Obiettivi</a:t>
            </a:r>
            <a:r>
              <a:rPr lang="fr-FR" dirty="0" smtClean="0"/>
              <a:t> (</a:t>
            </a:r>
            <a:r>
              <a:rPr lang="fr-FR" sz="3600" dirty="0" err="1" smtClean="0"/>
              <a:t>Mager</a:t>
            </a:r>
            <a:r>
              <a:rPr lang="fr-FR" sz="3600" dirty="0" smtClean="0"/>
              <a:t>, 1989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Visibili</a:t>
            </a:r>
            <a:r>
              <a:rPr lang="fr-FR" dirty="0" smtClean="0"/>
              <a:t> </a:t>
            </a:r>
            <a:r>
              <a:rPr lang="fr-FR" dirty="0" err="1" smtClean="0"/>
              <a:t>nei</a:t>
            </a:r>
            <a:r>
              <a:rPr lang="fr-FR" dirty="0" smtClean="0"/>
              <a:t> </a:t>
            </a:r>
            <a:r>
              <a:rPr lang="fr-FR" dirty="0" err="1" smtClean="0"/>
              <a:t>comportamenti</a:t>
            </a:r>
            <a:endParaRPr lang="fr-FR" dirty="0" smtClean="0"/>
          </a:p>
          <a:p>
            <a:r>
              <a:rPr lang="fr-FR" dirty="0" err="1" smtClean="0"/>
              <a:t>Riguardano</a:t>
            </a:r>
            <a:r>
              <a:rPr lang="fr-FR" dirty="0" smtClean="0"/>
              <a:t> </a:t>
            </a:r>
            <a:r>
              <a:rPr lang="fr-FR" dirty="0" err="1" smtClean="0"/>
              <a:t>acquisizione</a:t>
            </a:r>
            <a:r>
              <a:rPr lang="fr-FR" dirty="0" smtClean="0"/>
              <a:t> di </a:t>
            </a:r>
            <a:r>
              <a:rPr lang="fr-FR" dirty="0" err="1" smtClean="0"/>
              <a:t>conosneze</a:t>
            </a:r>
            <a:r>
              <a:rPr lang="fr-FR" dirty="0" smtClean="0"/>
              <a:t> e </a:t>
            </a:r>
            <a:r>
              <a:rPr lang="fr-FR" dirty="0" err="1" smtClean="0"/>
              <a:t>procedure</a:t>
            </a:r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715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/>
              <a:t>       Obiettivi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7891" name="Segnaposto contenuto 2"/>
          <p:cNvSpPr>
            <a:spLocks noGrp="1"/>
          </p:cNvSpPr>
          <p:nvPr>
            <p:ph idx="1"/>
          </p:nvPr>
        </p:nvSpPr>
        <p:spPr>
          <a:xfrm>
            <a:off x="1115616" y="1928813"/>
            <a:ext cx="7571184" cy="4645025"/>
          </a:xfrm>
        </p:spPr>
        <p:txBody>
          <a:bodyPr/>
          <a:lstStyle/>
          <a:p>
            <a:pPr eaLnBrk="1" hangingPunct="1"/>
            <a:r>
              <a:rPr lang="it-IT" b="1" dirty="0" smtClean="0"/>
              <a:t>Gli obiettivi didattici </a:t>
            </a:r>
            <a:r>
              <a:rPr lang="it-IT" dirty="0" smtClean="0"/>
              <a:t>sono traguardi da raggiungere nel contesto di specifiche discipline o di precise aree disciplinari.</a:t>
            </a:r>
          </a:p>
          <a:p>
            <a:pPr eaLnBrk="1" hangingPunct="1">
              <a:buFont typeface="Georgia" pitchFamily="18" charset="0"/>
              <a:buNone/>
            </a:pPr>
            <a:endParaRPr lang="it-IT" dirty="0" smtClean="0"/>
          </a:p>
          <a:p>
            <a:pPr eaLnBrk="1" hangingPunct="1"/>
            <a:r>
              <a:rPr lang="it-IT" b="1" dirty="0" smtClean="0"/>
              <a:t>Gli obiettivi educativi</a:t>
            </a:r>
            <a:r>
              <a:rPr lang="it-IT" dirty="0" smtClean="0"/>
              <a:t> si riferiscono  alla crescita della persona umana considerata nella sua totalità.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Obiettivo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sz="2400" dirty="0" smtClean="0"/>
              <a:t>Descrizione di una performance che gli studenti devono dimostrare</a:t>
            </a:r>
          </a:p>
          <a:p>
            <a:r>
              <a:rPr lang="it-IT" sz="2400" dirty="0" smtClean="0"/>
              <a:t>Si esprime attraverso parole che non permettono molte interpretazioni: </a:t>
            </a:r>
            <a:r>
              <a:rPr lang="it-IT" sz="2400" b="1" dirty="0" smtClean="0"/>
              <a:t>scrivere, selezionare, risolvere, costruire, riconoscere...</a:t>
            </a:r>
          </a:p>
          <a:p>
            <a:r>
              <a:rPr lang="it-IT" sz="2400" dirty="0" smtClean="0"/>
              <a:t>Per valutare il conseguimento di un obiettivo bisogna chiarire la </a:t>
            </a:r>
          </a:p>
          <a:p>
            <a:pPr lvl="1"/>
            <a:r>
              <a:rPr lang="it-IT" sz="2200" dirty="0" smtClean="0">
                <a:solidFill>
                  <a:srgbClr val="FF0000"/>
                </a:solidFill>
              </a:rPr>
              <a:t>Performance</a:t>
            </a:r>
          </a:p>
          <a:p>
            <a:pPr lvl="1"/>
            <a:r>
              <a:rPr lang="it-IT" sz="2200" dirty="0" smtClean="0">
                <a:solidFill>
                  <a:srgbClr val="FF0000"/>
                </a:solidFill>
              </a:rPr>
              <a:t>Condizioni in cui si deve realizzare (es. il tempo, la precisione)</a:t>
            </a:r>
          </a:p>
          <a:p>
            <a:pPr lvl="1"/>
            <a:r>
              <a:rPr lang="it-IT" sz="2200" dirty="0" smtClean="0">
                <a:solidFill>
                  <a:srgbClr val="FF0000"/>
                </a:solidFill>
              </a:rPr>
              <a:t>Criterio (lo standard accettabile)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Esercitiamoci…quali sono obiettivi?</a:t>
            </a:r>
          </a:p>
        </p:txBody>
      </p:sp>
      <p:sp>
        <p:nvSpPr>
          <p:cNvPr id="2662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Essere in grado di capire la matematica</a:t>
            </a:r>
          </a:p>
          <a:p>
            <a:r>
              <a:rPr lang="it-IT" smtClean="0"/>
              <a:t>Essere in grado di cucire un orlo</a:t>
            </a:r>
          </a:p>
          <a:p>
            <a:endParaRPr lang="it-IT" smtClean="0"/>
          </a:p>
          <a:p>
            <a:r>
              <a:rPr lang="it-IT" smtClean="0"/>
              <a:t>Scrivere un articolo di giornale</a:t>
            </a:r>
          </a:p>
          <a:p>
            <a:r>
              <a:rPr lang="it-IT" smtClean="0"/>
              <a:t>Sviluppare il gusto musicale</a:t>
            </a:r>
          </a:p>
          <a:p>
            <a:endParaRPr lang="it-IT" smtClean="0"/>
          </a:p>
          <a:p>
            <a:r>
              <a:rPr lang="it-IT" smtClean="0"/>
              <a:t>Affrontare un problema</a:t>
            </a:r>
          </a:p>
          <a:p>
            <a:r>
              <a:rPr lang="it-IT" smtClean="0"/>
              <a:t>Ricordare i primi 5 numeri primi.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800" dirty="0">
                <a:solidFill>
                  <a:schemeClr val="tx2">
                    <a:satMod val="130000"/>
                  </a:schemeClr>
                </a:solidFill>
              </a:rPr>
              <a:t>Esercitazioni: la performance chiaramente definita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Capire</a:t>
            </a:r>
            <a:r>
              <a:rPr lang="it-IT" dirty="0" smtClean="0"/>
              <a:t> i principi della compravendita</a:t>
            </a:r>
          </a:p>
          <a:p>
            <a:r>
              <a:rPr lang="it-IT" dirty="0" smtClean="0"/>
              <a:t>Essere in grado di </a:t>
            </a:r>
            <a:r>
              <a:rPr lang="it-IT" dirty="0" smtClean="0">
                <a:solidFill>
                  <a:srgbClr val="FF0000"/>
                </a:solidFill>
              </a:rPr>
              <a:t>elencare</a:t>
            </a:r>
            <a:r>
              <a:rPr lang="it-IT" dirty="0" smtClean="0"/>
              <a:t> le ossa del corpo.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Apprezzare</a:t>
            </a:r>
            <a:r>
              <a:rPr lang="it-IT" dirty="0" smtClean="0"/>
              <a:t> l’abilità degli altri e comportarsi da spettatore intelligente.</a:t>
            </a:r>
          </a:p>
          <a:p>
            <a:r>
              <a:rPr lang="it-IT" dirty="0" smtClean="0"/>
              <a:t>Essere in grado di </a:t>
            </a:r>
            <a:r>
              <a:rPr lang="it-IT" dirty="0" smtClean="0">
                <a:solidFill>
                  <a:srgbClr val="FF0000"/>
                </a:solidFill>
              </a:rPr>
              <a:t>interiorizzare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 smtClean="0"/>
              <a:t>le tragedie di Shakespeare.</a:t>
            </a:r>
          </a:p>
          <a:p>
            <a:r>
              <a:rPr lang="it-IT" dirty="0" smtClean="0"/>
              <a:t>Essere in grado di </a:t>
            </a:r>
            <a:r>
              <a:rPr lang="it-IT" dirty="0" smtClean="0">
                <a:solidFill>
                  <a:srgbClr val="FF0000"/>
                </a:solidFill>
              </a:rPr>
              <a:t>descrivere</a:t>
            </a:r>
            <a:r>
              <a:rPr lang="it-IT" dirty="0" smtClean="0"/>
              <a:t> le indicazioni per l’uso di un pacemaker.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it-IT" sz="4000" smtClean="0">
                <a:solidFill>
                  <a:schemeClr val="accent1"/>
                </a:solidFill>
              </a:rPr>
              <a:t>Caratteristiche di un obiettivo</a:t>
            </a:r>
            <a:r>
              <a:rPr lang="it-IT" sz="2200" smtClean="0">
                <a:solidFill>
                  <a:srgbClr val="000000"/>
                </a:solidFill>
              </a:rPr>
              <a:t/>
            </a:r>
            <a:br>
              <a:rPr lang="it-IT" sz="2200" smtClean="0">
                <a:solidFill>
                  <a:srgbClr val="000000"/>
                </a:solidFill>
              </a:rPr>
            </a:br>
            <a:endParaRPr lang="it-IT" sz="1800" smtClean="0">
              <a:solidFill>
                <a:srgbClr val="0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sz="3500" dirty="0" smtClean="0"/>
              <a:t>Dato l’elenco delle province </a:t>
            </a:r>
            <a:r>
              <a:rPr lang="it-IT" sz="3500" dirty="0" err="1" smtClean="0"/>
              <a:t>italiane…</a:t>
            </a:r>
            <a:endParaRPr lang="it-IT" sz="35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sz="35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sz="3500" dirty="0" smtClean="0">
                <a:solidFill>
                  <a:srgbClr val="FF0000"/>
                </a:solidFill>
              </a:rPr>
              <a:t>Performance</a:t>
            </a:r>
            <a:r>
              <a:rPr lang="it-IT" sz="3500" dirty="0" smtClean="0"/>
              <a:t> - selezionare le province del Friuli Venezia Giulia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sz="3500" dirty="0" smtClean="0">
                <a:solidFill>
                  <a:srgbClr val="FF0000"/>
                </a:solidFill>
              </a:rPr>
              <a:t>Condizioni</a:t>
            </a:r>
            <a:r>
              <a:rPr lang="it-IT" sz="3500" dirty="0" smtClean="0"/>
              <a:t> - in 5 minuti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sz="3500" dirty="0" smtClean="0">
                <a:solidFill>
                  <a:srgbClr val="FF0000"/>
                </a:solidFill>
              </a:rPr>
              <a:t>Criterio</a:t>
            </a:r>
            <a:r>
              <a:rPr lang="it-IT" sz="3500" dirty="0" smtClean="0"/>
              <a:t> - la prova è considerata positiva solo se verranno individuate tutte le province.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2800" dirty="0" smtClean="0"/>
              <a:t/>
            </a:r>
            <a:br>
              <a:rPr lang="it-IT" sz="2800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Individuare gli obiettivi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it-IT" smtClean="0"/>
              <a:t>Partire da una attività, un argomento che si considera utile per quella classe.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it-IT" smtClean="0"/>
              <a:t>Analisi dei contenuti.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it-IT" smtClean="0"/>
              <a:t>Scelta degli obiettivi.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it-IT" smtClean="0"/>
              <a:t>Individuazione del metodo.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it-IT" smtClean="0"/>
              <a:t>Analisi di fattibilità e di coerenza con gli obiettivi determinati nei programmi ministeriali.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it-IT" smtClean="0"/>
              <a:t>Definizione degli obiettivi.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Come pensare agli obiettivi?</a:t>
            </a:r>
          </a:p>
        </p:txBody>
      </p:sp>
      <p:sp>
        <p:nvSpPr>
          <p:cNvPr id="36867" name="Segnaposto contenuto 2"/>
          <p:cNvSpPr>
            <a:spLocks noGrp="1"/>
          </p:cNvSpPr>
          <p:nvPr>
            <p:ph idx="1"/>
          </p:nvPr>
        </p:nvSpPr>
        <p:spPr>
          <a:xfrm>
            <a:off x="714375" y="1928813"/>
            <a:ext cx="8229600" cy="438943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it-IT" smtClean="0"/>
          </a:p>
        </p:txBody>
      </p:sp>
      <p:graphicFrame>
        <p:nvGraphicFramePr>
          <p:cNvPr id="6" name="Diagramma 5"/>
          <p:cNvGraphicFramePr/>
          <p:nvPr/>
        </p:nvGraphicFramePr>
        <p:xfrm>
          <a:off x="285720" y="1000108"/>
          <a:ext cx="8643998" cy="5207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reccia in su 6"/>
          <p:cNvSpPr/>
          <p:nvPr/>
        </p:nvSpPr>
        <p:spPr>
          <a:xfrm>
            <a:off x="1428750" y="1571625"/>
            <a:ext cx="642938" cy="10715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Freccia in giù 7"/>
          <p:cNvSpPr/>
          <p:nvPr/>
        </p:nvSpPr>
        <p:spPr>
          <a:xfrm>
            <a:off x="4286250" y="1571625"/>
            <a:ext cx="642938" cy="10715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9" name="Freccia a incrocio 8"/>
          <p:cNvSpPr/>
          <p:nvPr/>
        </p:nvSpPr>
        <p:spPr>
          <a:xfrm>
            <a:off x="6786563" y="1428750"/>
            <a:ext cx="1500187" cy="1500188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mtClean="0">
                <a:solidFill>
                  <a:schemeClr val="tx2">
                    <a:satMod val="130000"/>
                  </a:schemeClr>
                </a:solidFill>
              </a:rPr>
              <a:t>Definire l’obiettivo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Patrizia Magnoler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Competenze</a:t>
            </a:r>
            <a:endParaRPr lang="fr-F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Tra</a:t>
            </a:r>
            <a:r>
              <a:rPr lang="fr-FR" dirty="0" smtClean="0"/>
              <a:t> un </a:t>
            </a:r>
            <a:r>
              <a:rPr lang="fr-FR" dirty="0" err="1" smtClean="0"/>
              <a:t>avere</a:t>
            </a:r>
            <a:r>
              <a:rPr lang="fr-FR" dirty="0" smtClean="0"/>
              <a:t> </a:t>
            </a:r>
            <a:r>
              <a:rPr lang="fr-FR" dirty="0" err="1" smtClean="0"/>
              <a:t>una</a:t>
            </a:r>
            <a:r>
              <a:rPr lang="fr-FR" dirty="0" smtClean="0"/>
              <a:t> </a:t>
            </a:r>
            <a:r>
              <a:rPr lang="fr-FR" dirty="0" err="1" smtClean="0"/>
              <a:t>serie</a:t>
            </a:r>
            <a:r>
              <a:rPr lang="fr-FR" dirty="0" smtClean="0"/>
              <a:t> di </a:t>
            </a:r>
            <a:r>
              <a:rPr lang="fr-FR" dirty="0" err="1" smtClean="0"/>
              <a:t>risorse</a:t>
            </a:r>
            <a:r>
              <a:rPr lang="fr-FR" dirty="0" smtClean="0"/>
              <a:t> (</a:t>
            </a:r>
            <a:r>
              <a:rPr lang="fr-FR" dirty="0" err="1" smtClean="0"/>
              <a:t>conoscenze</a:t>
            </a:r>
            <a:r>
              <a:rPr lang="fr-FR" dirty="0" smtClean="0"/>
              <a:t>, </a:t>
            </a:r>
            <a:r>
              <a:rPr lang="fr-FR" dirty="0" err="1" smtClean="0"/>
              <a:t>abilità</a:t>
            </a:r>
            <a:r>
              <a:rPr lang="fr-FR" dirty="0" smtClean="0"/>
              <a:t>, </a:t>
            </a:r>
            <a:r>
              <a:rPr lang="fr-FR" dirty="0" err="1" smtClean="0"/>
              <a:t>modelli</a:t>
            </a:r>
            <a:r>
              <a:rPr lang="fr-FR" dirty="0" smtClean="0"/>
              <a:t> d’</a:t>
            </a:r>
            <a:r>
              <a:rPr lang="fr-FR" dirty="0" err="1" smtClean="0"/>
              <a:t>azione</a:t>
            </a:r>
            <a:r>
              <a:rPr lang="fr-FR" dirty="0" smtClean="0"/>
              <a:t>…) e </a:t>
            </a:r>
            <a:r>
              <a:rPr lang="fr-FR" dirty="0" err="1" smtClean="0"/>
              <a:t>saperli</a:t>
            </a:r>
            <a:r>
              <a:rPr lang="fr-FR" dirty="0" smtClean="0"/>
              <a:t> </a:t>
            </a:r>
            <a:r>
              <a:rPr lang="fr-FR" dirty="0" err="1" smtClean="0"/>
              <a:t>mobilitare</a:t>
            </a:r>
            <a:r>
              <a:rPr lang="fr-FR" dirty="0" smtClean="0"/>
              <a:t> in </a:t>
            </a:r>
            <a:r>
              <a:rPr lang="fr-FR" dirty="0" err="1" smtClean="0"/>
              <a:t>situazioni</a:t>
            </a:r>
            <a:r>
              <a:rPr lang="fr-FR" dirty="0" smtClean="0"/>
              <a:t> </a:t>
            </a:r>
            <a:r>
              <a:rPr lang="fr-FR" dirty="0" err="1" smtClean="0"/>
              <a:t>nuove</a:t>
            </a:r>
            <a:r>
              <a:rPr lang="fr-FR" dirty="0" smtClean="0"/>
              <a:t> e </a:t>
            </a:r>
            <a:r>
              <a:rPr lang="fr-FR" dirty="0" err="1" smtClean="0"/>
              <a:t>complesse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Competenza e definizioni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899592" y="1447800"/>
            <a:ext cx="8034096" cy="4800600"/>
          </a:xfrm>
        </p:spPr>
        <p:txBody>
          <a:bodyPr>
            <a:normAutofit lnSpcReduction="10000"/>
          </a:bodyPr>
          <a:lstStyle/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b="1" dirty="0" err="1" smtClean="0">
                <a:solidFill>
                  <a:schemeClr val="accent5"/>
                </a:solidFill>
              </a:rPr>
              <a:t>Reboul</a:t>
            </a:r>
            <a:r>
              <a:rPr lang="it-IT" b="1" dirty="0" smtClean="0">
                <a:solidFill>
                  <a:schemeClr val="accent5"/>
                </a:solidFill>
              </a:rPr>
              <a:t> O.</a:t>
            </a:r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dirty="0" smtClean="0"/>
              <a:t>La competenza scaturisce da tre modalità di apprendimento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b="1" dirty="0" smtClean="0"/>
              <a:t>Sapere che </a:t>
            </a:r>
            <a:r>
              <a:rPr lang="it-IT" dirty="0" smtClean="0"/>
              <a:t>(livello dell’informazione)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b="1" dirty="0" smtClean="0"/>
              <a:t>Sapere come o saper fare </a:t>
            </a:r>
            <a:r>
              <a:rPr lang="it-IT" dirty="0" smtClean="0"/>
              <a:t>(padroneggiare una condotta adeguata al problema)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b="1" dirty="0" smtClean="0"/>
              <a:t>Sapere perché </a:t>
            </a:r>
            <a:r>
              <a:rPr lang="it-IT" dirty="0" smtClean="0"/>
              <a:t>(riguarda la rappresentazione della situazione, una astrazione che permette di individuare principi, cause)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b="1" dirty="0" smtClean="0"/>
              <a:t>Saper essere </a:t>
            </a:r>
            <a:r>
              <a:rPr lang="it-IT" dirty="0" smtClean="0"/>
              <a:t>(dimensione pedagogica)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Competenza e definizioni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b="1" dirty="0" err="1" smtClean="0">
                <a:solidFill>
                  <a:schemeClr val="accent5"/>
                </a:solidFill>
              </a:rPr>
              <a:t>Fabre</a:t>
            </a:r>
            <a:r>
              <a:rPr lang="it-IT" b="1" dirty="0" smtClean="0">
                <a:solidFill>
                  <a:schemeClr val="accent5"/>
                </a:solidFill>
              </a:rPr>
              <a:t> M.</a:t>
            </a:r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dirty="0" smtClean="0"/>
              <a:t>La competenza sta nel </a:t>
            </a:r>
            <a:r>
              <a:rPr lang="it-IT" b="1" dirty="0" smtClean="0"/>
              <a:t>saper problematizzare </a:t>
            </a:r>
            <a:r>
              <a:rPr lang="it-IT" dirty="0" smtClean="0"/>
              <a:t>ossia nel saper riconoscere, porre e risolvere un insieme di problemi simili, appartenenti alla stessa “famiglia” o a un ambito problematico.</a:t>
            </a:r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dirty="0" smtClean="0"/>
              <a:t>Problematizzare significa saper sospendere il giudizio, né affermare né negare, ma esaminare, decostruire le dimensioni di una proposizione logica per ricostruirla cercandone il senso.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Competenza e definizioni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it-IT" b="1" dirty="0" err="1" smtClean="0">
                <a:solidFill>
                  <a:schemeClr val="accent5"/>
                </a:solidFill>
              </a:rPr>
              <a:t>Gillet</a:t>
            </a:r>
            <a:r>
              <a:rPr lang="it-IT" b="1" dirty="0" smtClean="0">
                <a:solidFill>
                  <a:schemeClr val="accent5"/>
                </a:solidFill>
              </a:rPr>
              <a:t> </a:t>
            </a:r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sz="3200" dirty="0" smtClean="0"/>
              <a:t>La competenza è costituita da un “sistema di conoscenze, concettuali e procedurali, organizzate in </a:t>
            </a:r>
            <a:r>
              <a:rPr lang="it-IT" sz="3200" b="1" dirty="0" smtClean="0"/>
              <a:t>schemi operatori </a:t>
            </a:r>
            <a:r>
              <a:rPr lang="it-IT" sz="3200" dirty="0" smtClean="0"/>
              <a:t>che permettono, in una </a:t>
            </a:r>
            <a:r>
              <a:rPr lang="it-IT" sz="3200" b="1" dirty="0" smtClean="0"/>
              <a:t>famiglia di situazioni</a:t>
            </a:r>
            <a:r>
              <a:rPr lang="it-IT" sz="3200" dirty="0" smtClean="0"/>
              <a:t>, di identificare un problema-compito e di risolverlo attraverso </a:t>
            </a:r>
            <a:r>
              <a:rPr lang="it-IT" sz="3200" b="1" dirty="0" smtClean="0"/>
              <a:t>un’azione efficace </a:t>
            </a:r>
            <a:r>
              <a:rPr lang="it-IT" sz="3200" dirty="0" smtClean="0"/>
              <a:t>(1991)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Rychen, Salganik, 2003</a:t>
            </a:r>
          </a:p>
        </p:txBody>
      </p:sp>
      <p:sp>
        <p:nvSpPr>
          <p:cNvPr id="11267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sz="4000" smtClean="0"/>
              <a:t>Le competenze permettono di “rispondere con successo e di adempiere a richieste complesse, in un particolare contesto, attivando prerequisiti psicosociali </a:t>
            </a:r>
            <a:r>
              <a:rPr lang="it-IT" sz="4000" smtClean="0">
                <a:solidFill>
                  <a:srgbClr val="FF0000"/>
                </a:solidFill>
              </a:rPr>
              <a:t>(incluse le facoltà cognitive, quanto quelle non cognitive).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La posizione di Rey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dirty="0" smtClean="0"/>
              <a:t>La competenza si manifesta in tre diverse azioni: 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sz="3200" b="1" dirty="0" smtClean="0"/>
              <a:t>la definizione del problema, 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sz="3200" b="1" dirty="0" smtClean="0"/>
              <a:t>la definizione dello scopo, 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it-IT" sz="3200" b="1" dirty="0" smtClean="0"/>
              <a:t>la scelta delle strategie</a:t>
            </a:r>
            <a:r>
              <a:rPr lang="it-IT" sz="3200" dirty="0" smtClean="0"/>
              <a:t>.</a:t>
            </a:r>
          </a:p>
          <a:p>
            <a:pPr marL="868680" lvl="1" indent="-283464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Char char=""/>
              <a:defRPr/>
            </a:pPr>
            <a:endParaRPr lang="it-IT" dirty="0" smtClean="0"/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sz="3200" b="1" dirty="0" smtClean="0">
                <a:solidFill>
                  <a:schemeClr val="accent5"/>
                </a:solidFill>
              </a:rPr>
              <a:t>La trasversalità è relativa alle strategie, le competenze sono in situazione.</a:t>
            </a:r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Il transfert</a:t>
            </a:r>
          </a:p>
        </p:txBody>
      </p:sp>
      <p:sp>
        <p:nvSpPr>
          <p:cNvPr id="14339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it-IT" sz="3600" smtClean="0"/>
              <a:t>Secondo Perrenoud, il transfert mette l’accento sulla capacità del soggetto di riconoscere tra le situazioni, analogie che permettano di far ricorso a conoscenze disponibili che, dunque, possano essere </a:t>
            </a:r>
            <a:r>
              <a:rPr lang="it-IT" sz="3600" b="1" smtClean="0"/>
              <a:t>decontestualizzate e ricontestualizzate</a:t>
            </a:r>
            <a:r>
              <a:rPr lang="it-IT" sz="36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Perrenoud e la mobilitazione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899592" y="1447800"/>
            <a:ext cx="8034096" cy="4800600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sz="2400" dirty="0" smtClean="0"/>
              <a:t>Il soggetto è capace di elaborazione personale di quanto appreso in relazione a caratteristiche dei contesti. “Mobilizzare non è soltanto ‘utilizzare’ o ‘applicare’, ma anche </a:t>
            </a:r>
            <a:r>
              <a:rPr lang="it-IT" sz="2400" b="1" dirty="0" smtClean="0"/>
              <a:t>adattare, differenziare, integrare, generalizzare o specificare, combinare, orchestrare, coordinare, in breve, condurre un insieme di operazioni mentali complesse che, connettendole alle situazioni, trasformano le conoscenze piuttosto che limitarsi a spostarle e trasferirle</a:t>
            </a:r>
            <a:r>
              <a:rPr lang="it-IT" sz="2400" dirty="0" smtClean="0"/>
              <a:t>. </a:t>
            </a:r>
          </a:p>
          <a:p>
            <a:pPr marL="548640" indent="-411480" eaLnBrk="1" fontAlgn="auto" hangingPunct="1">
              <a:spcBef>
                <a:spcPts val="58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sz="2400" dirty="0" smtClean="0"/>
              <a:t>La metafora </a:t>
            </a:r>
            <a:r>
              <a:rPr lang="it-IT" sz="2400" b="1" dirty="0" smtClean="0">
                <a:solidFill>
                  <a:srgbClr val="FF0000"/>
                </a:solidFill>
              </a:rPr>
              <a:t>della mobilitazione esprime il fatto che le operazioni mentali sono sempre il prodotto di un incontro, di un’interazione, spesso complessa, tra la situazione e le strutture anteriori del soggetto.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325</TotalTime>
  <Words>963</Words>
  <Application>Microsoft Office PowerPoint</Application>
  <PresentationFormat>Presentazione su schermo (4:3)</PresentationFormat>
  <Paragraphs>109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Solstizio</vt:lpstr>
      <vt:lpstr>Finalità - obiettivi</vt:lpstr>
      <vt:lpstr>Nel linguaggio di senso comune</vt:lpstr>
      <vt:lpstr>Finalità</vt:lpstr>
      <vt:lpstr>Tipologie</vt:lpstr>
      <vt:lpstr>Obiettivi (Mager, 1989)</vt:lpstr>
      <vt:lpstr>       Obiettivi </vt:lpstr>
      <vt:lpstr>Obiettivo</vt:lpstr>
      <vt:lpstr>Esercitiamoci…quali sono obiettivi?</vt:lpstr>
      <vt:lpstr>Esercitazioni: la performance chiaramente definita</vt:lpstr>
      <vt:lpstr>Caratteristiche di un obiettivo </vt:lpstr>
      <vt:lpstr>Individuare gli obiettivi</vt:lpstr>
      <vt:lpstr>Come pensare agli obiettivi?</vt:lpstr>
      <vt:lpstr>Definire l’obiettivo</vt:lpstr>
      <vt:lpstr>Competenze</vt:lpstr>
      <vt:lpstr>Competenza e definizioni</vt:lpstr>
      <vt:lpstr>Competenza e definizioni</vt:lpstr>
      <vt:lpstr>Competenza e definizioni</vt:lpstr>
      <vt:lpstr>Rychen, Salganik, 2003</vt:lpstr>
      <vt:lpstr>La posizione di Rey</vt:lpstr>
      <vt:lpstr>Il transfert</vt:lpstr>
      <vt:lpstr>Perrenoud e la mobilitazione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Finalità - obiettivi</dc:title>
  <dc:creator>Patrizia</dc:creator>
  <cp:lastModifiedBy>Patrizia</cp:lastModifiedBy>
  <cp:revision>16</cp:revision>
  <dcterms:created xsi:type="dcterms:W3CDTF">2011-11-23T14:56:06Z</dcterms:created>
  <dcterms:modified xsi:type="dcterms:W3CDTF">2011-11-30T21:37:32Z</dcterms:modified>
</cp:coreProperties>
</file>