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82" r:id="rId2"/>
    <p:sldId id="383" r:id="rId3"/>
    <p:sldId id="384" r:id="rId4"/>
    <p:sldId id="385" r:id="rId5"/>
    <p:sldId id="307" r:id="rId6"/>
  </p:sldIdLst>
  <p:sldSz cx="9907588" cy="6858000"/>
  <p:notesSz cx="6796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218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16/12/2011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6950" y="4772025"/>
            <a:ext cx="4879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8850" y="4708525"/>
            <a:ext cx="4876800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300" y="384175"/>
            <a:ext cx="4792663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863" y="1809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300" y="9510713"/>
            <a:ext cx="4792663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863" y="95027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100" y="4794250"/>
            <a:ext cx="68580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688" y="9428163"/>
            <a:ext cx="294481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5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338" y="4752975"/>
            <a:ext cx="4995862" cy="444500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Work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plan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888659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28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November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2011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3316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sufficient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produce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expected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 Are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latters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identified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project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milestones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feasible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according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ressources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clearly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referred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in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terms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responsibility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competent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performance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such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4340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well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distributed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during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project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time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there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any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exaggerated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concentration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work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for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any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partners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sequence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analised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Are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emergency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plans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possible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in case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unexpected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difficulties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536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dedicated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project management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properly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envisaged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Are the intermediate and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final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reports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indicated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project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milestones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dedicated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project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dissemination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properly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envisaged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Does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dissemination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strategy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involve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p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artners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and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territories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?</a:t>
            </a:r>
            <a:endParaRPr lang="it-IT" sz="2800" dirty="0">
              <a:solidFill>
                <a:srgbClr val="000000"/>
              </a:solidFill>
              <a:latin typeface="Georgia" pitchFamily="18" charset="0"/>
            </a:endParaRP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There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are no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results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without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activities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,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there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are no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activities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without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resources</a:t>
            </a:r>
            <a:endParaRPr lang="it-IT" sz="32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177</Words>
  <Application>Microsoft Office PowerPoint</Application>
  <PresentationFormat>Personalizzato</PresentationFormat>
  <Paragraphs>28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Diapositiva 1</vt:lpstr>
      <vt:lpstr>Work plan</vt:lpstr>
      <vt:lpstr>Work plan</vt:lpstr>
      <vt:lpstr>Work plan</vt:lpstr>
      <vt:lpstr>Diapositiva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173</cp:revision>
  <dcterms:modified xsi:type="dcterms:W3CDTF">2011-12-16T14:03:30Z</dcterms:modified>
</cp:coreProperties>
</file>