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72" r:id="rId2"/>
    <p:sldId id="369" r:id="rId3"/>
    <p:sldId id="368" r:id="rId4"/>
    <p:sldId id="353" r:id="rId5"/>
    <p:sldId id="367" r:id="rId6"/>
    <p:sldId id="366" r:id="rId7"/>
    <p:sldId id="346" r:id="rId8"/>
    <p:sldId id="307" r:id="rId9"/>
  </p:sldIdLst>
  <p:sldSz cx="9907588" cy="6858000"/>
  <p:notesSz cx="6796088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28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1CB2-1077-407E-84D5-7F20208E89D8}" type="datetimeFigureOut">
              <a:rPr lang="it-IT" smtClean="0"/>
              <a:pPr/>
              <a:t>21/11/2012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DDC3-C894-4DB1-BB1D-AA5CD10337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389" y="4772025"/>
            <a:ext cx="4879969" cy="41946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633" y="4708260"/>
            <a:ext cx="4875250" cy="4682409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682" y="384314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316" y="180955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682" y="9511306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316" y="9502688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024" y="4794429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544" y="9428583"/>
            <a:ext cx="2944971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8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1877" y="4753068"/>
            <a:ext cx="4996383" cy="4444584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Stakeholder</a:t>
            </a:r>
            <a:r>
              <a:rPr lang="it-IT" sz="3600" smtClean="0">
                <a:solidFill>
                  <a:srgbClr val="00B0F0"/>
                </a:solidFill>
                <a:latin typeface="Georgia" pitchFamily="18" charset="0"/>
              </a:rPr>
              <a:t> analysis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880643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13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November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2012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Logical Framework approach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61306" y="2276872"/>
            <a:ext cx="2286000" cy="341312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>
                <a:srgbClr val="FFFFFF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 dirty="0">
                <a:solidFill>
                  <a:srgbClr val="FFFFFF"/>
                </a:solidFill>
                <a:latin typeface="Georgia" pitchFamily="18" charset="0"/>
              </a:rPr>
              <a:t>1. ANALYSIS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585642" y="1916832"/>
            <a:ext cx="5867400" cy="206428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Current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analysed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order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design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image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future “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situation”.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It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will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facilitate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identification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appropriate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strategies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order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reach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situation. </a:t>
            </a:r>
          </a:p>
          <a:p>
            <a:pPr algn="just" eaLnBrk="0" hangingPunct="0">
              <a:lnSpc>
                <a:spcPct val="40000"/>
              </a:lnSpc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000" dirty="0">
              <a:solidFill>
                <a:srgbClr val="000000"/>
              </a:solidFill>
              <a:latin typeface="Georgia" pitchFamily="18" charset="0"/>
            </a:endParaRPr>
          </a:p>
          <a:p>
            <a:pPr algn="just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Objective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: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guarantee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that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the project idea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relevant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the future situation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. 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1569418" y="3284984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F5F5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Arial" charset="0"/>
              <a:buNone/>
            </a:pPr>
            <a:endParaRPr lang="it-IT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78968" y="4653136"/>
            <a:ext cx="1642094" cy="340735"/>
          </a:xfrm>
          <a:prstGeom prst="rect">
            <a:avLst/>
          </a:prstGeom>
          <a:solidFill>
            <a:srgbClr val="FF9900"/>
          </a:solidFill>
          <a:ln w="9360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FFFFFF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 dirty="0">
                <a:solidFill>
                  <a:srgbClr val="FFFFFF"/>
                </a:solidFill>
                <a:latin typeface="Georgia" pitchFamily="18" charset="0"/>
                <a:cs typeface="Times New Roman" pitchFamily="18" charset="0"/>
              </a:rPr>
              <a:t>2. PLANNING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85642" y="4437112"/>
            <a:ext cx="5867400" cy="114095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The project idea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is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specified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in a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plan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40000"/>
              </a:lnSpc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 </a:t>
            </a:r>
          </a:p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Objective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: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guarantee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the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development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of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the project.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Logical Framework approach steps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5313834" y="1916832"/>
            <a:ext cx="3672408" cy="4176464"/>
          </a:xfrm>
        </p:spPr>
        <p:txBody>
          <a:bodyPr/>
          <a:lstStyle/>
          <a:p>
            <a:pPr algn="ctr">
              <a:lnSpc>
                <a:spcPts val="3800"/>
              </a:lnSpc>
              <a:spcAft>
                <a:spcPts val="1200"/>
              </a:spcAft>
              <a:buNone/>
            </a:pPr>
            <a:r>
              <a:rPr lang="it-IT" sz="2800" b="1" dirty="0" smtClean="0">
                <a:latin typeface="Georgia" pitchFamily="18" charset="0"/>
              </a:rPr>
              <a:t>PLANNING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LF Matrix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Activity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scheduling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Resource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scheduling</a:t>
            </a:r>
            <a:endParaRPr lang="it-IT" sz="2800" dirty="0" smtClean="0">
              <a:latin typeface="Georgia" pitchFamily="18" charset="0"/>
            </a:endParaRPr>
          </a:p>
        </p:txBody>
      </p:sp>
      <p:sp>
        <p:nvSpPr>
          <p:cNvPr id="6" name="Segnaposto contenuto 8"/>
          <p:cNvSpPr txBox="1">
            <a:spLocks/>
          </p:cNvSpPr>
          <p:nvPr/>
        </p:nvSpPr>
        <p:spPr bwMode="auto">
          <a:xfrm>
            <a:off x="819150" y="1925216"/>
            <a:ext cx="3558579" cy="41764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tabLst/>
              <a:defRPr/>
            </a:pPr>
            <a:r>
              <a:rPr kumimoji="0" lang="it-IT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ANALYSIS</a:t>
            </a: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Stakeholder</a:t>
            </a:r>
            <a:r>
              <a:rPr lang="it-IT" sz="2800" kern="0" dirty="0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analysis</a:t>
            </a:r>
            <a:endParaRPr lang="it-IT" sz="2800" kern="0" dirty="0" smtClean="0">
              <a:solidFill>
                <a:schemeClr val="accent2"/>
              </a:solidFill>
              <a:latin typeface="Georgia" pitchFamily="18" charset="0"/>
              <a:ea typeface="+mn-ea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Problem</a:t>
            </a:r>
            <a:r>
              <a:rPr kumimoji="0" lang="it-IT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it-IT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analysis</a:t>
            </a: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Objective</a:t>
            </a:r>
            <a:r>
              <a:rPr lang="it-IT" sz="2800" kern="0" dirty="0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analysis</a:t>
            </a:r>
            <a:endParaRPr lang="it-IT" sz="2800" kern="0" dirty="0" smtClean="0">
              <a:solidFill>
                <a:srgbClr val="000000"/>
              </a:solidFill>
              <a:latin typeface="Georgia" pitchFamily="18" charset="0"/>
              <a:ea typeface="+mn-ea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Strategy</a:t>
            </a:r>
            <a:r>
              <a:rPr lang="it-IT" sz="2800" kern="0" dirty="0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analysis</a:t>
            </a: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Proposal writer, again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256584"/>
          </a:xfrm>
        </p:spPr>
        <p:txBody>
          <a:bodyPr/>
          <a:lstStyle/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accent2"/>
                </a:solidFill>
                <a:latin typeface="Georgia" pitchFamily="18" charset="0"/>
              </a:rPr>
              <a:t>Identifying the project idea with relevant stakeholders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Analysing the funding programme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Creating the network of partners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Elaborating the proposal’s description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Elaborating the budget’s description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Checking the formal completeness of the proposal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“Managing” the proposal writing team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Sending the proposal by the deadline!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Definition of Stakeholders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individuals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people 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institutions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firms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significant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interest in the success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failure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project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either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implementers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facilitators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beneficiaries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adversaries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Steps for the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general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problem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opportunity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addressed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significant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interest in the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potential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 project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Investigate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respective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roles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interests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relative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power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capacity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participate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extent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conflict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relationships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btw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stakeholders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Items of the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following information must be collected: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Basic characteristics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Interest and how affected by the problems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Capacity and motivation to bring about change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Possible actions to address stakeholders interests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projects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are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stakeholders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’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involvement</a:t>
            </a:r>
            <a:endParaRPr lang="it-IT" sz="3600" b="1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293</Words>
  <Application>Microsoft Office PowerPoint</Application>
  <PresentationFormat>Personalizzato</PresentationFormat>
  <Paragraphs>55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Diapositiva 1</vt:lpstr>
      <vt:lpstr>Logical Framework approach</vt:lpstr>
      <vt:lpstr>Logical Framework approach steps</vt:lpstr>
      <vt:lpstr>Proposal writer, again</vt:lpstr>
      <vt:lpstr>Definition of Stakeholders</vt:lpstr>
      <vt:lpstr>Steps for the analysis</vt:lpstr>
      <vt:lpstr>Items of the analysis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122</cp:revision>
  <dcterms:modified xsi:type="dcterms:W3CDTF">2012-11-21T17:29:31Z</dcterms:modified>
</cp:coreProperties>
</file>