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82" r:id="rId2"/>
    <p:sldId id="383" r:id="rId3"/>
    <p:sldId id="386" r:id="rId4"/>
    <p:sldId id="384" r:id="rId5"/>
    <p:sldId id="387" r:id="rId6"/>
    <p:sldId id="385" r:id="rId7"/>
    <p:sldId id="388" r:id="rId8"/>
    <p:sldId id="307" r:id="rId9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28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18/12/2012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8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Work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plan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236236" cy="25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18/12/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2012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331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sufficient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produce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expected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 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latters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milestones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feasible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according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ressources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331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clearly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referred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in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responsibility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competent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performance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well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distributed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during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time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there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exaggerated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concentration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work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sequence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analised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emergency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plans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possible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in case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unexpected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difficulties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dedicated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management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envisaged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Are the intermediate and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final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reports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indicated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milestones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Work plan</a:t>
            </a:r>
          </a:p>
        </p:txBody>
      </p:sp>
      <p:sp>
        <p:nvSpPr>
          <p:cNvPr id="1536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Are 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activities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dedicated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dissemination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properly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envisaged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Does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strategy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involve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0000"/>
                </a:solidFill>
                <a:latin typeface="Georgia" pitchFamily="18" charset="0"/>
              </a:rPr>
              <a:t>territories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?</a:t>
            </a:r>
            <a:endParaRPr lang="it-IT" sz="2800" dirty="0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There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are no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results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without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activities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,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there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are no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activities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without</a:t>
            </a:r>
            <a:r>
              <a:rPr lang="it-IT" sz="32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dirty="0" err="1" smtClean="0">
                <a:solidFill>
                  <a:srgbClr val="00B0F0"/>
                </a:solidFill>
                <a:latin typeface="Georgia" pitchFamily="18" charset="0"/>
              </a:rPr>
              <a:t>resources</a:t>
            </a:r>
            <a:endParaRPr lang="it-IT" sz="32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181</Words>
  <Application>Microsoft Office PowerPoint</Application>
  <PresentationFormat>Personalizzato</PresentationFormat>
  <Paragraphs>31</Paragraphs>
  <Slides>8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Diapositiva 1</vt:lpstr>
      <vt:lpstr>Work plan</vt:lpstr>
      <vt:lpstr>Work plan</vt:lpstr>
      <vt:lpstr>Work plan</vt:lpstr>
      <vt:lpstr>Work plan</vt:lpstr>
      <vt:lpstr>Work plan</vt:lpstr>
      <vt:lpstr>Work plan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176</cp:revision>
  <dcterms:modified xsi:type="dcterms:W3CDTF">2012-12-18T07:39:23Z</dcterms:modified>
</cp:coreProperties>
</file>