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382" r:id="rId2"/>
    <p:sldId id="383" r:id="rId3"/>
    <p:sldId id="394" r:id="rId4"/>
    <p:sldId id="384" r:id="rId5"/>
    <p:sldId id="385" r:id="rId6"/>
    <p:sldId id="386" r:id="rId7"/>
    <p:sldId id="387" r:id="rId8"/>
    <p:sldId id="388" r:id="rId9"/>
    <p:sldId id="389" r:id="rId10"/>
    <p:sldId id="390" r:id="rId11"/>
    <p:sldId id="391" r:id="rId12"/>
    <p:sldId id="392" r:id="rId13"/>
    <p:sldId id="307" r:id="rId14"/>
  </p:sldIdLst>
  <p:sldSz cx="9907588" cy="6858000"/>
  <p:notesSz cx="6797675" cy="9926638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1pPr>
    <a:lvl2pPr marL="4572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2pPr>
    <a:lvl3pPr marL="9144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3pPr>
    <a:lvl4pPr marL="13716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4pPr>
    <a:lvl5pPr marL="18288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718" autoAdjust="0"/>
  </p:normalViewPr>
  <p:slideViewPr>
    <p:cSldViewPr>
      <p:cViewPr varScale="1">
        <p:scale>
          <a:sx n="69" d="100"/>
          <a:sy n="69" d="100"/>
        </p:scale>
        <p:origin x="-1254" y="-10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3127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4024FF-0D03-405E-8A72-2C580B1AF04A}" type="doc">
      <dgm:prSet loTypeId="urn:microsoft.com/office/officeart/2005/8/layout/radial5" loCatId="cycle" qsTypeId="urn:microsoft.com/office/officeart/2005/8/quickstyle/simple3" qsCatId="simple" csTypeId="urn:microsoft.com/office/officeart/2005/8/colors/accent6_2" csCatId="accent6" phldr="1"/>
      <dgm:spPr/>
      <dgm:t>
        <a:bodyPr/>
        <a:lstStyle/>
        <a:p>
          <a:endParaRPr lang="it-IT"/>
        </a:p>
      </dgm:t>
    </dgm:pt>
    <dgm:pt modelId="{DA554E6F-BF67-4CA9-8420-D2AE4A09A586}">
      <dgm:prSet phldrT="[Testo]" custT="1"/>
      <dgm:spPr>
        <a:solidFill>
          <a:schemeClr val="accent3"/>
        </a:solidFill>
      </dgm:spPr>
      <dgm:t>
        <a:bodyPr/>
        <a:lstStyle/>
        <a:p>
          <a:r>
            <a:rPr lang="it-IT" sz="1800" b="1" dirty="0" err="1" smtClean="0">
              <a:latin typeface="Georgia" pitchFamily="18" charset="0"/>
            </a:rPr>
            <a:t>Cooperation</a:t>
          </a:r>
          <a:endParaRPr lang="it-IT" sz="1800" b="1" dirty="0">
            <a:latin typeface="Georgia" pitchFamily="18" charset="0"/>
          </a:endParaRPr>
        </a:p>
      </dgm:t>
    </dgm:pt>
    <dgm:pt modelId="{88E2A760-0A6B-4899-95EE-761492746BE1}" type="parTrans" cxnId="{FAD7FD31-9C74-403C-96BC-88CEDE702AD5}">
      <dgm:prSet/>
      <dgm:spPr/>
      <dgm:t>
        <a:bodyPr/>
        <a:lstStyle/>
        <a:p>
          <a:endParaRPr lang="it-IT" b="1">
            <a:latin typeface="Georgia" pitchFamily="18" charset="0"/>
          </a:endParaRPr>
        </a:p>
      </dgm:t>
    </dgm:pt>
    <dgm:pt modelId="{A91EA7F0-F3AF-4688-8B7C-C21B744D83F0}" type="sibTrans" cxnId="{FAD7FD31-9C74-403C-96BC-88CEDE702AD5}">
      <dgm:prSet/>
      <dgm:spPr/>
      <dgm:t>
        <a:bodyPr/>
        <a:lstStyle/>
        <a:p>
          <a:endParaRPr lang="it-IT" b="1">
            <a:latin typeface="Georgia" pitchFamily="18" charset="0"/>
          </a:endParaRPr>
        </a:p>
      </dgm:t>
    </dgm:pt>
    <dgm:pt modelId="{195D16EA-C961-4A02-9E50-4F2F9E572283}">
      <dgm:prSet phldrT="[Testo]" custT="1"/>
      <dgm:spPr/>
      <dgm:t>
        <a:bodyPr/>
        <a:lstStyle/>
        <a:p>
          <a:r>
            <a:rPr lang="it-IT" sz="1600" b="1" dirty="0" err="1" smtClean="0">
              <a:latin typeface="Georgia" pitchFamily="18" charset="0"/>
            </a:rPr>
            <a:t>Development</a:t>
          </a:r>
          <a:endParaRPr lang="it-IT" sz="1600" b="1" dirty="0" smtClean="0">
            <a:latin typeface="Georgia" pitchFamily="18" charset="0"/>
          </a:endParaRPr>
        </a:p>
      </dgm:t>
    </dgm:pt>
    <dgm:pt modelId="{0B142367-D3F7-43FA-B600-598276B8E2C4}" type="parTrans" cxnId="{9916C3AE-F8EA-4B73-896D-74B34AF32CFB}">
      <dgm:prSet/>
      <dgm:spPr/>
      <dgm:t>
        <a:bodyPr/>
        <a:lstStyle/>
        <a:p>
          <a:endParaRPr lang="it-IT" b="1">
            <a:latin typeface="Georgia" pitchFamily="18" charset="0"/>
          </a:endParaRPr>
        </a:p>
      </dgm:t>
    </dgm:pt>
    <dgm:pt modelId="{0F563E06-1BE6-412C-8705-EEF0B48B9FFB}" type="sibTrans" cxnId="{9916C3AE-F8EA-4B73-896D-74B34AF32CFB}">
      <dgm:prSet/>
      <dgm:spPr/>
      <dgm:t>
        <a:bodyPr/>
        <a:lstStyle/>
        <a:p>
          <a:endParaRPr lang="it-IT" b="1">
            <a:latin typeface="Georgia" pitchFamily="18" charset="0"/>
          </a:endParaRPr>
        </a:p>
      </dgm:t>
    </dgm:pt>
    <dgm:pt modelId="{26D5A4A6-61AE-4F19-A1FE-C9AD7021FB43}">
      <dgm:prSet phldrT="[Testo]" custT="1"/>
      <dgm:spPr/>
      <dgm:t>
        <a:bodyPr/>
        <a:lstStyle/>
        <a:p>
          <a:r>
            <a:rPr lang="it-IT" sz="1600" b="1" dirty="0" err="1" smtClean="0">
              <a:latin typeface="Georgia" pitchFamily="18" charset="0"/>
            </a:rPr>
            <a:t>Strategy</a:t>
          </a:r>
          <a:r>
            <a:rPr lang="it-IT" sz="1600" b="1" dirty="0" smtClean="0">
              <a:latin typeface="Georgia" pitchFamily="18" charset="0"/>
            </a:rPr>
            <a:t> </a:t>
          </a:r>
          <a:r>
            <a:rPr lang="it-IT" sz="1600" b="1" dirty="0" err="1" smtClean="0">
              <a:latin typeface="Georgia" pitchFamily="18" charset="0"/>
            </a:rPr>
            <a:t>to</a:t>
          </a:r>
          <a:r>
            <a:rPr lang="it-IT" sz="1600" b="1" dirty="0" smtClean="0">
              <a:latin typeface="Georgia" pitchFamily="18" charset="0"/>
            </a:rPr>
            <a:t> reduce common </a:t>
          </a:r>
          <a:r>
            <a:rPr lang="it-IT" sz="1600" b="1" dirty="0" err="1" smtClean="0">
              <a:latin typeface="Georgia" pitchFamily="18" charset="0"/>
            </a:rPr>
            <a:t>problems</a:t>
          </a:r>
          <a:endParaRPr lang="it-IT" sz="1600" b="1" dirty="0">
            <a:latin typeface="Georgia" pitchFamily="18" charset="0"/>
          </a:endParaRPr>
        </a:p>
      </dgm:t>
    </dgm:pt>
    <dgm:pt modelId="{022995E8-F9C3-46CA-9EC6-24360B70F3C8}" type="parTrans" cxnId="{56CBB0FE-57CB-4CE2-82C9-EB82815862CA}">
      <dgm:prSet/>
      <dgm:spPr/>
      <dgm:t>
        <a:bodyPr/>
        <a:lstStyle/>
        <a:p>
          <a:endParaRPr lang="it-IT" b="1">
            <a:latin typeface="Georgia" pitchFamily="18" charset="0"/>
          </a:endParaRPr>
        </a:p>
      </dgm:t>
    </dgm:pt>
    <dgm:pt modelId="{DCE6AE22-7EE4-4078-9F0D-67B10082C84B}" type="sibTrans" cxnId="{56CBB0FE-57CB-4CE2-82C9-EB82815862CA}">
      <dgm:prSet/>
      <dgm:spPr/>
      <dgm:t>
        <a:bodyPr/>
        <a:lstStyle/>
        <a:p>
          <a:endParaRPr lang="it-IT" b="1">
            <a:latin typeface="Georgia" pitchFamily="18" charset="0"/>
          </a:endParaRPr>
        </a:p>
      </dgm:t>
    </dgm:pt>
    <dgm:pt modelId="{61A31CAA-0E4C-426C-835E-9D27C5F37A47}">
      <dgm:prSet phldrT="[Testo]" custT="1"/>
      <dgm:spPr/>
      <dgm:t>
        <a:bodyPr/>
        <a:lstStyle/>
        <a:p>
          <a:r>
            <a:rPr lang="it-IT" sz="1600" b="1" dirty="0" smtClean="0">
              <a:latin typeface="Georgia" pitchFamily="18" charset="0"/>
            </a:rPr>
            <a:t>Improvement of competencies</a:t>
          </a:r>
          <a:endParaRPr lang="it-IT" sz="1600" b="1" dirty="0">
            <a:latin typeface="Georgia" pitchFamily="18" charset="0"/>
          </a:endParaRPr>
        </a:p>
      </dgm:t>
    </dgm:pt>
    <dgm:pt modelId="{65C2DFA4-9927-4D8C-81A7-C533BC168613}" type="parTrans" cxnId="{DBA8D46F-4D59-4C55-8382-4CD7F5674177}">
      <dgm:prSet/>
      <dgm:spPr/>
      <dgm:t>
        <a:bodyPr/>
        <a:lstStyle/>
        <a:p>
          <a:endParaRPr lang="it-IT" b="1">
            <a:latin typeface="Georgia" pitchFamily="18" charset="0"/>
          </a:endParaRPr>
        </a:p>
      </dgm:t>
    </dgm:pt>
    <dgm:pt modelId="{BDE03E98-68AB-4957-9A7C-01A25E50AB91}" type="sibTrans" cxnId="{DBA8D46F-4D59-4C55-8382-4CD7F5674177}">
      <dgm:prSet/>
      <dgm:spPr/>
      <dgm:t>
        <a:bodyPr/>
        <a:lstStyle/>
        <a:p>
          <a:endParaRPr lang="it-IT" b="1">
            <a:latin typeface="Georgia" pitchFamily="18" charset="0"/>
          </a:endParaRPr>
        </a:p>
      </dgm:t>
    </dgm:pt>
    <dgm:pt modelId="{6C212429-E07C-49F6-8920-FCB26C7937AB}">
      <dgm:prSet phldrT="[Testo]" custT="1"/>
      <dgm:spPr/>
      <dgm:t>
        <a:bodyPr/>
        <a:lstStyle/>
        <a:p>
          <a:r>
            <a:rPr lang="it-IT" sz="1600" b="1" dirty="0" smtClean="0">
              <a:latin typeface="Georgia" pitchFamily="18" charset="0"/>
            </a:rPr>
            <a:t>Exchange of practices</a:t>
          </a:r>
          <a:endParaRPr lang="it-IT" sz="1600" b="1" dirty="0">
            <a:latin typeface="Georgia" pitchFamily="18" charset="0"/>
          </a:endParaRPr>
        </a:p>
      </dgm:t>
    </dgm:pt>
    <dgm:pt modelId="{2DBBB3C5-F7B1-4B82-B543-60F7B9B799AA}" type="parTrans" cxnId="{42804395-DEAC-4D22-96F5-3362B00D1BC2}">
      <dgm:prSet/>
      <dgm:spPr/>
      <dgm:t>
        <a:bodyPr/>
        <a:lstStyle/>
        <a:p>
          <a:endParaRPr lang="it-IT" b="1">
            <a:latin typeface="Georgia" pitchFamily="18" charset="0"/>
          </a:endParaRPr>
        </a:p>
      </dgm:t>
    </dgm:pt>
    <dgm:pt modelId="{0FBBE784-952B-46B4-A512-9D5EC0C89B14}" type="sibTrans" cxnId="{42804395-DEAC-4D22-96F5-3362B00D1BC2}">
      <dgm:prSet/>
      <dgm:spPr/>
      <dgm:t>
        <a:bodyPr/>
        <a:lstStyle/>
        <a:p>
          <a:endParaRPr lang="it-IT" b="1">
            <a:latin typeface="Georgia" pitchFamily="18" charset="0"/>
          </a:endParaRPr>
        </a:p>
      </dgm:t>
    </dgm:pt>
    <dgm:pt modelId="{F1592DF9-A45D-4CC3-A8C2-CB1A739CC519}">
      <dgm:prSet custT="1"/>
      <dgm:spPr/>
      <dgm:t>
        <a:bodyPr/>
        <a:lstStyle/>
        <a:p>
          <a:r>
            <a:rPr lang="it-IT" sz="1600" b="1" dirty="0" err="1" smtClean="0">
              <a:latin typeface="Georgia" pitchFamily="18" charset="0"/>
            </a:rPr>
            <a:t>Pilot</a:t>
          </a:r>
          <a:endParaRPr lang="it-IT" sz="1600" b="1" dirty="0">
            <a:latin typeface="Georgia" pitchFamily="18" charset="0"/>
          </a:endParaRPr>
        </a:p>
      </dgm:t>
    </dgm:pt>
    <dgm:pt modelId="{6191B33A-68AC-4FA0-876B-D81A025C290D}" type="parTrans" cxnId="{87B41A83-D235-4C5F-B046-04676BC514D5}">
      <dgm:prSet/>
      <dgm:spPr/>
      <dgm:t>
        <a:bodyPr/>
        <a:lstStyle/>
        <a:p>
          <a:endParaRPr lang="it-IT" b="1">
            <a:latin typeface="Georgia" pitchFamily="18" charset="0"/>
          </a:endParaRPr>
        </a:p>
      </dgm:t>
    </dgm:pt>
    <dgm:pt modelId="{7526714D-ED0A-41CD-9C06-B48055D2EA4D}" type="sibTrans" cxnId="{87B41A83-D235-4C5F-B046-04676BC514D5}">
      <dgm:prSet/>
      <dgm:spPr/>
      <dgm:t>
        <a:bodyPr/>
        <a:lstStyle/>
        <a:p>
          <a:endParaRPr lang="it-IT" b="1">
            <a:latin typeface="Georgia" pitchFamily="18" charset="0"/>
          </a:endParaRPr>
        </a:p>
      </dgm:t>
    </dgm:pt>
    <dgm:pt modelId="{4ABFB143-0DD5-4C2E-802A-A18913D68BF4}">
      <dgm:prSet custT="1"/>
      <dgm:spPr/>
      <dgm:t>
        <a:bodyPr/>
        <a:lstStyle/>
        <a:p>
          <a:r>
            <a:rPr lang="it-IT" sz="1600" b="1" dirty="0" smtClean="0">
              <a:latin typeface="Georgia" pitchFamily="18" charset="0"/>
            </a:rPr>
            <a:t>Relationships and networks</a:t>
          </a:r>
          <a:endParaRPr lang="it-IT" sz="1600" b="1" dirty="0">
            <a:latin typeface="Georgia" pitchFamily="18" charset="0"/>
          </a:endParaRPr>
        </a:p>
      </dgm:t>
    </dgm:pt>
    <dgm:pt modelId="{86FF7D13-AE24-4B96-A8BD-C3153E8C321E}" type="parTrans" cxnId="{1C4EF45A-437C-44F1-8A4F-09463AE06A46}">
      <dgm:prSet/>
      <dgm:spPr/>
      <dgm:t>
        <a:bodyPr/>
        <a:lstStyle/>
        <a:p>
          <a:endParaRPr lang="it-IT" b="1">
            <a:latin typeface="Georgia" pitchFamily="18" charset="0"/>
          </a:endParaRPr>
        </a:p>
      </dgm:t>
    </dgm:pt>
    <dgm:pt modelId="{3674BF2E-3B99-4F36-8276-C88F0E758D8C}" type="sibTrans" cxnId="{1C4EF45A-437C-44F1-8A4F-09463AE06A46}">
      <dgm:prSet/>
      <dgm:spPr/>
      <dgm:t>
        <a:bodyPr/>
        <a:lstStyle/>
        <a:p>
          <a:endParaRPr lang="it-IT" b="1">
            <a:latin typeface="Georgia" pitchFamily="18" charset="0"/>
          </a:endParaRPr>
        </a:p>
      </dgm:t>
    </dgm:pt>
    <dgm:pt modelId="{5279BF51-CAB1-4C61-8A4A-40851BD7C43D}" type="pres">
      <dgm:prSet presAssocID="{AD4024FF-0D03-405E-8A72-2C580B1AF04A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7A88EA60-8508-47CE-891B-1F694C9EB07C}" type="pres">
      <dgm:prSet presAssocID="{DA554E6F-BF67-4CA9-8420-D2AE4A09A586}" presName="centerShape" presStyleLbl="node0" presStyleIdx="0" presStyleCnt="1" custScaleX="172526" custScaleY="109485"/>
      <dgm:spPr>
        <a:prstGeom prst="ellipse">
          <a:avLst/>
        </a:prstGeom>
      </dgm:spPr>
      <dgm:t>
        <a:bodyPr/>
        <a:lstStyle/>
        <a:p>
          <a:endParaRPr lang="it-IT"/>
        </a:p>
      </dgm:t>
    </dgm:pt>
    <dgm:pt modelId="{B787A183-F17E-422C-B958-DE9A1EFDB1E3}" type="pres">
      <dgm:prSet presAssocID="{0B142367-D3F7-43FA-B600-598276B8E2C4}" presName="parTrans" presStyleLbl="sibTrans2D1" presStyleIdx="0" presStyleCnt="6"/>
      <dgm:spPr/>
      <dgm:t>
        <a:bodyPr/>
        <a:lstStyle/>
        <a:p>
          <a:endParaRPr lang="it-IT"/>
        </a:p>
      </dgm:t>
    </dgm:pt>
    <dgm:pt modelId="{754034BE-13A9-4F41-B44C-E59060B827FB}" type="pres">
      <dgm:prSet presAssocID="{0B142367-D3F7-43FA-B600-598276B8E2C4}" presName="connectorText" presStyleLbl="sibTrans2D1" presStyleIdx="0" presStyleCnt="6"/>
      <dgm:spPr/>
      <dgm:t>
        <a:bodyPr/>
        <a:lstStyle/>
        <a:p>
          <a:endParaRPr lang="it-IT"/>
        </a:p>
      </dgm:t>
    </dgm:pt>
    <dgm:pt modelId="{16C2C9EA-3DED-4B71-9C0E-71D343222740}" type="pres">
      <dgm:prSet presAssocID="{195D16EA-C961-4A02-9E50-4F2F9E572283}" presName="node" presStyleLbl="node1" presStyleIdx="0" presStyleCnt="6" custScaleX="220435" custScaleY="74861" custRadScaleRad="97048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160E170-FCE8-4108-B590-61AB9A0E6768}" type="pres">
      <dgm:prSet presAssocID="{6191B33A-68AC-4FA0-876B-D81A025C290D}" presName="parTrans" presStyleLbl="sibTrans2D1" presStyleIdx="1" presStyleCnt="6" custLinFactNeighborY="-7413"/>
      <dgm:spPr/>
      <dgm:t>
        <a:bodyPr/>
        <a:lstStyle/>
        <a:p>
          <a:endParaRPr lang="it-IT"/>
        </a:p>
      </dgm:t>
    </dgm:pt>
    <dgm:pt modelId="{B90E1560-E2E5-4C7B-87C4-9E4E1E85C71E}" type="pres">
      <dgm:prSet presAssocID="{6191B33A-68AC-4FA0-876B-D81A025C290D}" presName="connectorText" presStyleLbl="sibTrans2D1" presStyleIdx="1" presStyleCnt="6"/>
      <dgm:spPr/>
      <dgm:t>
        <a:bodyPr/>
        <a:lstStyle/>
        <a:p>
          <a:endParaRPr lang="it-IT"/>
        </a:p>
      </dgm:t>
    </dgm:pt>
    <dgm:pt modelId="{F006543A-ABCF-4CBF-9EC9-40CAACDA47AC}" type="pres">
      <dgm:prSet presAssocID="{F1592DF9-A45D-4CC3-A8C2-CB1A739CC519}" presName="node" presStyleLbl="node1" presStyleIdx="1" presStyleCnt="6" custScaleX="220435" custScaleY="74861" custRadScaleRad="160035" custRadScaleInc="48427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5526284-69C6-47E5-8079-52E59856F86B}" type="pres">
      <dgm:prSet presAssocID="{022995E8-F9C3-46CA-9EC6-24360B70F3C8}" presName="parTrans" presStyleLbl="sibTrans2D1" presStyleIdx="2" presStyleCnt="6" custLinFactNeighborY="4289"/>
      <dgm:spPr/>
      <dgm:t>
        <a:bodyPr/>
        <a:lstStyle/>
        <a:p>
          <a:endParaRPr lang="it-IT"/>
        </a:p>
      </dgm:t>
    </dgm:pt>
    <dgm:pt modelId="{F1926537-0426-466A-9D99-EEA15910B948}" type="pres">
      <dgm:prSet presAssocID="{022995E8-F9C3-46CA-9EC6-24360B70F3C8}" presName="connectorText" presStyleLbl="sibTrans2D1" presStyleIdx="2" presStyleCnt="6"/>
      <dgm:spPr/>
      <dgm:t>
        <a:bodyPr/>
        <a:lstStyle/>
        <a:p>
          <a:endParaRPr lang="it-IT"/>
        </a:p>
      </dgm:t>
    </dgm:pt>
    <dgm:pt modelId="{9AF840E6-CEFB-4851-A091-86139664537F}" type="pres">
      <dgm:prSet presAssocID="{26D5A4A6-61AE-4F19-A1FE-C9AD7021FB43}" presName="node" presStyleLbl="node1" presStyleIdx="2" presStyleCnt="6" custScaleX="220435" custScaleY="74861" custRadScaleRad="159669" custRadScaleInc="-5003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CF00A61-25E0-47A3-A875-6B66CE2069F7}" type="pres">
      <dgm:prSet presAssocID="{65C2DFA4-9927-4D8C-81A7-C533BC168613}" presName="parTrans" presStyleLbl="sibTrans2D1" presStyleIdx="3" presStyleCnt="6"/>
      <dgm:spPr/>
      <dgm:t>
        <a:bodyPr/>
        <a:lstStyle/>
        <a:p>
          <a:endParaRPr lang="it-IT"/>
        </a:p>
      </dgm:t>
    </dgm:pt>
    <dgm:pt modelId="{8BF550FC-C86C-4471-A879-B80DF9324A4D}" type="pres">
      <dgm:prSet presAssocID="{65C2DFA4-9927-4D8C-81A7-C533BC168613}" presName="connectorText" presStyleLbl="sibTrans2D1" presStyleIdx="3" presStyleCnt="6"/>
      <dgm:spPr/>
      <dgm:t>
        <a:bodyPr/>
        <a:lstStyle/>
        <a:p>
          <a:endParaRPr lang="it-IT"/>
        </a:p>
      </dgm:t>
    </dgm:pt>
    <dgm:pt modelId="{41CE5EAA-8174-4096-829A-28CBA43B3173}" type="pres">
      <dgm:prSet presAssocID="{61A31CAA-0E4C-426C-835E-9D27C5F37A47}" presName="node" presStyleLbl="node1" presStyleIdx="3" presStyleCnt="6" custScaleX="220435" custScaleY="74861" custRadScaleRad="9969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64D419E-FEE8-4B2A-8C30-D48D2339D392}" type="pres">
      <dgm:prSet presAssocID="{2DBBB3C5-F7B1-4B82-B543-60F7B9B799AA}" presName="parTrans" presStyleLbl="sibTrans2D1" presStyleIdx="4" presStyleCnt="6" custLinFactNeighborY="4289"/>
      <dgm:spPr/>
      <dgm:t>
        <a:bodyPr/>
        <a:lstStyle/>
        <a:p>
          <a:endParaRPr lang="it-IT"/>
        </a:p>
      </dgm:t>
    </dgm:pt>
    <dgm:pt modelId="{0A118B3B-5AB7-4DD8-83BE-AB53B07549A6}" type="pres">
      <dgm:prSet presAssocID="{2DBBB3C5-F7B1-4B82-B543-60F7B9B799AA}" presName="connectorText" presStyleLbl="sibTrans2D1" presStyleIdx="4" presStyleCnt="6"/>
      <dgm:spPr/>
      <dgm:t>
        <a:bodyPr/>
        <a:lstStyle/>
        <a:p>
          <a:endParaRPr lang="it-IT"/>
        </a:p>
      </dgm:t>
    </dgm:pt>
    <dgm:pt modelId="{7EDACFB2-47BB-4933-9D6F-23309C2B63B5}" type="pres">
      <dgm:prSet presAssocID="{6C212429-E07C-49F6-8920-FCB26C7937AB}" presName="node" presStyleLbl="node1" presStyleIdx="4" presStyleCnt="6" custScaleX="220435" custScaleY="74861" custRadScaleRad="160576" custRadScaleInc="5032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B1B318E-A826-4D89-A490-ED6BFC2DBFA7}" type="pres">
      <dgm:prSet presAssocID="{86FF7D13-AE24-4B96-A8BD-C3153E8C321E}" presName="parTrans" presStyleLbl="sibTrans2D1" presStyleIdx="5" presStyleCnt="6" custLinFactNeighborY="-7154"/>
      <dgm:spPr/>
      <dgm:t>
        <a:bodyPr/>
        <a:lstStyle/>
        <a:p>
          <a:endParaRPr lang="it-IT"/>
        </a:p>
      </dgm:t>
    </dgm:pt>
    <dgm:pt modelId="{20978649-781E-4F43-B8F0-00CE9A34C44E}" type="pres">
      <dgm:prSet presAssocID="{86FF7D13-AE24-4B96-A8BD-C3153E8C321E}" presName="connectorText" presStyleLbl="sibTrans2D1" presStyleIdx="5" presStyleCnt="6"/>
      <dgm:spPr/>
      <dgm:t>
        <a:bodyPr/>
        <a:lstStyle/>
        <a:p>
          <a:endParaRPr lang="it-IT"/>
        </a:p>
      </dgm:t>
    </dgm:pt>
    <dgm:pt modelId="{0EE70A01-FD3D-4F8A-B169-D2A74AE0DCAB}" type="pres">
      <dgm:prSet presAssocID="{4ABFB143-0DD5-4C2E-802A-A18913D68BF4}" presName="node" presStyleLbl="node1" presStyleIdx="5" presStyleCnt="6" custScaleX="220435" custScaleY="74861" custRadScaleRad="160965" custRadScaleInc="-48617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8F0009F5-10C2-4AD9-9951-85334F11C310}" type="presOf" srcId="{86FF7D13-AE24-4B96-A8BD-C3153E8C321E}" destId="{AB1B318E-A826-4D89-A490-ED6BFC2DBFA7}" srcOrd="0" destOrd="0" presId="urn:microsoft.com/office/officeart/2005/8/layout/radial5"/>
    <dgm:cxn modelId="{EBCDF995-BE46-492A-A93B-10C8265C79EB}" type="presOf" srcId="{86FF7D13-AE24-4B96-A8BD-C3153E8C321E}" destId="{20978649-781E-4F43-B8F0-00CE9A34C44E}" srcOrd="1" destOrd="0" presId="urn:microsoft.com/office/officeart/2005/8/layout/radial5"/>
    <dgm:cxn modelId="{746EA1B2-B1EA-4C29-AF62-1CDB963F7857}" type="presOf" srcId="{4ABFB143-0DD5-4C2E-802A-A18913D68BF4}" destId="{0EE70A01-FD3D-4F8A-B169-D2A74AE0DCAB}" srcOrd="0" destOrd="0" presId="urn:microsoft.com/office/officeart/2005/8/layout/radial5"/>
    <dgm:cxn modelId="{42804395-DEAC-4D22-96F5-3362B00D1BC2}" srcId="{DA554E6F-BF67-4CA9-8420-D2AE4A09A586}" destId="{6C212429-E07C-49F6-8920-FCB26C7937AB}" srcOrd="4" destOrd="0" parTransId="{2DBBB3C5-F7B1-4B82-B543-60F7B9B799AA}" sibTransId="{0FBBE784-952B-46B4-A512-9D5EC0C89B14}"/>
    <dgm:cxn modelId="{56CBB0FE-57CB-4CE2-82C9-EB82815862CA}" srcId="{DA554E6F-BF67-4CA9-8420-D2AE4A09A586}" destId="{26D5A4A6-61AE-4F19-A1FE-C9AD7021FB43}" srcOrd="2" destOrd="0" parTransId="{022995E8-F9C3-46CA-9EC6-24360B70F3C8}" sibTransId="{DCE6AE22-7EE4-4078-9F0D-67B10082C84B}"/>
    <dgm:cxn modelId="{C163DF76-E052-41A9-8CB6-92ADED3C9430}" type="presOf" srcId="{F1592DF9-A45D-4CC3-A8C2-CB1A739CC519}" destId="{F006543A-ABCF-4CBF-9EC9-40CAACDA47AC}" srcOrd="0" destOrd="0" presId="urn:microsoft.com/office/officeart/2005/8/layout/radial5"/>
    <dgm:cxn modelId="{B65A36A7-A20A-4324-8BF4-21E8A79C86AE}" type="presOf" srcId="{6C212429-E07C-49F6-8920-FCB26C7937AB}" destId="{7EDACFB2-47BB-4933-9D6F-23309C2B63B5}" srcOrd="0" destOrd="0" presId="urn:microsoft.com/office/officeart/2005/8/layout/radial5"/>
    <dgm:cxn modelId="{C2BB9D85-E5B1-4A23-ACC2-4A3BECDF8FE8}" type="presOf" srcId="{65C2DFA4-9927-4D8C-81A7-C533BC168613}" destId="{7CF00A61-25E0-47A3-A875-6B66CE2069F7}" srcOrd="0" destOrd="0" presId="urn:microsoft.com/office/officeart/2005/8/layout/radial5"/>
    <dgm:cxn modelId="{551EC2A8-DCBB-4512-9F1A-DD5E25B27139}" type="presOf" srcId="{022995E8-F9C3-46CA-9EC6-24360B70F3C8}" destId="{F1926537-0426-466A-9D99-EEA15910B948}" srcOrd="1" destOrd="0" presId="urn:microsoft.com/office/officeart/2005/8/layout/radial5"/>
    <dgm:cxn modelId="{87B41A83-D235-4C5F-B046-04676BC514D5}" srcId="{DA554E6F-BF67-4CA9-8420-D2AE4A09A586}" destId="{F1592DF9-A45D-4CC3-A8C2-CB1A739CC519}" srcOrd="1" destOrd="0" parTransId="{6191B33A-68AC-4FA0-876B-D81A025C290D}" sibTransId="{7526714D-ED0A-41CD-9C06-B48055D2EA4D}"/>
    <dgm:cxn modelId="{4917806E-12F4-4094-95F6-411EC52EE6C9}" type="presOf" srcId="{AD4024FF-0D03-405E-8A72-2C580B1AF04A}" destId="{5279BF51-CAB1-4C61-8A4A-40851BD7C43D}" srcOrd="0" destOrd="0" presId="urn:microsoft.com/office/officeart/2005/8/layout/radial5"/>
    <dgm:cxn modelId="{86A78DB3-757D-44F9-9A28-2DB781ADD4A8}" type="presOf" srcId="{6191B33A-68AC-4FA0-876B-D81A025C290D}" destId="{B90E1560-E2E5-4C7B-87C4-9E4E1E85C71E}" srcOrd="1" destOrd="0" presId="urn:microsoft.com/office/officeart/2005/8/layout/radial5"/>
    <dgm:cxn modelId="{FAD7FD31-9C74-403C-96BC-88CEDE702AD5}" srcId="{AD4024FF-0D03-405E-8A72-2C580B1AF04A}" destId="{DA554E6F-BF67-4CA9-8420-D2AE4A09A586}" srcOrd="0" destOrd="0" parTransId="{88E2A760-0A6B-4899-95EE-761492746BE1}" sibTransId="{A91EA7F0-F3AF-4688-8B7C-C21B744D83F0}"/>
    <dgm:cxn modelId="{36579759-F052-469D-B9D5-8579504DBE03}" type="presOf" srcId="{26D5A4A6-61AE-4F19-A1FE-C9AD7021FB43}" destId="{9AF840E6-CEFB-4851-A091-86139664537F}" srcOrd="0" destOrd="0" presId="urn:microsoft.com/office/officeart/2005/8/layout/radial5"/>
    <dgm:cxn modelId="{7FE5B58A-D6BF-4079-A2DA-E92B1D07C762}" type="presOf" srcId="{022995E8-F9C3-46CA-9EC6-24360B70F3C8}" destId="{B5526284-69C6-47E5-8079-52E59856F86B}" srcOrd="0" destOrd="0" presId="urn:microsoft.com/office/officeart/2005/8/layout/radial5"/>
    <dgm:cxn modelId="{46B5FD83-6968-414F-8A5C-CA4A85341718}" type="presOf" srcId="{0B142367-D3F7-43FA-B600-598276B8E2C4}" destId="{B787A183-F17E-422C-B958-DE9A1EFDB1E3}" srcOrd="0" destOrd="0" presId="urn:microsoft.com/office/officeart/2005/8/layout/radial5"/>
    <dgm:cxn modelId="{016CC5B5-0FB5-4099-AC53-6EF865E6C981}" type="presOf" srcId="{61A31CAA-0E4C-426C-835E-9D27C5F37A47}" destId="{41CE5EAA-8174-4096-829A-28CBA43B3173}" srcOrd="0" destOrd="0" presId="urn:microsoft.com/office/officeart/2005/8/layout/radial5"/>
    <dgm:cxn modelId="{DBA8D46F-4D59-4C55-8382-4CD7F5674177}" srcId="{DA554E6F-BF67-4CA9-8420-D2AE4A09A586}" destId="{61A31CAA-0E4C-426C-835E-9D27C5F37A47}" srcOrd="3" destOrd="0" parTransId="{65C2DFA4-9927-4D8C-81A7-C533BC168613}" sibTransId="{BDE03E98-68AB-4957-9A7C-01A25E50AB91}"/>
    <dgm:cxn modelId="{1C4EF45A-437C-44F1-8A4F-09463AE06A46}" srcId="{DA554E6F-BF67-4CA9-8420-D2AE4A09A586}" destId="{4ABFB143-0DD5-4C2E-802A-A18913D68BF4}" srcOrd="5" destOrd="0" parTransId="{86FF7D13-AE24-4B96-A8BD-C3153E8C321E}" sibTransId="{3674BF2E-3B99-4F36-8276-C88F0E758D8C}"/>
    <dgm:cxn modelId="{996F3517-B4F9-4721-8557-6CA234F1E464}" type="presOf" srcId="{2DBBB3C5-F7B1-4B82-B543-60F7B9B799AA}" destId="{864D419E-FEE8-4B2A-8C30-D48D2339D392}" srcOrd="0" destOrd="0" presId="urn:microsoft.com/office/officeart/2005/8/layout/radial5"/>
    <dgm:cxn modelId="{18303205-05D0-482F-9F4F-263D9E2BB537}" type="presOf" srcId="{DA554E6F-BF67-4CA9-8420-D2AE4A09A586}" destId="{7A88EA60-8508-47CE-891B-1F694C9EB07C}" srcOrd="0" destOrd="0" presId="urn:microsoft.com/office/officeart/2005/8/layout/radial5"/>
    <dgm:cxn modelId="{EF8FE059-057A-4E67-8B77-CD9976078C96}" type="presOf" srcId="{195D16EA-C961-4A02-9E50-4F2F9E572283}" destId="{16C2C9EA-3DED-4B71-9C0E-71D343222740}" srcOrd="0" destOrd="0" presId="urn:microsoft.com/office/officeart/2005/8/layout/radial5"/>
    <dgm:cxn modelId="{22DC2982-D8A5-4536-93DD-A130E4BE2A87}" type="presOf" srcId="{0B142367-D3F7-43FA-B600-598276B8E2C4}" destId="{754034BE-13A9-4F41-B44C-E59060B827FB}" srcOrd="1" destOrd="0" presId="urn:microsoft.com/office/officeart/2005/8/layout/radial5"/>
    <dgm:cxn modelId="{58346A08-2567-41B9-AB3C-61092EFDEBAA}" type="presOf" srcId="{65C2DFA4-9927-4D8C-81A7-C533BC168613}" destId="{8BF550FC-C86C-4471-A879-B80DF9324A4D}" srcOrd="1" destOrd="0" presId="urn:microsoft.com/office/officeart/2005/8/layout/radial5"/>
    <dgm:cxn modelId="{8F72311D-AFC7-48F8-9D2D-E593FDCCF274}" type="presOf" srcId="{2DBBB3C5-F7B1-4B82-B543-60F7B9B799AA}" destId="{0A118B3B-5AB7-4DD8-83BE-AB53B07549A6}" srcOrd="1" destOrd="0" presId="urn:microsoft.com/office/officeart/2005/8/layout/radial5"/>
    <dgm:cxn modelId="{7A5CFC8F-FEDF-4A66-B2F2-F6919DC65455}" type="presOf" srcId="{6191B33A-68AC-4FA0-876B-D81A025C290D}" destId="{5160E170-FCE8-4108-B590-61AB9A0E6768}" srcOrd="0" destOrd="0" presId="urn:microsoft.com/office/officeart/2005/8/layout/radial5"/>
    <dgm:cxn modelId="{9916C3AE-F8EA-4B73-896D-74B34AF32CFB}" srcId="{DA554E6F-BF67-4CA9-8420-D2AE4A09A586}" destId="{195D16EA-C961-4A02-9E50-4F2F9E572283}" srcOrd="0" destOrd="0" parTransId="{0B142367-D3F7-43FA-B600-598276B8E2C4}" sibTransId="{0F563E06-1BE6-412C-8705-EEF0B48B9FFB}"/>
    <dgm:cxn modelId="{834E6DBA-9470-48FD-9381-925A014FD720}" type="presParOf" srcId="{5279BF51-CAB1-4C61-8A4A-40851BD7C43D}" destId="{7A88EA60-8508-47CE-891B-1F694C9EB07C}" srcOrd="0" destOrd="0" presId="urn:microsoft.com/office/officeart/2005/8/layout/radial5"/>
    <dgm:cxn modelId="{E7E0E4AF-B553-4185-BFA6-9A2C563EB253}" type="presParOf" srcId="{5279BF51-CAB1-4C61-8A4A-40851BD7C43D}" destId="{B787A183-F17E-422C-B958-DE9A1EFDB1E3}" srcOrd="1" destOrd="0" presId="urn:microsoft.com/office/officeart/2005/8/layout/radial5"/>
    <dgm:cxn modelId="{F4A1CF4A-21BE-43ED-9755-AFA62F19FE0F}" type="presParOf" srcId="{B787A183-F17E-422C-B958-DE9A1EFDB1E3}" destId="{754034BE-13A9-4F41-B44C-E59060B827FB}" srcOrd="0" destOrd="0" presId="urn:microsoft.com/office/officeart/2005/8/layout/radial5"/>
    <dgm:cxn modelId="{A14A8AC5-518E-4F1B-AD5D-99E5FF4F97BF}" type="presParOf" srcId="{5279BF51-CAB1-4C61-8A4A-40851BD7C43D}" destId="{16C2C9EA-3DED-4B71-9C0E-71D343222740}" srcOrd="2" destOrd="0" presId="urn:microsoft.com/office/officeart/2005/8/layout/radial5"/>
    <dgm:cxn modelId="{B805C4E1-D91C-4C99-B15A-8522B91B089B}" type="presParOf" srcId="{5279BF51-CAB1-4C61-8A4A-40851BD7C43D}" destId="{5160E170-FCE8-4108-B590-61AB9A0E6768}" srcOrd="3" destOrd="0" presId="urn:microsoft.com/office/officeart/2005/8/layout/radial5"/>
    <dgm:cxn modelId="{FCE9177A-3F98-416F-8E67-D4BADCE5E9C4}" type="presParOf" srcId="{5160E170-FCE8-4108-B590-61AB9A0E6768}" destId="{B90E1560-E2E5-4C7B-87C4-9E4E1E85C71E}" srcOrd="0" destOrd="0" presId="urn:microsoft.com/office/officeart/2005/8/layout/radial5"/>
    <dgm:cxn modelId="{AF1A868C-2AED-49A7-9C16-E33C83F9B3BE}" type="presParOf" srcId="{5279BF51-CAB1-4C61-8A4A-40851BD7C43D}" destId="{F006543A-ABCF-4CBF-9EC9-40CAACDA47AC}" srcOrd="4" destOrd="0" presId="urn:microsoft.com/office/officeart/2005/8/layout/radial5"/>
    <dgm:cxn modelId="{A5F2608C-16EA-4DB9-B950-6645EDBB41DF}" type="presParOf" srcId="{5279BF51-CAB1-4C61-8A4A-40851BD7C43D}" destId="{B5526284-69C6-47E5-8079-52E59856F86B}" srcOrd="5" destOrd="0" presId="urn:microsoft.com/office/officeart/2005/8/layout/radial5"/>
    <dgm:cxn modelId="{7D8977E9-12CB-422A-BDE4-13EA439D0F9F}" type="presParOf" srcId="{B5526284-69C6-47E5-8079-52E59856F86B}" destId="{F1926537-0426-466A-9D99-EEA15910B948}" srcOrd="0" destOrd="0" presId="urn:microsoft.com/office/officeart/2005/8/layout/radial5"/>
    <dgm:cxn modelId="{69FCDDEF-135B-4C17-9621-9854BAF0CD70}" type="presParOf" srcId="{5279BF51-CAB1-4C61-8A4A-40851BD7C43D}" destId="{9AF840E6-CEFB-4851-A091-86139664537F}" srcOrd="6" destOrd="0" presId="urn:microsoft.com/office/officeart/2005/8/layout/radial5"/>
    <dgm:cxn modelId="{C722A80D-8425-4CA3-B39F-A4A5D48ECFA9}" type="presParOf" srcId="{5279BF51-CAB1-4C61-8A4A-40851BD7C43D}" destId="{7CF00A61-25E0-47A3-A875-6B66CE2069F7}" srcOrd="7" destOrd="0" presId="urn:microsoft.com/office/officeart/2005/8/layout/radial5"/>
    <dgm:cxn modelId="{11563E5C-E3AF-4253-81D0-59706198F513}" type="presParOf" srcId="{7CF00A61-25E0-47A3-A875-6B66CE2069F7}" destId="{8BF550FC-C86C-4471-A879-B80DF9324A4D}" srcOrd="0" destOrd="0" presId="urn:microsoft.com/office/officeart/2005/8/layout/radial5"/>
    <dgm:cxn modelId="{6DBFB813-4FD9-4037-AC50-97626B109066}" type="presParOf" srcId="{5279BF51-CAB1-4C61-8A4A-40851BD7C43D}" destId="{41CE5EAA-8174-4096-829A-28CBA43B3173}" srcOrd="8" destOrd="0" presId="urn:microsoft.com/office/officeart/2005/8/layout/radial5"/>
    <dgm:cxn modelId="{DCFF253D-7112-46CE-88DA-F9D110535CB6}" type="presParOf" srcId="{5279BF51-CAB1-4C61-8A4A-40851BD7C43D}" destId="{864D419E-FEE8-4B2A-8C30-D48D2339D392}" srcOrd="9" destOrd="0" presId="urn:microsoft.com/office/officeart/2005/8/layout/radial5"/>
    <dgm:cxn modelId="{CC7B515D-7F91-4992-8BED-5ABEF619E718}" type="presParOf" srcId="{864D419E-FEE8-4B2A-8C30-D48D2339D392}" destId="{0A118B3B-5AB7-4DD8-83BE-AB53B07549A6}" srcOrd="0" destOrd="0" presId="urn:microsoft.com/office/officeart/2005/8/layout/radial5"/>
    <dgm:cxn modelId="{F43A0AAA-F353-4FDE-AC86-184F54E2483D}" type="presParOf" srcId="{5279BF51-CAB1-4C61-8A4A-40851BD7C43D}" destId="{7EDACFB2-47BB-4933-9D6F-23309C2B63B5}" srcOrd="10" destOrd="0" presId="urn:microsoft.com/office/officeart/2005/8/layout/radial5"/>
    <dgm:cxn modelId="{96F5A290-7326-4D38-BC11-8AAC472D1D91}" type="presParOf" srcId="{5279BF51-CAB1-4C61-8A4A-40851BD7C43D}" destId="{AB1B318E-A826-4D89-A490-ED6BFC2DBFA7}" srcOrd="11" destOrd="0" presId="urn:microsoft.com/office/officeart/2005/8/layout/radial5"/>
    <dgm:cxn modelId="{010FBB06-4108-45DF-A517-72AA2BA72E7E}" type="presParOf" srcId="{AB1B318E-A826-4D89-A490-ED6BFC2DBFA7}" destId="{20978649-781E-4F43-B8F0-00CE9A34C44E}" srcOrd="0" destOrd="0" presId="urn:microsoft.com/office/officeart/2005/8/layout/radial5"/>
    <dgm:cxn modelId="{D49F2C92-2BF2-4C46-8B0F-E44CFBCF2A3B}" type="presParOf" srcId="{5279BF51-CAB1-4C61-8A4A-40851BD7C43D}" destId="{0EE70A01-FD3D-4F8A-B169-D2A74AE0DCAB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A88EA60-8508-47CE-891B-1F694C9EB07C}">
      <dsp:nvSpPr>
        <dsp:cNvPr id="0" name=""/>
        <dsp:cNvSpPr/>
      </dsp:nvSpPr>
      <dsp:spPr>
        <a:xfrm>
          <a:off x="3749849" y="1701780"/>
          <a:ext cx="2165878" cy="1374466"/>
        </a:xfrm>
        <a:prstGeom prst="ellipse">
          <a:avLst/>
        </a:prstGeom>
        <a:solidFill>
          <a:schemeClr val="accent3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b="1" kern="1200" dirty="0" err="1" smtClean="0">
              <a:latin typeface="Georgia" pitchFamily="18" charset="0"/>
            </a:rPr>
            <a:t>Cooperation</a:t>
          </a:r>
          <a:endParaRPr lang="it-IT" sz="1800" b="1" kern="1200" dirty="0">
            <a:latin typeface="Georgia" pitchFamily="18" charset="0"/>
          </a:endParaRPr>
        </a:p>
      </dsp:txBody>
      <dsp:txXfrm>
        <a:off x="3749849" y="1701780"/>
        <a:ext cx="2165878" cy="1374466"/>
      </dsp:txXfrm>
    </dsp:sp>
    <dsp:sp modelId="{B787A183-F17E-422C-B958-DE9A1EFDB1E3}">
      <dsp:nvSpPr>
        <dsp:cNvPr id="0" name=""/>
        <dsp:cNvSpPr/>
      </dsp:nvSpPr>
      <dsp:spPr>
        <a:xfrm rot="16200000">
          <a:off x="4687132" y="1221784"/>
          <a:ext cx="291313" cy="42683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900" b="1" kern="1200">
            <a:latin typeface="Georgia" pitchFamily="18" charset="0"/>
          </a:endParaRPr>
        </a:p>
      </dsp:txBody>
      <dsp:txXfrm rot="16200000">
        <a:off x="4687132" y="1221784"/>
        <a:ext cx="291313" cy="426833"/>
      </dsp:txXfrm>
    </dsp:sp>
    <dsp:sp modelId="{16C2C9EA-3DED-4B71-9C0E-71D343222740}">
      <dsp:nvSpPr>
        <dsp:cNvPr id="0" name=""/>
        <dsp:cNvSpPr/>
      </dsp:nvSpPr>
      <dsp:spPr>
        <a:xfrm>
          <a:off x="3449126" y="212333"/>
          <a:ext cx="2767324" cy="939799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b="1" kern="1200" dirty="0" err="1" smtClean="0">
              <a:latin typeface="Georgia" pitchFamily="18" charset="0"/>
            </a:rPr>
            <a:t>Development</a:t>
          </a:r>
          <a:endParaRPr lang="it-IT" sz="1600" b="1" kern="1200" dirty="0" smtClean="0">
            <a:latin typeface="Georgia" pitchFamily="18" charset="0"/>
          </a:endParaRPr>
        </a:p>
      </dsp:txBody>
      <dsp:txXfrm>
        <a:off x="3449126" y="212333"/>
        <a:ext cx="2767324" cy="939799"/>
      </dsp:txXfrm>
    </dsp:sp>
    <dsp:sp modelId="{5160E170-FCE8-4108-B590-61AB9A0E6768}">
      <dsp:nvSpPr>
        <dsp:cNvPr id="0" name=""/>
        <dsp:cNvSpPr/>
      </dsp:nvSpPr>
      <dsp:spPr>
        <a:xfrm rot="20671686">
          <a:off x="5961385" y="1782293"/>
          <a:ext cx="356008" cy="42683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900" b="1" kern="1200">
            <a:latin typeface="Georgia" pitchFamily="18" charset="0"/>
          </a:endParaRPr>
        </a:p>
      </dsp:txBody>
      <dsp:txXfrm rot="20671686">
        <a:off x="5961385" y="1782293"/>
        <a:ext cx="356008" cy="426833"/>
      </dsp:txXfrm>
    </dsp:sp>
    <dsp:sp modelId="{F006543A-ABCF-4CBF-9EC9-40CAACDA47AC}">
      <dsp:nvSpPr>
        <dsp:cNvPr id="0" name=""/>
        <dsp:cNvSpPr/>
      </dsp:nvSpPr>
      <dsp:spPr>
        <a:xfrm>
          <a:off x="6161663" y="1168293"/>
          <a:ext cx="2767324" cy="939799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b="1" kern="1200" dirty="0" err="1" smtClean="0">
              <a:latin typeface="Georgia" pitchFamily="18" charset="0"/>
            </a:rPr>
            <a:t>Pilot</a:t>
          </a:r>
          <a:endParaRPr lang="it-IT" sz="1600" b="1" kern="1200" dirty="0">
            <a:latin typeface="Georgia" pitchFamily="18" charset="0"/>
          </a:endParaRPr>
        </a:p>
      </dsp:txBody>
      <dsp:txXfrm>
        <a:off x="6161663" y="1168293"/>
        <a:ext cx="2767324" cy="939799"/>
      </dsp:txXfrm>
    </dsp:sp>
    <dsp:sp modelId="{B5526284-69C6-47E5-8079-52E59856F86B}">
      <dsp:nvSpPr>
        <dsp:cNvPr id="0" name=""/>
        <dsp:cNvSpPr/>
      </dsp:nvSpPr>
      <dsp:spPr>
        <a:xfrm rot="899406">
          <a:off x="5962892" y="2542652"/>
          <a:ext cx="344690" cy="42683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900" b="1" kern="1200">
            <a:latin typeface="Georgia" pitchFamily="18" charset="0"/>
          </a:endParaRPr>
        </a:p>
      </dsp:txBody>
      <dsp:txXfrm rot="899406">
        <a:off x="5962892" y="2542652"/>
        <a:ext cx="344690" cy="426833"/>
      </dsp:txXfrm>
    </dsp:sp>
    <dsp:sp modelId="{9AF840E6-CEFB-4851-A091-86139664537F}">
      <dsp:nvSpPr>
        <dsp:cNvPr id="0" name=""/>
        <dsp:cNvSpPr/>
      </dsp:nvSpPr>
      <dsp:spPr>
        <a:xfrm>
          <a:off x="6161663" y="2645434"/>
          <a:ext cx="2767324" cy="939799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b="1" kern="1200" dirty="0" err="1" smtClean="0">
              <a:latin typeface="Georgia" pitchFamily="18" charset="0"/>
            </a:rPr>
            <a:t>Strategy</a:t>
          </a:r>
          <a:r>
            <a:rPr lang="it-IT" sz="1600" b="1" kern="1200" dirty="0" smtClean="0">
              <a:latin typeface="Georgia" pitchFamily="18" charset="0"/>
            </a:rPr>
            <a:t> </a:t>
          </a:r>
          <a:r>
            <a:rPr lang="it-IT" sz="1600" b="1" kern="1200" dirty="0" err="1" smtClean="0">
              <a:latin typeface="Georgia" pitchFamily="18" charset="0"/>
            </a:rPr>
            <a:t>to</a:t>
          </a:r>
          <a:r>
            <a:rPr lang="it-IT" sz="1600" b="1" kern="1200" dirty="0" smtClean="0">
              <a:latin typeface="Georgia" pitchFamily="18" charset="0"/>
            </a:rPr>
            <a:t> reduce common </a:t>
          </a:r>
          <a:r>
            <a:rPr lang="it-IT" sz="1600" b="1" kern="1200" dirty="0" err="1" smtClean="0">
              <a:latin typeface="Georgia" pitchFamily="18" charset="0"/>
            </a:rPr>
            <a:t>problems</a:t>
          </a:r>
          <a:endParaRPr lang="it-IT" sz="1600" b="1" kern="1200" dirty="0">
            <a:latin typeface="Georgia" pitchFamily="18" charset="0"/>
          </a:endParaRPr>
        </a:p>
      </dsp:txBody>
      <dsp:txXfrm>
        <a:off x="6161663" y="2645434"/>
        <a:ext cx="2767324" cy="939799"/>
      </dsp:txXfrm>
    </dsp:sp>
    <dsp:sp modelId="{7CF00A61-25E0-47A3-A875-6B66CE2069F7}">
      <dsp:nvSpPr>
        <dsp:cNvPr id="0" name=""/>
        <dsp:cNvSpPr/>
      </dsp:nvSpPr>
      <dsp:spPr>
        <a:xfrm rot="5400000">
          <a:off x="4674805" y="3151970"/>
          <a:ext cx="315967" cy="42683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900" b="1" kern="1200">
            <a:latin typeface="Georgia" pitchFamily="18" charset="0"/>
          </a:endParaRPr>
        </a:p>
      </dsp:txBody>
      <dsp:txXfrm rot="5400000">
        <a:off x="4674805" y="3151970"/>
        <a:ext cx="315967" cy="426833"/>
      </dsp:txXfrm>
    </dsp:sp>
    <dsp:sp modelId="{41CE5EAA-8174-4096-829A-28CBA43B3173}">
      <dsp:nvSpPr>
        <dsp:cNvPr id="0" name=""/>
        <dsp:cNvSpPr/>
      </dsp:nvSpPr>
      <dsp:spPr>
        <a:xfrm>
          <a:off x="3449126" y="3672412"/>
          <a:ext cx="2767324" cy="939799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b="1" kern="1200" dirty="0" smtClean="0">
              <a:latin typeface="Georgia" pitchFamily="18" charset="0"/>
            </a:rPr>
            <a:t>Improvement of competencies</a:t>
          </a:r>
          <a:endParaRPr lang="it-IT" sz="1600" b="1" kern="1200" dirty="0">
            <a:latin typeface="Georgia" pitchFamily="18" charset="0"/>
          </a:endParaRPr>
        </a:p>
      </dsp:txBody>
      <dsp:txXfrm>
        <a:off x="3449126" y="3672412"/>
        <a:ext cx="2767324" cy="939799"/>
      </dsp:txXfrm>
    </dsp:sp>
    <dsp:sp modelId="{864D419E-FEE8-4B2A-8C30-D48D2339D392}">
      <dsp:nvSpPr>
        <dsp:cNvPr id="0" name=""/>
        <dsp:cNvSpPr/>
      </dsp:nvSpPr>
      <dsp:spPr>
        <a:xfrm rot="9905796">
          <a:off x="3347225" y="2542472"/>
          <a:ext cx="351723" cy="42683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900" b="1" kern="1200">
            <a:latin typeface="Georgia" pitchFamily="18" charset="0"/>
          </a:endParaRPr>
        </a:p>
      </dsp:txBody>
      <dsp:txXfrm rot="9905796">
        <a:off x="3347225" y="2542472"/>
        <a:ext cx="351723" cy="426833"/>
      </dsp:txXfrm>
    </dsp:sp>
    <dsp:sp modelId="{7EDACFB2-47BB-4933-9D6F-23309C2B63B5}">
      <dsp:nvSpPr>
        <dsp:cNvPr id="0" name=""/>
        <dsp:cNvSpPr/>
      </dsp:nvSpPr>
      <dsp:spPr>
        <a:xfrm>
          <a:off x="720079" y="2645431"/>
          <a:ext cx="2767324" cy="939799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b="1" kern="1200" dirty="0" smtClean="0">
              <a:latin typeface="Georgia" pitchFamily="18" charset="0"/>
            </a:rPr>
            <a:t>Exchange of practices</a:t>
          </a:r>
          <a:endParaRPr lang="it-IT" sz="1600" b="1" kern="1200" dirty="0">
            <a:latin typeface="Georgia" pitchFamily="18" charset="0"/>
          </a:endParaRPr>
        </a:p>
      </dsp:txBody>
      <dsp:txXfrm>
        <a:off x="720079" y="2645431"/>
        <a:ext cx="2767324" cy="939799"/>
      </dsp:txXfrm>
    </dsp:sp>
    <dsp:sp modelId="{AB1B318E-A826-4D89-A490-ED6BFC2DBFA7}">
      <dsp:nvSpPr>
        <dsp:cNvPr id="0" name=""/>
        <dsp:cNvSpPr/>
      </dsp:nvSpPr>
      <dsp:spPr>
        <a:xfrm rot="11724894">
          <a:off x="3336795" y="1782724"/>
          <a:ext cx="363741" cy="42683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900" b="1" kern="1200">
            <a:latin typeface="Georgia" pitchFamily="18" charset="0"/>
          </a:endParaRPr>
        </a:p>
      </dsp:txBody>
      <dsp:txXfrm rot="11724894">
        <a:off x="3336795" y="1782724"/>
        <a:ext cx="363741" cy="426833"/>
      </dsp:txXfrm>
    </dsp:sp>
    <dsp:sp modelId="{0EE70A01-FD3D-4F8A-B169-D2A74AE0DCAB}">
      <dsp:nvSpPr>
        <dsp:cNvPr id="0" name=""/>
        <dsp:cNvSpPr/>
      </dsp:nvSpPr>
      <dsp:spPr>
        <a:xfrm>
          <a:off x="720076" y="1166645"/>
          <a:ext cx="2767324" cy="939799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b="1" kern="1200" dirty="0" smtClean="0">
              <a:latin typeface="Georgia" pitchFamily="18" charset="0"/>
            </a:rPr>
            <a:t>Relationships and networks</a:t>
          </a:r>
          <a:endParaRPr lang="it-IT" sz="1600" b="1" kern="1200" dirty="0">
            <a:latin typeface="Georgia" pitchFamily="18" charset="0"/>
          </a:endParaRPr>
        </a:p>
      </dsp:txBody>
      <dsp:txXfrm>
        <a:off x="720076" y="1166645"/>
        <a:ext cx="2767324" cy="9397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501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0587" y="0"/>
            <a:ext cx="2945500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fld id="{EA06BC72-537A-4751-8173-45C96B47FD05}" type="datetimeFigureOut">
              <a:rPr lang="it-IT"/>
              <a:pPr/>
              <a:t>05/11/2013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28164"/>
            <a:ext cx="2945501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0587" y="9428164"/>
            <a:ext cx="29455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fld id="{C1803655-75B3-469A-8F64-115BD3F9B7A2}" type="slidenum">
              <a:rPr lang="it-IT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797675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6797675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0" y="0"/>
            <a:ext cx="6797675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2" name="AutoShape 4"/>
          <p:cNvSpPr>
            <a:spLocks noChangeArrowheads="1"/>
          </p:cNvSpPr>
          <p:nvPr/>
        </p:nvSpPr>
        <p:spPr bwMode="auto">
          <a:xfrm>
            <a:off x="0" y="0"/>
            <a:ext cx="6797675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13318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722313" y="750888"/>
            <a:ext cx="5346700" cy="3702050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4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997183" y="4772026"/>
            <a:ext cx="4881115" cy="4194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3600" tIns="47520" rIns="93600" bIns="47520" numCol="1" anchor="t" anchorCtr="0" compatLnSpc="1">
            <a:prstTxWarp prst="textNoShape">
              <a:avLst/>
            </a:prstTxWarp>
          </a:bodyPr>
          <a:lstStyle/>
          <a:p>
            <a:pPr lvl="0"/>
            <a:endParaRPr lang="it-IT" smtClean="0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959074" y="4708525"/>
            <a:ext cx="4877939" cy="4681538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>
            <a:off x="1003535" y="384175"/>
            <a:ext cx="4793782" cy="1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932081" y="180976"/>
            <a:ext cx="4981150" cy="219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3600" tIns="47520" rIns="93600" bIns="47520"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711700" algn="r"/>
                <a:tab pos="5224463" algn="l"/>
                <a:tab pos="6270625" algn="l"/>
                <a:tab pos="7316788" algn="l"/>
                <a:tab pos="8362950" algn="l"/>
                <a:tab pos="9409113" algn="l"/>
                <a:tab pos="10455275" algn="l"/>
                <a:tab pos="10779125" algn="l"/>
                <a:tab pos="10779125" algn="l"/>
                <a:tab pos="10780713" algn="l"/>
              </a:tabLst>
              <a:defRPr/>
            </a:pPr>
            <a:r>
              <a:rPr lang="it-IT" sz="800">
                <a:solidFill>
                  <a:srgbClr val="000000"/>
                </a:solidFill>
                <a:latin typeface="Arial" charset="0"/>
                <a:ea typeface="MS Gothic" charset="-128"/>
              </a:rPr>
              <a:t>ABBEY NATIONAL	PROJECT MANAGEMENT SKILLS FOR PROJECT TEAM MEMBERS</a:t>
            </a:r>
          </a:p>
        </p:txBody>
      </p:sp>
      <p:sp>
        <p:nvSpPr>
          <p:cNvPr id="2058" name="Line 10"/>
          <p:cNvSpPr>
            <a:spLocks noChangeShapeType="1"/>
          </p:cNvSpPr>
          <p:nvPr/>
        </p:nvSpPr>
        <p:spPr bwMode="auto">
          <a:xfrm>
            <a:off x="1003535" y="9510714"/>
            <a:ext cx="4793782" cy="1587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932081" y="9502776"/>
            <a:ext cx="4981150" cy="219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3600" tIns="47520" rIns="93600" bIns="47520"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2325688" algn="ctr"/>
                <a:tab pos="4711700" algn="r"/>
                <a:tab pos="5224463" algn="l"/>
                <a:tab pos="6270625" algn="l"/>
                <a:tab pos="7316788" algn="l"/>
                <a:tab pos="8362950" algn="l"/>
                <a:tab pos="9409113" algn="l"/>
                <a:tab pos="10455275" algn="l"/>
                <a:tab pos="10779125" algn="l"/>
                <a:tab pos="10779125" algn="l"/>
                <a:tab pos="10780713" algn="l"/>
              </a:tabLst>
              <a:defRPr/>
            </a:pPr>
            <a:r>
              <a:rPr lang="it-IT" sz="800">
                <a:solidFill>
                  <a:srgbClr val="000000"/>
                </a:solidFill>
                <a:latin typeface="Arial" charset="0"/>
                <a:ea typeface="MS Gothic" charset="-128"/>
              </a:rPr>
              <a:t>	 ABN-010	 © 1999 Learning Dimensions</a:t>
            </a:r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1054346" y="4794250"/>
            <a:ext cx="685960" cy="311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3600" tIns="47520" rIns="93600" bIns="47520"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sz="1400" b="1">
                <a:solidFill>
                  <a:srgbClr val="000000"/>
                </a:solidFill>
                <a:latin typeface="Arial" charset="0"/>
                <a:ea typeface="MS Gothic" charset="-128"/>
              </a:rPr>
              <a:t>Notes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722313" y="750888"/>
            <a:ext cx="5348287" cy="370205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1"/>
          <p:cNvSpPr txBox="1">
            <a:spLocks noChangeArrowheads="1"/>
          </p:cNvSpPr>
          <p:nvPr/>
        </p:nvSpPr>
        <p:spPr bwMode="auto">
          <a:xfrm>
            <a:off x="960662" y="766764"/>
            <a:ext cx="4922399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it-IT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body"/>
          </p:nvPr>
        </p:nvSpPr>
        <p:spPr>
          <a:xfrm>
            <a:off x="997183" y="4772026"/>
            <a:ext cx="4882703" cy="4195763"/>
          </a:xfrm>
          <a:noFill/>
          <a:ln/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1"/>
          <p:cNvSpPr txBox="1">
            <a:spLocks noChangeArrowheads="1"/>
          </p:cNvSpPr>
          <p:nvPr/>
        </p:nvSpPr>
        <p:spPr bwMode="auto">
          <a:xfrm>
            <a:off x="960662" y="766764"/>
            <a:ext cx="4922399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it-IT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body"/>
          </p:nvPr>
        </p:nvSpPr>
        <p:spPr>
          <a:xfrm>
            <a:off x="997183" y="4772026"/>
            <a:ext cx="4882703" cy="4195763"/>
          </a:xfrm>
          <a:noFill/>
          <a:ln/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1"/>
          <p:cNvSpPr txBox="1">
            <a:spLocks noChangeArrowheads="1"/>
          </p:cNvSpPr>
          <p:nvPr/>
        </p:nvSpPr>
        <p:spPr bwMode="auto">
          <a:xfrm>
            <a:off x="960662" y="766764"/>
            <a:ext cx="4922399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it-IT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body"/>
          </p:nvPr>
        </p:nvSpPr>
        <p:spPr>
          <a:xfrm>
            <a:off x="997183" y="4772026"/>
            <a:ext cx="4882703" cy="4195763"/>
          </a:xfrm>
          <a:noFill/>
          <a:ln/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1"/>
          <p:cNvSpPr txBox="1">
            <a:spLocks noChangeArrowheads="1"/>
          </p:cNvSpPr>
          <p:nvPr/>
        </p:nvSpPr>
        <p:spPr bwMode="auto">
          <a:xfrm>
            <a:off x="960662" y="766764"/>
            <a:ext cx="4922399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it-IT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body"/>
          </p:nvPr>
        </p:nvSpPr>
        <p:spPr>
          <a:xfrm>
            <a:off x="997183" y="4772026"/>
            <a:ext cx="4882703" cy="4195763"/>
          </a:xfrm>
          <a:noFill/>
          <a:ln/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1"/>
          <p:cNvSpPr txBox="1">
            <a:spLocks noChangeArrowheads="1"/>
          </p:cNvSpPr>
          <p:nvPr/>
        </p:nvSpPr>
        <p:spPr bwMode="auto">
          <a:xfrm>
            <a:off x="960662" y="766764"/>
            <a:ext cx="4922399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it-IT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body"/>
          </p:nvPr>
        </p:nvSpPr>
        <p:spPr>
          <a:xfrm>
            <a:off x="997183" y="4772026"/>
            <a:ext cx="4882703" cy="4195763"/>
          </a:xfrm>
          <a:noFill/>
          <a:ln/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1"/>
          <p:cNvSpPr txBox="1">
            <a:spLocks noChangeArrowheads="1"/>
          </p:cNvSpPr>
          <p:nvPr/>
        </p:nvSpPr>
        <p:spPr bwMode="auto">
          <a:xfrm>
            <a:off x="960662" y="766764"/>
            <a:ext cx="4922399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it-IT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body"/>
          </p:nvPr>
        </p:nvSpPr>
        <p:spPr>
          <a:xfrm>
            <a:off x="997183" y="4772026"/>
            <a:ext cx="4882703" cy="4195763"/>
          </a:xfrm>
          <a:noFill/>
          <a:ln/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1"/>
          <p:cNvSpPr txBox="1">
            <a:spLocks noChangeArrowheads="1"/>
          </p:cNvSpPr>
          <p:nvPr/>
        </p:nvSpPr>
        <p:spPr bwMode="auto">
          <a:xfrm>
            <a:off x="960662" y="766764"/>
            <a:ext cx="4922399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it-IT"/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body"/>
          </p:nvPr>
        </p:nvSpPr>
        <p:spPr>
          <a:xfrm>
            <a:off x="997183" y="4772026"/>
            <a:ext cx="4882703" cy="4195763"/>
          </a:xfrm>
          <a:noFill/>
          <a:ln/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1"/>
          <p:cNvSpPr txBox="1">
            <a:spLocks noChangeArrowheads="1"/>
          </p:cNvSpPr>
          <p:nvPr/>
        </p:nvSpPr>
        <p:spPr bwMode="auto">
          <a:xfrm>
            <a:off x="960662" y="766764"/>
            <a:ext cx="4922399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it-IT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body"/>
          </p:nvPr>
        </p:nvSpPr>
        <p:spPr>
          <a:xfrm>
            <a:off x="997183" y="4772026"/>
            <a:ext cx="4882703" cy="4195763"/>
          </a:xfrm>
          <a:noFill/>
          <a:ln/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1"/>
          <p:cNvSpPr txBox="1">
            <a:spLocks noChangeArrowheads="1"/>
          </p:cNvSpPr>
          <p:nvPr/>
        </p:nvSpPr>
        <p:spPr bwMode="auto">
          <a:xfrm>
            <a:off x="960662" y="766764"/>
            <a:ext cx="4922399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it-IT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body"/>
          </p:nvPr>
        </p:nvSpPr>
        <p:spPr>
          <a:xfrm>
            <a:off x="997183" y="4772026"/>
            <a:ext cx="4882703" cy="4195763"/>
          </a:xfrm>
          <a:noFill/>
          <a:ln/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1"/>
          <p:cNvSpPr txBox="1">
            <a:spLocks noChangeArrowheads="1"/>
          </p:cNvSpPr>
          <p:nvPr/>
        </p:nvSpPr>
        <p:spPr bwMode="auto">
          <a:xfrm>
            <a:off x="960662" y="766764"/>
            <a:ext cx="4922399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it-IT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body"/>
          </p:nvPr>
        </p:nvSpPr>
        <p:spPr>
          <a:xfrm>
            <a:off x="997183" y="4772026"/>
            <a:ext cx="4882703" cy="4195763"/>
          </a:xfrm>
          <a:noFill/>
          <a:ln/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1"/>
          <p:cNvSpPr txBox="1">
            <a:spLocks noChangeArrowheads="1"/>
          </p:cNvSpPr>
          <p:nvPr/>
        </p:nvSpPr>
        <p:spPr bwMode="auto">
          <a:xfrm>
            <a:off x="960662" y="766764"/>
            <a:ext cx="4922399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it-IT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body"/>
          </p:nvPr>
        </p:nvSpPr>
        <p:spPr>
          <a:xfrm>
            <a:off x="997183" y="4772026"/>
            <a:ext cx="4882703" cy="4195763"/>
          </a:xfrm>
          <a:noFill/>
          <a:ln/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8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50587" y="9428164"/>
            <a:ext cx="2945500" cy="4968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0850" algn="l"/>
                <a:tab pos="903288" algn="l"/>
                <a:tab pos="1355725" algn="l"/>
                <a:tab pos="1808163" algn="l"/>
                <a:tab pos="2260600" algn="l"/>
                <a:tab pos="2713038" algn="l"/>
                <a:tab pos="3165475" algn="l"/>
                <a:tab pos="3617913" algn="l"/>
                <a:tab pos="4070350" algn="l"/>
                <a:tab pos="4522788" algn="l"/>
                <a:tab pos="4975225" algn="l"/>
                <a:tab pos="5427663" algn="l"/>
                <a:tab pos="5880100" algn="l"/>
                <a:tab pos="6332538" algn="l"/>
                <a:tab pos="6784975" algn="l"/>
                <a:tab pos="7237413" algn="l"/>
                <a:tab pos="7689850" algn="l"/>
                <a:tab pos="8142288" algn="l"/>
                <a:tab pos="8594725" algn="l"/>
                <a:tab pos="9047163" algn="l"/>
              </a:tabLst>
            </a:pPr>
            <a:fld id="{47040E14-8DC1-4DF7-8BB2-EB6FBEA09DFC}" type="slidenum">
              <a:rPr lang="it-IT"/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0850" algn="l"/>
                  <a:tab pos="903288" algn="l"/>
                  <a:tab pos="1355725" algn="l"/>
                  <a:tab pos="1808163" algn="l"/>
                  <a:tab pos="2260600" algn="l"/>
                  <a:tab pos="2713038" algn="l"/>
                  <a:tab pos="3165475" algn="l"/>
                  <a:tab pos="3617913" algn="l"/>
                  <a:tab pos="4070350" algn="l"/>
                  <a:tab pos="4522788" algn="l"/>
                  <a:tab pos="4975225" algn="l"/>
                  <a:tab pos="5427663" algn="l"/>
                  <a:tab pos="5880100" algn="l"/>
                  <a:tab pos="6332538" algn="l"/>
                  <a:tab pos="6784975" algn="l"/>
                  <a:tab pos="7237413" algn="l"/>
                  <a:tab pos="7689850" algn="l"/>
                  <a:tab pos="8142288" algn="l"/>
                  <a:tab pos="8594725" algn="l"/>
                  <a:tab pos="9047163" algn="l"/>
                </a:tabLst>
              </a:pPr>
              <a:t>13</a:t>
            </a:fld>
            <a:endParaRPr lang="it-IT"/>
          </a:p>
        </p:txBody>
      </p:sp>
      <p:sp>
        <p:nvSpPr>
          <p:cNvPr id="57347" name="Text Box 1"/>
          <p:cNvSpPr txBox="1">
            <a:spLocks noChangeArrowheads="1"/>
          </p:cNvSpPr>
          <p:nvPr/>
        </p:nvSpPr>
        <p:spPr bwMode="auto">
          <a:xfrm>
            <a:off x="960662" y="766764"/>
            <a:ext cx="4922399" cy="36798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2089" tIns="46045" rIns="92089" bIns="46045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57348" name="Rectangle 2"/>
          <p:cNvSpPr>
            <a:spLocks noGrp="1" noChangeArrowheads="1"/>
          </p:cNvSpPr>
          <p:nvPr>
            <p:ph type="body"/>
          </p:nvPr>
        </p:nvSpPr>
        <p:spPr>
          <a:xfrm>
            <a:off x="922553" y="4752975"/>
            <a:ext cx="4997029" cy="444500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1688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578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1687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1687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55688" y="1962150"/>
            <a:ext cx="4144962" cy="408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353050" y="1962150"/>
            <a:ext cx="4146550" cy="408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69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99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99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73500" y="273050"/>
            <a:ext cx="553878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518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518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518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389813" y="504825"/>
            <a:ext cx="2109787" cy="5541963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55688" y="504825"/>
            <a:ext cx="6181725" cy="554196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55688" y="504825"/>
            <a:ext cx="8375650" cy="1136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 titolo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55688" y="1962150"/>
            <a:ext cx="8443912" cy="4084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della struttura</a:t>
            </a:r>
          </a:p>
          <a:p>
            <a:pPr lvl="1"/>
            <a:r>
              <a:rPr lang="en-GB" smtClean="0"/>
              <a:t>Secondo livello struttura</a:t>
            </a:r>
          </a:p>
          <a:p>
            <a:pPr lvl="2"/>
            <a:r>
              <a:rPr lang="en-GB" smtClean="0"/>
              <a:t>Terzo livello struttura</a:t>
            </a:r>
          </a:p>
          <a:p>
            <a:pPr lvl="3"/>
            <a:r>
              <a:rPr lang="en-GB" smtClean="0"/>
              <a:t>Quarto livello struttura</a:t>
            </a:r>
          </a:p>
          <a:p>
            <a:pPr lvl="4"/>
            <a:r>
              <a:rPr lang="en-GB" smtClean="0"/>
              <a:t>Quinto livello struttura</a:t>
            </a:r>
          </a:p>
          <a:p>
            <a:pPr lvl="4"/>
            <a:r>
              <a:rPr lang="en-GB" smtClean="0"/>
              <a:t>Sesto livello struttura</a:t>
            </a:r>
          </a:p>
          <a:p>
            <a:pPr lvl="4"/>
            <a:r>
              <a:rPr lang="en-GB" smtClean="0"/>
              <a:t>Settimo livello struttura</a:t>
            </a:r>
          </a:p>
          <a:p>
            <a:pPr lvl="4"/>
            <a:r>
              <a:rPr lang="en-GB" smtClean="0"/>
              <a:t>Ottavo livello struttura</a:t>
            </a:r>
          </a:p>
          <a:p>
            <a:pPr lvl="4"/>
            <a:r>
              <a:rPr lang="en-GB" smtClean="0"/>
              <a:t>Nono livello struttura</a:t>
            </a:r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50" y="6350"/>
            <a:ext cx="9891713" cy="6843713"/>
          </a:xfrm>
          <a:prstGeom prst="rect">
            <a:avLst/>
          </a:prstGeom>
          <a:noFill/>
          <a:ln w="126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4057650" y="2914650"/>
            <a:ext cx="9906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2pPr>
      <a:lvl3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3pPr>
      <a:lvl4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4pPr>
      <a:lvl5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5pPr>
      <a:lvl6pPr marL="4572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6pPr>
      <a:lvl7pPr marL="9144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7pPr>
      <a:lvl8pPr marL="13716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8pPr>
      <a:lvl9pPr marL="18288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9pPr>
    </p:titleStyle>
    <p:bodyStyle>
      <a:lvl1pPr marL="342900" indent="-342900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000000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  <a:cs typeface="+mn-cs"/>
        </a:defRPr>
      </a:lvl1pPr>
      <a:lvl2pPr marL="371475" indent="-25876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77000"/>
        <a:buFont typeface="Wingdings 3" pitchFamily="18" charset="2"/>
        <a:buChar char=""/>
        <a:defRPr sz="2000">
          <a:solidFill>
            <a:srgbClr val="000000"/>
          </a:solidFill>
          <a:latin typeface="+mn-lt"/>
          <a:ea typeface="+mn-ea"/>
        </a:defRPr>
      </a:lvl2pPr>
      <a:lvl3pPr marL="747713" indent="-255588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87000"/>
        <a:buFont typeface="Arial" charset="0"/>
        <a:buChar char="–"/>
        <a:defRPr sz="2000">
          <a:solidFill>
            <a:srgbClr val="000000"/>
          </a:solidFill>
          <a:latin typeface="+mn-lt"/>
          <a:ea typeface="+mn-ea"/>
        </a:defRPr>
      </a:lvl3pPr>
      <a:lvl4pPr marL="1125538" indent="-257175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Wingdings" pitchFamily="2" charset="2"/>
        <a:buChar char=""/>
        <a:defRPr sz="2000">
          <a:solidFill>
            <a:srgbClr val="000000"/>
          </a:solidFill>
          <a:latin typeface="+mn-lt"/>
          <a:ea typeface="+mn-ea"/>
        </a:defRPr>
      </a:lvl4pPr>
      <a:lvl5pPr marL="14827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5pPr>
      <a:lvl6pPr marL="19399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6pPr>
      <a:lvl7pPr marL="23971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7pPr>
      <a:lvl8pPr marL="28543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8pPr>
      <a:lvl9pPr marL="33115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egnaposto contenuto 2"/>
          <p:cNvSpPr>
            <a:spLocks noGrp="1"/>
          </p:cNvSpPr>
          <p:nvPr>
            <p:ph idx="1"/>
          </p:nvPr>
        </p:nvSpPr>
        <p:spPr>
          <a:xfrm>
            <a:off x="452438" y="2143125"/>
            <a:ext cx="8821836" cy="1573907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Project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Cycle</a:t>
            </a: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 Management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</a:p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International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Development</a:t>
            </a:r>
            <a:endParaRPr lang="it-IT" sz="32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Cooperation</a:t>
            </a:r>
            <a:endParaRPr lang="it-IT" sz="32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3600" dirty="0" smtClean="0">
                <a:solidFill>
                  <a:srgbClr val="00B0F0"/>
                </a:solidFill>
                <a:latin typeface="Georgia" pitchFamily="18" charset="0"/>
              </a:rPr>
              <a:t>Partnership</a:t>
            </a:r>
          </a:p>
          <a:p>
            <a:pPr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3076" name="Rettangolo 8"/>
          <p:cNvSpPr>
            <a:spLocks noChangeArrowheads="1"/>
          </p:cNvSpPr>
          <p:nvPr/>
        </p:nvSpPr>
        <p:spPr bwMode="auto">
          <a:xfrm>
            <a:off x="447675" y="5000625"/>
            <a:ext cx="4953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i="1" dirty="0" err="1" smtClean="0">
                <a:solidFill>
                  <a:schemeClr val="tx1"/>
                </a:solidFill>
                <a:latin typeface="Georgia" pitchFamily="18" charset="0"/>
              </a:rPr>
              <a:t>Teacher</a:t>
            </a:r>
            <a:endParaRPr lang="it-IT" i="1" dirty="0">
              <a:solidFill>
                <a:schemeClr val="tx1"/>
              </a:solidFill>
              <a:latin typeface="Georgia" pitchFamily="18" charset="0"/>
            </a:endParaRPr>
          </a:p>
          <a:p>
            <a:r>
              <a:rPr lang="it-IT" dirty="0">
                <a:solidFill>
                  <a:schemeClr val="tx1"/>
                </a:solidFill>
                <a:latin typeface="Georgia" pitchFamily="18" charset="0"/>
              </a:rPr>
              <a:t>Pietro </a:t>
            </a:r>
            <a:r>
              <a:rPr lang="it-IT" dirty="0" err="1">
                <a:solidFill>
                  <a:schemeClr val="tx1"/>
                </a:solidFill>
                <a:latin typeface="Georgia" pitchFamily="18" charset="0"/>
              </a:rPr>
              <a:t>Celotti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077" name="Rettangolo 9"/>
          <p:cNvSpPr>
            <a:spLocks noChangeArrowheads="1"/>
          </p:cNvSpPr>
          <p:nvPr/>
        </p:nvSpPr>
        <p:spPr bwMode="auto">
          <a:xfrm>
            <a:off x="501650" y="895350"/>
            <a:ext cx="4953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i="1" dirty="0" smtClean="0">
                <a:solidFill>
                  <a:schemeClr val="tx1"/>
                </a:solidFill>
                <a:latin typeface="Georgia" pitchFamily="18" charset="0"/>
              </a:rPr>
              <a:t>Università degli Studi di Macerata</a:t>
            </a:r>
          </a:p>
          <a:p>
            <a:r>
              <a:rPr lang="it-IT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078" name="Rettangolo 10"/>
          <p:cNvSpPr>
            <a:spLocks noChangeArrowheads="1"/>
          </p:cNvSpPr>
          <p:nvPr/>
        </p:nvSpPr>
        <p:spPr bwMode="auto">
          <a:xfrm>
            <a:off x="561306" y="1628800"/>
            <a:ext cx="1112805" cy="25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60000"/>
              </a:lnSpc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600" dirty="0" smtClean="0">
                <a:solidFill>
                  <a:schemeClr val="tx1"/>
                </a:solidFill>
                <a:latin typeface="Georgia" pitchFamily="18" charset="0"/>
              </a:rPr>
              <a:t>6</a:t>
            </a:r>
            <a:r>
              <a:rPr lang="it-IT" sz="1600" dirty="0" smtClean="0">
                <a:solidFill>
                  <a:schemeClr val="tx1"/>
                </a:solidFill>
                <a:latin typeface="Georgia" pitchFamily="18" charset="0"/>
              </a:rPr>
              <a:t>/11/2013</a:t>
            </a:r>
            <a:endParaRPr lang="it-IT" sz="1600" dirty="0">
              <a:solidFill>
                <a:schemeClr val="tx1"/>
              </a:solidFill>
              <a:latin typeface="Georgia" pitchFamily="18" charset="0"/>
            </a:endParaRPr>
          </a:p>
        </p:txBody>
      </p:sp>
      <p:pic>
        <p:nvPicPr>
          <p:cNvPr id="6" name="Picture 2" descr="UNIMC -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98010" y="188640"/>
            <a:ext cx="2857500" cy="1276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Partnership: reason why</a:t>
            </a: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Working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on a partnership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basis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implies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high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transaction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costs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:</a:t>
            </a:r>
          </a:p>
          <a:p>
            <a:pPr marL="798513" lvl="1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Wingdings" pitchFamily="2" charset="2"/>
              <a:buChar char="ü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Translation</a:t>
            </a:r>
            <a:endParaRPr lang="it-IT" sz="2600" dirty="0">
              <a:solidFill>
                <a:schemeClr val="tx1"/>
              </a:solidFill>
              <a:latin typeface="Georgia" pitchFamily="18" charset="0"/>
            </a:endParaRPr>
          </a:p>
          <a:p>
            <a:pPr marL="798513" lvl="1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Wingdings" pitchFamily="2" charset="2"/>
              <a:buChar char="ü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Negotiation</a:t>
            </a:r>
            <a:endParaRPr lang="it-IT" sz="2600" dirty="0">
              <a:solidFill>
                <a:schemeClr val="tx1"/>
              </a:solidFill>
              <a:latin typeface="Georgia" pitchFamily="18" charset="0"/>
            </a:endParaRPr>
          </a:p>
          <a:p>
            <a:pPr marL="798513" lvl="1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Wingdings" pitchFamily="2" charset="2"/>
              <a:buChar char="ü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Misunderstanding</a:t>
            </a:r>
            <a:endParaRPr lang="it-IT" sz="2600" dirty="0">
              <a:solidFill>
                <a:schemeClr val="tx1"/>
              </a:solidFill>
              <a:latin typeface="Georgia" pitchFamily="18" charset="0"/>
            </a:endParaRPr>
          </a:p>
          <a:p>
            <a:pPr marL="514350" indent="-514350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Partnership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basis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cooperation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project</a:t>
            </a:r>
          </a:p>
          <a:p>
            <a:pPr marL="514350" indent="-514350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partnership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added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value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?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Why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?</a:t>
            </a:r>
            <a:endParaRPr lang="it-IT" sz="2800" dirty="0">
              <a:solidFill>
                <a:srgbClr val="00B0F0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Cooperation</a:t>
            </a:r>
          </a:p>
        </p:txBody>
      </p:sp>
      <p:graphicFrame>
        <p:nvGraphicFramePr>
          <p:cNvPr id="4" name="Segnaposto contenuto 12"/>
          <p:cNvGraphicFramePr>
            <a:graphicFrameLocks noGrp="1"/>
          </p:cNvGraphicFramePr>
          <p:nvPr>
            <p:ph idx="1"/>
          </p:nvPr>
        </p:nvGraphicFramePr>
        <p:xfrm>
          <a:off x="201266" y="1196752"/>
          <a:ext cx="9665578" cy="47780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Partnership: first analysis</a:t>
            </a:r>
          </a:p>
        </p:txBody>
      </p:sp>
      <p:sp>
        <p:nvSpPr>
          <p:cNvPr id="4100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Is your organisation </a:t>
            </a:r>
            <a:r>
              <a:rPr lang="it-IT" sz="2800">
                <a:solidFill>
                  <a:srgbClr val="00B0F0"/>
                </a:solidFill>
                <a:latin typeface="Georgia" pitchFamily="18" charset="0"/>
              </a:rPr>
              <a:t>eligible</a:t>
            </a: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Is your organisation a suitable lead partner?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Is for your organisation more profitable to be lead partner or just partner?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Is your organisation able to involve the appropriate partners?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Partnership: first actions</a:t>
            </a:r>
          </a:p>
        </p:txBody>
      </p:sp>
      <p:sp>
        <p:nvSpPr>
          <p:cNvPr id="5124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Drafting a first project idea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Participating at the information day (if possible)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Making the project idea circulate among potential partners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If the available network of partners is not sufficient, verifying if the programme makes some matching tools available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Communicating with the managing authority of the programme and with other institutions</a:t>
            </a:r>
            <a:endParaRPr lang="it-IT" sz="280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Lead Partner</a:t>
            </a:r>
          </a:p>
        </p:txBody>
      </p:sp>
      <p:sp>
        <p:nvSpPr>
          <p:cNvPr id="6148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Is the lead partner’s profile a strong point for the project?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Is the lead partner’s geographic location a strong point for the project?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Does the lead partner own  significative experiences in terms of management of similar initiatives?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Is the lead partner reliable in terms of financial solidity?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>
              <a:solidFill>
                <a:srgbClr val="0000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Lead Partner</a:t>
            </a:r>
          </a:p>
        </p:txBody>
      </p:sp>
      <p:sp>
        <p:nvSpPr>
          <p:cNvPr id="7172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Is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the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lead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partner strong in the </a:t>
            </a:r>
            <a:r>
              <a:rPr lang="it-IT" sz="2800" dirty="0" smtClean="0">
                <a:solidFill>
                  <a:srgbClr val="000000"/>
                </a:solidFill>
                <a:latin typeface="Georgia" pitchFamily="18" charset="0"/>
              </a:rPr>
              <a:t>project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sector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Does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the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lead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partner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guarantee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a network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facilitating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the project </a:t>
            </a:r>
            <a:r>
              <a:rPr lang="it-IT" sz="2800" dirty="0" err="1">
                <a:solidFill>
                  <a:srgbClr val="00B0F0"/>
                </a:solidFill>
                <a:latin typeface="Georgia" pitchFamily="18" charset="0"/>
              </a:rPr>
              <a:t>dissemination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and </a:t>
            </a:r>
            <a:r>
              <a:rPr lang="it-IT" sz="2800" dirty="0">
                <a:solidFill>
                  <a:srgbClr val="00B0F0"/>
                </a:solidFill>
                <a:latin typeface="Georgia" pitchFamily="18" charset="0"/>
              </a:rPr>
              <a:t>impact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lead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partner’s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role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clearly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described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in the project?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Partners</a:t>
            </a:r>
          </a:p>
        </p:txBody>
      </p:sp>
      <p:sp>
        <p:nvSpPr>
          <p:cNvPr id="8196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the minimum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number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partners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and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territories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reached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a high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number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partners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a strong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point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the project?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a multi-player partnership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necessary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a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multi-level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partnership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necessary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geography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a key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define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the partnership?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European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or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international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added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value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clear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from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the partnership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composition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 dirty="0">
              <a:solidFill>
                <a:schemeClr val="tx1"/>
              </a:solidFill>
              <a:latin typeface="Georgia" pitchFamily="18" charset="0"/>
            </a:endParaRP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 dirty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Partners</a:t>
            </a:r>
          </a:p>
        </p:txBody>
      </p:sp>
      <p:sp>
        <p:nvSpPr>
          <p:cNvPr id="9220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Are the partners sufficient for the project impementation or some key partners are still missing?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Does each partner bring a clear contribution to the project?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Is there any unessential partner? 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Does the distribution of the financial ressources reflect the partners’ roles in the project?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Is the project possible without this partnership?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Partners</a:t>
            </a:r>
          </a:p>
        </p:txBody>
      </p:sp>
      <p:sp>
        <p:nvSpPr>
          <p:cNvPr id="10244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Does the partners own  significative experiences in terms of management of similar initiatives?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Are the partners reliable in terms of financial solidity?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Are the partners strong in the project sector?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Are there partners provided with networks facilitating the project dissemination and impact in the different countries?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Partners</a:t>
            </a:r>
          </a:p>
        </p:txBody>
      </p:sp>
      <p:sp>
        <p:nvSpPr>
          <p:cNvPr id="11268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Is the role of each partner clearly described in the project?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Is the level of involvement of each partner before the proposal submission well described?</a:t>
            </a:r>
            <a:endParaRPr lang="it-IT" sz="2800">
              <a:solidFill>
                <a:srgbClr val="000000"/>
              </a:solidFill>
              <a:latin typeface="Georgia" pitchFamily="18" charset="0"/>
            </a:endParaRP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Is the working language clearly identified?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Is the aim of each project meeting clearly described?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Is the future of the cooperation between the partners after the EU funding phase highlighted?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Partnership success</a:t>
            </a:r>
          </a:p>
        </p:txBody>
      </p:sp>
      <p:sp>
        <p:nvSpPr>
          <p:cNvPr id="12292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A sufficient period of time is necessary to create the partnership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Appropriate information must be shared a.s.a.p. with potential partners</a:t>
            </a:r>
          </a:p>
          <a:p>
            <a:pPr marL="798513" lvl="1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Wingdings" charset="2"/>
              <a:buChar char="ü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Project idea disseminated</a:t>
            </a:r>
          </a:p>
          <a:p>
            <a:pPr marL="798513" lvl="1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Wingdings" charset="2"/>
              <a:buChar char="ü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Partners’ descriptions received</a:t>
            </a:r>
          </a:p>
          <a:p>
            <a:pPr marL="798513" lvl="1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Wingdings" charset="2"/>
              <a:buChar char="ü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Partners’ technical contributions obtained</a:t>
            </a:r>
          </a:p>
          <a:p>
            <a:pPr marL="798513" lvl="1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Wingdings" charset="2"/>
              <a:buChar char="ü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Partners’ financial information obtained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Segnaposto contenuto 2"/>
          <p:cNvSpPr>
            <a:spLocks noGrp="1"/>
          </p:cNvSpPr>
          <p:nvPr>
            <p:ph idx="1"/>
          </p:nvPr>
        </p:nvSpPr>
        <p:spPr>
          <a:xfrm>
            <a:off x="0" y="2143125"/>
            <a:ext cx="9907588" cy="1285875"/>
          </a:xfrm>
        </p:spPr>
        <p:txBody>
          <a:bodyPr/>
          <a:lstStyle/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A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cooperation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project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is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based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on a strong and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balanced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partnership</a:t>
            </a: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p.celotti@t33.it</a:t>
            </a: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  <p:pic>
        <p:nvPicPr>
          <p:cNvPr id="3" name="Picture 2" descr="UNIMC -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98010" y="188640"/>
            <a:ext cx="2857500" cy="1276350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i Office">
      <a:majorFont>
        <a:latin typeface="Arial"/>
        <a:ea typeface="MS Gothic"/>
        <a:cs typeface=""/>
      </a:majorFont>
      <a:minorFont>
        <a:latin typeface="Arial"/>
        <a:ea typeface="MS 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lnDef>
  </a:objectDefaults>
  <a:extraClrSchemeLst>
    <a:extraClrScheme>
      <a:clrScheme name="Tema di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i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892</TotalTime>
  <Words>538</Words>
  <Application>Microsoft Office PowerPoint</Application>
  <PresentationFormat>Personalizzato</PresentationFormat>
  <Paragraphs>79</Paragraphs>
  <Slides>13</Slides>
  <Notes>13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4" baseType="lpstr">
      <vt:lpstr>Tema di Office</vt:lpstr>
      <vt:lpstr>Diapositiva 1</vt:lpstr>
      <vt:lpstr>Partnership: reason why</vt:lpstr>
      <vt:lpstr>Cooperation</vt:lpstr>
      <vt:lpstr>Partnership: first analysis</vt:lpstr>
      <vt:lpstr>Partnership: first actions</vt:lpstr>
      <vt:lpstr>Lead Partner</vt:lpstr>
      <vt:lpstr>Lead Partner</vt:lpstr>
      <vt:lpstr>Partners</vt:lpstr>
      <vt:lpstr>Partners</vt:lpstr>
      <vt:lpstr>Partners</vt:lpstr>
      <vt:lpstr>Partners</vt:lpstr>
      <vt:lpstr>Partnership success</vt:lpstr>
      <vt:lpstr>Diapositiva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CERISDI</dc:title>
  <dc:creator>Pietro</dc:creator>
  <cp:lastModifiedBy>Pietro Celotti</cp:lastModifiedBy>
  <cp:revision>179</cp:revision>
  <dcterms:modified xsi:type="dcterms:W3CDTF">2013-11-05T22:14:35Z</dcterms:modified>
</cp:coreProperties>
</file>