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82" r:id="rId2"/>
    <p:sldId id="383" r:id="rId3"/>
    <p:sldId id="386" r:id="rId4"/>
    <p:sldId id="384" r:id="rId5"/>
    <p:sldId id="387" r:id="rId6"/>
    <p:sldId id="385" r:id="rId7"/>
    <p:sldId id="388" r:id="rId8"/>
    <p:sldId id="307" r:id="rId9"/>
  </p:sldIdLst>
  <p:sldSz cx="9907588" cy="6858000"/>
  <p:notesSz cx="6797675" cy="987425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1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501" cy="49426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5500" cy="49426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08/11/2013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8406"/>
            <a:ext cx="2945501" cy="49426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587" y="9378406"/>
            <a:ext cx="2945500" cy="49426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36600" y="747713"/>
            <a:ext cx="5318125" cy="3681412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183" y="4746841"/>
            <a:ext cx="4881115" cy="4172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074" y="4683676"/>
            <a:ext cx="4877939" cy="4656831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535" y="382147"/>
            <a:ext cx="4793782" cy="158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2081" y="180020"/>
            <a:ext cx="4981150" cy="217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535" y="9460520"/>
            <a:ext cx="4793782" cy="1579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2081" y="9452624"/>
            <a:ext cx="4981150" cy="217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346" y="4768948"/>
            <a:ext cx="685960" cy="30950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36600" y="747713"/>
            <a:ext cx="5319713" cy="3681412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587" y="9378406"/>
            <a:ext cx="2945500" cy="4942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8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553" y="4727891"/>
            <a:ext cx="4997029" cy="4421541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Work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plan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119217" cy="25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8/11/2013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6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3316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sufficient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produce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expected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 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latters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identified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i="1" dirty="0" err="1">
                <a:solidFill>
                  <a:schemeClr val="tx1"/>
                </a:solidFill>
                <a:latin typeface="Georgia" pitchFamily="18" charset="0"/>
              </a:rPr>
              <a:t>milestones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feasible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according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ressources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3316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clearly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referred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in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terms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responsibility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artners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competent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performance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434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well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distributed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during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project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time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there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any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exaggerated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concentration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work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any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partners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434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sequence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analised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emergency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plans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possible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in case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unexpected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difficulties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536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dedicated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project management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properly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envisaged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the intermediate and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final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reports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indicated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project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milestones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536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Are 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dedicated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project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/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dissemination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properly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envisaged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Does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dissemination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strategy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involve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territories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?</a:t>
            </a:r>
            <a:endParaRPr lang="it-IT" sz="2800" dirty="0">
              <a:solidFill>
                <a:srgbClr val="000000"/>
              </a:solidFill>
              <a:latin typeface="Georgia" pitchFamily="18" charset="0"/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There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are no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results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without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activities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,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there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are no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activities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without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resources</a:t>
            </a:r>
            <a:endParaRPr lang="it-IT" sz="32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181</Words>
  <Application>Microsoft Office PowerPoint</Application>
  <PresentationFormat>Personalizzato</PresentationFormat>
  <Paragraphs>32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Diapositiva 1</vt:lpstr>
      <vt:lpstr>Work plan</vt:lpstr>
      <vt:lpstr>Work plan</vt:lpstr>
      <vt:lpstr>Work plan</vt:lpstr>
      <vt:lpstr>Work plan</vt:lpstr>
      <vt:lpstr>Work plan</vt:lpstr>
      <vt:lpstr>Work plan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 Celotti</cp:lastModifiedBy>
  <cp:revision>182</cp:revision>
  <dcterms:modified xsi:type="dcterms:W3CDTF">2013-11-08T14:43:54Z</dcterms:modified>
</cp:coreProperties>
</file>