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02/12/2013</a:t>
            </a:fld>
            <a:endParaRPr lang="it-IT" dirty="0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02/12/2013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02/12/2013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02/12/2013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02/12/2013</a:t>
            </a:fld>
            <a:endParaRPr lang="it-IT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02/12/2013</a:t>
            </a:fld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02/12/2013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02/12/2013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it-IT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Fare clic sull'icona per inserire un'immagine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02/12/2013</a:t>
            </a:fld>
            <a:endParaRPr lang="it-IT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02/12/2013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02/12/2013</a:t>
            </a:fld>
            <a:endParaRPr lang="it-IT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02/12/2013</a:t>
            </a:fld>
            <a:endParaRPr lang="it-IT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it-IT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it-IT" dirty="0" smtClean="0"/>
              <a:t>Il tema dell’ ”altro”  nell’insegnamento sociale della chiesa 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sz="3200" dirty="0" smtClean="0"/>
              <a:t>di </a:t>
            </a:r>
            <a:r>
              <a:rPr lang="it-IT" sz="3200" dirty="0" err="1" smtClean="0"/>
              <a:t>edoardo</a:t>
            </a:r>
            <a:r>
              <a:rPr lang="it-IT" sz="3200" dirty="0" smtClean="0"/>
              <a:t> </a:t>
            </a:r>
            <a:r>
              <a:rPr lang="it-IT" sz="3200" dirty="0" err="1" smtClean="0"/>
              <a:t>bressan</a:t>
            </a:r>
            <a:r>
              <a:rPr lang="it-IT" sz="3200" dirty="0" smtClean="0"/>
              <a:t> 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endParaRPr lang="it-IT" dirty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“L’atteggiamento delle gerarchie vaticane conferma la separazione esistente fra Chiesa e Santa Sede; quest’ultima obbedisce, deve obbedire,  alla “ragione di Stato” anche quando questa nettamente contrasti con la carità.”</a:t>
            </a:r>
          </a:p>
          <a:p>
            <a:endParaRPr lang="it-IT" dirty="0" smtClean="0"/>
          </a:p>
          <a:p>
            <a:endParaRPr lang="it-IT" dirty="0" smtClean="0"/>
          </a:p>
          <a:p>
            <a:pPr algn="r"/>
            <a:r>
              <a:rPr lang="it-IT" dirty="0" smtClean="0"/>
              <a:t>Corrado Augias, I SEGRETI DEL VATICANO.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PIO IX 1846-1878 </a:t>
            </a:r>
            <a:endParaRPr lang="it-IT" dirty="0"/>
          </a:p>
        </p:txBody>
      </p:sp>
      <p:pic>
        <p:nvPicPr>
          <p:cNvPr id="4" name="Segnaposto contenuto 3" descr="PIO IX 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412776"/>
            <a:ext cx="1440160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Immagine 5" descr="Breccia-di-Porta-Pia-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1268760"/>
            <a:ext cx="3657600" cy="2389632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1043608" y="5013176"/>
            <a:ext cx="74168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Nel 1870, l'esercito italiano  entrò in Roma annettendo il millenario Stato della Chiesa al Regno d'Italia. L'occupazione di Roma inasprì enormemente i rapporti tra la Chiesa e lo Stato e l’allora pontefice Pio </a:t>
            </a:r>
            <a:r>
              <a:rPr lang="it-IT" dirty="0" err="1" smtClean="0"/>
              <a:t>IX</a:t>
            </a:r>
            <a:r>
              <a:rPr lang="it-IT" dirty="0" smtClean="0"/>
              <a:t> diventò suddito dello Stato. </a:t>
            </a:r>
            <a:endParaRPr lang="it-IT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LEONE XIII 1878-1903</a:t>
            </a:r>
            <a:endParaRPr lang="it-IT" dirty="0"/>
          </a:p>
        </p:txBody>
      </p:sp>
      <p:pic>
        <p:nvPicPr>
          <p:cNvPr id="4" name="Segnaposto contenuto 3" descr="LEONE XIII 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1484784"/>
            <a:ext cx="1584176" cy="1949755"/>
          </a:xfrm>
        </p:spPr>
      </p:pic>
      <p:pic>
        <p:nvPicPr>
          <p:cNvPr id="5" name="Immagine 4" descr="progresso 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1340768"/>
            <a:ext cx="2736304" cy="2120636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971600" y="4509120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/>
              <a:t>DOTTRINA SOCIALE DELLA CHIESA 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ENCICLICA RERUM NOVARUM </a:t>
            </a:r>
            <a:endParaRPr lang="it-IT" dirty="0"/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PIO XI 1922-1939 </a:t>
            </a:r>
            <a:endParaRPr lang="it-IT" dirty="0"/>
          </a:p>
        </p:txBody>
      </p:sp>
      <p:pic>
        <p:nvPicPr>
          <p:cNvPr id="4" name="Segnaposto contenuto 3" descr="PIO XI 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484784"/>
            <a:ext cx="1512168" cy="2103886"/>
          </a:xfrm>
        </p:spPr>
      </p:pic>
      <p:pic>
        <p:nvPicPr>
          <p:cNvPr id="5" name="Immagine 4" descr="pl musso e gasparri c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65188" y="1556793"/>
            <a:ext cx="3147172" cy="2006322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1043608" y="4437112"/>
            <a:ext cx="74888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/>
              <a:t>ENCICLICA QUADRAGESIMO ANNO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SUSSIDIARIETA’ 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ANTISEMITISMO 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PATTI LATERANENZI  1929 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QUESTIONE MISSIONARIA </a:t>
            </a:r>
            <a:endParaRPr lang="it-IT" dirty="0"/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PIO XII 1939-1958 </a:t>
            </a:r>
            <a:endParaRPr lang="it-IT" dirty="0"/>
          </a:p>
        </p:txBody>
      </p:sp>
      <p:pic>
        <p:nvPicPr>
          <p:cNvPr id="4" name="Segnaposto contenuto 3" descr="PIO XII 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484784"/>
            <a:ext cx="1512168" cy="1800200"/>
          </a:xfrm>
        </p:spPr>
      </p:pic>
      <p:pic>
        <p:nvPicPr>
          <p:cNvPr id="5" name="Immagine 4" descr="2 gm 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60032" y="1268760"/>
            <a:ext cx="2232248" cy="2232247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51520" y="4437112"/>
            <a:ext cx="8892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/>
              <a:t>RADIOMESSAGGIO </a:t>
            </a:r>
            <a:r>
              <a:rPr lang="it-IT" dirty="0" err="1" smtClean="0"/>
              <a:t>DI</a:t>
            </a:r>
            <a:r>
              <a:rPr lang="it-IT" dirty="0" smtClean="0"/>
              <a:t> NATALE 1944: LAVORO, FAMIGLIA, PROPRIETA’ PRIVATA E DIFESA DELLA PERSONA UMANA  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OLOCAUSTO </a:t>
            </a:r>
          </a:p>
        </p:txBody>
      </p:sp>
    </p:spTree>
  </p:cSld>
  <p:clrMapOvr>
    <a:masterClrMapping/>
  </p:clrMapOvr>
  <p:transition spd="med">
    <p:diamond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GIOVANNI XXIII 1958-1963</a:t>
            </a:r>
            <a:endParaRPr lang="it-IT" dirty="0"/>
          </a:p>
        </p:txBody>
      </p:sp>
      <p:pic>
        <p:nvPicPr>
          <p:cNvPr id="4" name="Segnaposto contenuto 3" descr="GIOVANNI XXIII E JAQUELINE KENNEDY 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24128" y="1268760"/>
            <a:ext cx="1872208" cy="2304256"/>
          </a:xfrm>
        </p:spPr>
      </p:pic>
      <p:pic>
        <p:nvPicPr>
          <p:cNvPr id="5" name="Immagine 4" descr="download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5736" y="1412776"/>
            <a:ext cx="1638300" cy="2190750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899592" y="4365104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/>
              <a:t>ENCICLICA MATER ET MAGISTRA 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ENCICLICA PACEM IN TERRIS 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DISCORSO DELLA LUNA </a:t>
            </a:r>
            <a:endParaRPr lang="it-IT" dirty="0"/>
          </a:p>
        </p:txBody>
      </p:sp>
    </p:spTree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PAOLO </a:t>
            </a:r>
            <a:r>
              <a:rPr lang="it-IT" dirty="0" err="1" smtClean="0"/>
              <a:t>VI</a:t>
            </a:r>
            <a:r>
              <a:rPr lang="it-IT" dirty="0" smtClean="0"/>
              <a:t> 1963-1978</a:t>
            </a:r>
            <a:endParaRPr lang="it-IT" dirty="0"/>
          </a:p>
        </p:txBody>
      </p:sp>
      <p:pic>
        <p:nvPicPr>
          <p:cNvPr id="4" name="Segnaposto contenuto 3" descr="PAOLO VI ITALSIDER 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412776"/>
            <a:ext cx="3096344" cy="2520741"/>
          </a:xfrm>
        </p:spPr>
      </p:pic>
      <p:pic>
        <p:nvPicPr>
          <p:cNvPr id="5" name="Immagine 4" descr="gf f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56175" y="1628800"/>
            <a:ext cx="2063513" cy="1728192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971600" y="4941168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/>
              <a:t>ENCICLICA GAUDIUM ET SPES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EMIGRAZIONE  </a:t>
            </a:r>
            <a:endParaRPr lang="it-IT" dirty="0"/>
          </a:p>
        </p:txBody>
      </p:sp>
    </p:spTree>
  </p:cSld>
  <p:clrMapOvr>
    <a:masterClrMapping/>
  </p:clrMapOvr>
  <p:transition spd="med"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Giovanni paolo II 1978-2005 </a:t>
            </a:r>
            <a:endParaRPr lang="it-IT" dirty="0"/>
          </a:p>
        </p:txBody>
      </p:sp>
      <p:pic>
        <p:nvPicPr>
          <p:cNvPr id="4" name="Segnaposto contenuto 3" descr="GIOVANNI PAOLO II 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1412776"/>
            <a:ext cx="1368152" cy="1937206"/>
          </a:xfrm>
        </p:spPr>
      </p:pic>
      <p:pic>
        <p:nvPicPr>
          <p:cNvPr id="5" name="Immagine 4" descr="GIOVANNI PAOLO II BAMBINI 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7" y="1700808"/>
            <a:ext cx="1681939" cy="144016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331640" y="4509120"/>
            <a:ext cx="7128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/>
              <a:t>ENCICLICA LABOREM EXERCENS 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ENCICLICA SOLLICITUDO REI SOCIALIS </a:t>
            </a:r>
          </a:p>
          <a:p>
            <a:pPr>
              <a:buFont typeface="Arial" pitchFamily="34" charset="0"/>
              <a:buChar char="•"/>
            </a:pPr>
            <a:r>
              <a:rPr lang="it-IT" dirty="0" smtClean="0"/>
              <a:t>ESORTAZIONE APOSTOLICA FAMILIARIS CONSORTIO:  FAMIGLIA EMIGRAZIONE BAMBINI</a:t>
            </a:r>
            <a:r>
              <a:rPr lang="it-IT" b="1" i="1" dirty="0" smtClean="0"/>
              <a:t>.</a:t>
            </a:r>
            <a:endParaRPr lang="it-IT" dirty="0"/>
          </a:p>
        </p:txBody>
      </p:sp>
    </p:spTree>
  </p:cSld>
  <p:clrMapOvr>
    <a:masterClrMapping/>
  </p:clrMapOvr>
  <p:transition spd="med">
    <p:cover dir="l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Benedetto XVI 2005-2013 </a:t>
            </a:r>
            <a:endParaRPr lang="it-IT" dirty="0"/>
          </a:p>
        </p:txBody>
      </p:sp>
      <p:pic>
        <p:nvPicPr>
          <p:cNvPr id="4" name="Segnaposto contenuto 3" descr="BENEDETTO XVI h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1412776"/>
            <a:ext cx="3168352" cy="2158440"/>
          </a:xfrm>
        </p:spPr>
      </p:pic>
      <p:sp>
        <p:nvSpPr>
          <p:cNvPr id="6" name="CasellaDiTesto 5"/>
          <p:cNvSpPr txBox="1"/>
          <p:nvPr/>
        </p:nvSpPr>
        <p:spPr>
          <a:xfrm>
            <a:off x="1115616" y="5013176"/>
            <a:ext cx="5976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/>
              <a:t>ENCICLICA CARITAS IN VERITATE</a:t>
            </a:r>
          </a:p>
          <a:p>
            <a:pPr>
              <a:buFont typeface="Arial" pitchFamily="34" charset="0"/>
              <a:buChar char="•"/>
            </a:pPr>
            <a:r>
              <a:rPr lang="it-IT" smtClean="0"/>
              <a:t>COMPENDIO DELLA DOTTRINA SOCIALE DELLA CHIESA   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FRANCESCO 2013-… </a:t>
            </a:r>
            <a:endParaRPr lang="it-IT" dirty="0"/>
          </a:p>
        </p:txBody>
      </p:sp>
      <p:pic>
        <p:nvPicPr>
          <p:cNvPr id="4" name="Segnaposto contenuto 3" descr="Francesc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03848" y="1412776"/>
            <a:ext cx="2664296" cy="1581926"/>
          </a:xfrm>
        </p:spPr>
      </p:pic>
      <p:sp>
        <p:nvSpPr>
          <p:cNvPr id="5" name="CasellaDiTesto 4"/>
          <p:cNvSpPr txBox="1"/>
          <p:nvPr/>
        </p:nvSpPr>
        <p:spPr>
          <a:xfrm>
            <a:off x="251520" y="3501008"/>
            <a:ext cx="84969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“… QUINDI NELLA RIFLESSIONE DEL MAGISTERO E NELL’INSEGNAMENTO SOCIALE DELLA CHIESA, FEDELE AL CONFRONTO CON LE RES NOVAE, FIN DAGLI ESORDI EMERGE IL TEMA DELL’ ”ALTRO” CHE NON E’ RIMASTO PRIGIONIERO </a:t>
            </a:r>
            <a:r>
              <a:rPr lang="it-IT" dirty="0" err="1" smtClean="0"/>
              <a:t>DI</a:t>
            </a:r>
            <a:r>
              <a:rPr lang="it-IT" dirty="0" smtClean="0"/>
              <a:t> UN LIMITE PREFISSATO IN BASE ALLA TIPOLOGIA LAVORATIVA O ALLA CITTADINANZA NAZIONALE, MA E’ STATO AFFRONTATO CON UN’APERTURA SUL PIANO MONDIALE NELLA VALORIZZAZIONE </a:t>
            </a:r>
            <a:r>
              <a:rPr lang="it-IT" dirty="0" err="1" smtClean="0"/>
              <a:t>DI</a:t>
            </a:r>
            <a:r>
              <a:rPr lang="it-IT" dirty="0" smtClean="0"/>
              <a:t> TUTTE LE CULTURE E CON UN’ATTENZIONE RIVOLTA ALLA PERSONA OLTRE LA LOGICA DELLE LEGGI E DEI </a:t>
            </a:r>
            <a:r>
              <a:rPr lang="it-IT" dirty="0" err="1" smtClean="0"/>
              <a:t>CONFINI…</a:t>
            </a:r>
            <a:r>
              <a:rPr lang="it-IT" dirty="0" smtClean="0"/>
              <a:t>”</a:t>
            </a:r>
            <a:endParaRPr lang="it-IT" dirty="0"/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tice">
  <a:themeElements>
    <a:clrScheme name="Vert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ertice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ertice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358</TotalTime>
  <Words>284</Words>
  <Application>Microsoft Office PowerPoint</Application>
  <PresentationFormat>Presentazione su schermo (4:3)</PresentationFormat>
  <Paragraphs>35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Vertice</vt:lpstr>
      <vt:lpstr>Il tema dell’ ”altro”  nell’insegnamento sociale della chiesa    di edoardo bressan   </vt:lpstr>
      <vt:lpstr>Diapositiva 2</vt:lpstr>
      <vt:lpstr>PIO IX 1846-1878 </vt:lpstr>
      <vt:lpstr>LEONE XIII 1878-1903</vt:lpstr>
      <vt:lpstr>PIO XI 1922-1939 </vt:lpstr>
      <vt:lpstr>PIO XII 1939-1958 </vt:lpstr>
      <vt:lpstr>GIOVANNI XXIII 1958-1963</vt:lpstr>
      <vt:lpstr>PAOLO VI 1963-1978</vt:lpstr>
      <vt:lpstr>Giovanni paolo II 1978-2005 </vt:lpstr>
      <vt:lpstr>Benedetto XVI 2005-2013 </vt:lpstr>
      <vt:lpstr>FRANCESCO 2013-…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GAIA</dc:creator>
  <cp:lastModifiedBy>gaietta_90@live.it</cp:lastModifiedBy>
  <cp:revision>42</cp:revision>
  <dcterms:created xsi:type="dcterms:W3CDTF">2013-11-28T15:28:53Z</dcterms:created>
  <dcterms:modified xsi:type="dcterms:W3CDTF">2013-12-02T20:14:54Z</dcterms:modified>
</cp:coreProperties>
</file>