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3217-16B4-40F7-88CA-742DAE0703BF}" type="datetimeFigureOut">
              <a:rPr lang="it-IT" smtClean="0"/>
              <a:t>03/11/2013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284F-080B-4B82-A191-6ADAA8F134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3217-16B4-40F7-88CA-742DAE0703BF}" type="datetimeFigureOut">
              <a:rPr lang="it-IT" smtClean="0"/>
              <a:t>03/11/2013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284F-080B-4B82-A191-6ADAA8F134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3217-16B4-40F7-88CA-742DAE0703BF}" type="datetimeFigureOut">
              <a:rPr lang="it-IT" smtClean="0"/>
              <a:t>03/11/2013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284F-080B-4B82-A191-6ADAA8F134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3217-16B4-40F7-88CA-742DAE0703BF}" type="datetimeFigureOut">
              <a:rPr lang="it-IT" smtClean="0"/>
              <a:t>03/11/2013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284F-080B-4B82-A191-6ADAA8F134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3217-16B4-40F7-88CA-742DAE0703BF}" type="datetimeFigureOut">
              <a:rPr lang="it-IT" smtClean="0"/>
              <a:t>03/11/2013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284F-080B-4B82-A191-6ADAA8F134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3217-16B4-40F7-88CA-742DAE0703BF}" type="datetimeFigureOut">
              <a:rPr lang="it-IT" smtClean="0"/>
              <a:t>03/11/2013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284F-080B-4B82-A191-6ADAA8F134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3217-16B4-40F7-88CA-742DAE0703BF}" type="datetimeFigureOut">
              <a:rPr lang="it-IT" smtClean="0"/>
              <a:t>03/11/2013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284F-080B-4B82-A191-6ADAA8F134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3217-16B4-40F7-88CA-742DAE0703BF}" type="datetimeFigureOut">
              <a:rPr lang="it-IT" smtClean="0"/>
              <a:t>03/11/2013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284F-080B-4B82-A191-6ADAA8F134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3217-16B4-40F7-88CA-742DAE0703BF}" type="datetimeFigureOut">
              <a:rPr lang="it-IT" smtClean="0"/>
              <a:t>03/11/2013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284F-080B-4B82-A191-6ADAA8F134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3217-16B4-40F7-88CA-742DAE0703BF}" type="datetimeFigureOut">
              <a:rPr lang="it-IT" smtClean="0"/>
              <a:t>03/11/2013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284F-080B-4B82-A191-6ADAA8F134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43217-16B4-40F7-88CA-742DAE0703BF}" type="datetimeFigureOut">
              <a:rPr lang="it-IT" smtClean="0"/>
              <a:t>03/11/2013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9A284F-080B-4B82-A191-6ADAA8F13404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443217-16B4-40F7-88CA-742DAE0703BF}" type="datetimeFigureOut">
              <a:rPr lang="it-IT" smtClean="0"/>
              <a:t>03/11/2013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A284F-080B-4B82-A191-6ADAA8F13404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stat.it/it/archivio/39726" TargetMode="External"/><Relationship Id="rId2" Type="http://schemas.openxmlformats.org/officeDocument/2006/relationships/hyperlink" Target="http://www.istat.it/it/archivio/94430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istat.it/it/immigrati" TargetMode="External"/><Relationship Id="rId5" Type="http://schemas.openxmlformats.org/officeDocument/2006/relationships/hyperlink" Target="http://www.dossierimmigrazione.it/docnews/file/2012_Handbook_Cap4.pdf" TargetMode="External"/><Relationship Id="rId4" Type="http://schemas.openxmlformats.org/officeDocument/2006/relationships/hyperlink" Target="http://www.lavoro.gov.it/PrimoPiano/Documents/Sintesi%20del%20Terzo%20Rapporto%20annuale%20immigrati%20nel%20mercato%20del%20lavoro%20in%20italia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Un primo </a:t>
            </a:r>
            <a:r>
              <a:rPr lang="it-IT" dirty="0" err="1" smtClean="0"/>
              <a:t>quadro…</a:t>
            </a:r>
            <a:r>
              <a:rPr lang="it-IT" dirty="0" smtClean="0"/>
              <a:t> in </a:t>
            </a:r>
            <a:r>
              <a:rPr lang="it-IT" dirty="0" smtClean="0"/>
              <a:t>evoluzione – qualche link per aggiornarsi 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fontScale="85000" lnSpcReduction="20000"/>
          </a:bodyPr>
          <a:lstStyle/>
          <a:p>
            <a:r>
              <a:rPr lang="it-IT" dirty="0" smtClean="0">
                <a:hlinkClick r:id="rId2"/>
              </a:rPr>
              <a:t>VISIONE GENERALE: </a:t>
            </a:r>
            <a:r>
              <a:rPr lang="it-IT" dirty="0" smtClean="0">
                <a:hlinkClick r:id="rId2"/>
              </a:rPr>
              <a:t>http://</a:t>
            </a:r>
            <a:r>
              <a:rPr lang="it-IT" dirty="0" smtClean="0">
                <a:hlinkClick r:id="rId2"/>
              </a:rPr>
              <a:t>www.istat.it/</a:t>
            </a:r>
            <a:r>
              <a:rPr lang="it-IT" dirty="0" err="1" smtClean="0">
                <a:hlinkClick r:id="rId2"/>
              </a:rPr>
              <a:t>it</a:t>
            </a:r>
            <a:r>
              <a:rPr lang="it-IT" dirty="0" smtClean="0">
                <a:hlinkClick r:id="rId2"/>
              </a:rPr>
              <a:t>/archivio/94430</a:t>
            </a:r>
            <a:endParaRPr lang="it-IT" dirty="0" smtClean="0"/>
          </a:p>
          <a:p>
            <a:r>
              <a:rPr lang="it-IT" dirty="0" smtClean="0">
                <a:hlinkClick r:id="rId3"/>
              </a:rPr>
              <a:t>http://www.istat.it/</a:t>
            </a:r>
            <a:r>
              <a:rPr lang="it-IT" dirty="0" err="1" smtClean="0">
                <a:hlinkClick r:id="rId3"/>
              </a:rPr>
              <a:t>it</a:t>
            </a:r>
            <a:r>
              <a:rPr lang="it-IT" dirty="0" smtClean="0">
                <a:hlinkClick r:id="rId3"/>
              </a:rPr>
              <a:t>/archivio/39726</a:t>
            </a:r>
            <a:endParaRPr lang="it-IT" dirty="0" smtClean="0"/>
          </a:p>
          <a:p>
            <a:r>
              <a:rPr lang="it-IT" dirty="0" smtClean="0">
                <a:hlinkClick r:id="rId4"/>
              </a:rPr>
              <a:t>IL LAVORO: http://www.lavoro.gov.it/</a:t>
            </a:r>
            <a:r>
              <a:rPr lang="it-IT" dirty="0" err="1" smtClean="0">
                <a:hlinkClick r:id="rId4"/>
              </a:rPr>
              <a:t>PrimoPiano</a:t>
            </a:r>
            <a:r>
              <a:rPr lang="it-IT" dirty="0" smtClean="0">
                <a:hlinkClick r:id="rId4"/>
              </a:rPr>
              <a:t>/</a:t>
            </a:r>
            <a:r>
              <a:rPr lang="it-IT" dirty="0" err="1" smtClean="0">
                <a:hlinkClick r:id="rId4"/>
              </a:rPr>
              <a:t>Documents</a:t>
            </a:r>
            <a:r>
              <a:rPr lang="it-IT" dirty="0" smtClean="0">
                <a:hlinkClick r:id="rId4"/>
              </a:rPr>
              <a:t>/Sintesi%20del%20Terzo%20Rapporto%20annuale%20immigrati%20nel%20mercato%20del%20lavoro%20in%20italia.pdf</a:t>
            </a:r>
            <a:endParaRPr lang="it-IT" dirty="0" smtClean="0"/>
          </a:p>
          <a:p>
            <a:r>
              <a:rPr lang="it-IT" dirty="0" smtClean="0">
                <a:hlinkClick r:id="rId4"/>
              </a:rPr>
              <a:t>I MEDIA: </a:t>
            </a:r>
            <a:r>
              <a:rPr lang="it-IT" dirty="0" smtClean="0">
                <a:hlinkClick r:id="rId5"/>
              </a:rPr>
              <a:t>http://</a:t>
            </a:r>
            <a:r>
              <a:rPr lang="it-IT" dirty="0" smtClean="0">
                <a:hlinkClick r:id="rId5"/>
              </a:rPr>
              <a:t>www.dossierimmigrazione.it/</a:t>
            </a:r>
            <a:r>
              <a:rPr lang="it-IT" dirty="0" err="1" smtClean="0">
                <a:hlinkClick r:id="rId5"/>
              </a:rPr>
              <a:t>docnews</a:t>
            </a:r>
            <a:r>
              <a:rPr lang="it-IT" dirty="0" smtClean="0">
                <a:hlinkClick r:id="rId5"/>
              </a:rPr>
              <a:t>/file/2012_Handbook_Cap4.pdf</a:t>
            </a:r>
            <a:endParaRPr lang="it-IT" dirty="0" smtClean="0"/>
          </a:p>
          <a:p>
            <a:r>
              <a:rPr lang="it-IT" dirty="0">
                <a:hlinkClick r:id="rId4"/>
              </a:rPr>
              <a:t>LA </a:t>
            </a:r>
            <a:r>
              <a:rPr lang="it-IT" dirty="0" smtClean="0">
                <a:hlinkClick r:id="rId4"/>
              </a:rPr>
              <a:t>SOCIETÀ:</a:t>
            </a:r>
            <a:endParaRPr lang="it-IT" dirty="0">
              <a:hlinkClick r:id="rId4"/>
            </a:endParaRPr>
          </a:p>
          <a:p>
            <a:r>
              <a:rPr lang="it-IT" dirty="0" smtClean="0">
                <a:hlinkClick r:id="rId6"/>
              </a:rPr>
              <a:t>http://www.istat.it/</a:t>
            </a:r>
            <a:r>
              <a:rPr lang="it-IT" dirty="0" err="1" smtClean="0">
                <a:hlinkClick r:id="rId6"/>
              </a:rPr>
              <a:t>it</a:t>
            </a:r>
            <a:r>
              <a:rPr lang="it-IT" dirty="0" smtClean="0">
                <a:hlinkClick r:id="rId6"/>
              </a:rPr>
              <a:t>/immigrati</a:t>
            </a:r>
            <a:endParaRPr lang="it-IT" dirty="0" smtClean="0"/>
          </a:p>
          <a:p>
            <a:pPr>
              <a:buNone/>
            </a:pP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38</Words>
  <Application>Microsoft Office PowerPoint</Application>
  <PresentationFormat>Presentazione su schermo (4:3)</PresentationFormat>
  <Paragraphs>7</Paragraphs>
  <Slides>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2" baseType="lpstr">
      <vt:lpstr>Tema di Office</vt:lpstr>
      <vt:lpstr>Un primo quadro… in evoluzione – qualche link per aggiornarsi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 primo quadro… in evoluzione </dc:title>
  <dc:creator>utente</dc:creator>
  <cp:lastModifiedBy>utente</cp:lastModifiedBy>
  <cp:revision>2</cp:revision>
  <dcterms:created xsi:type="dcterms:W3CDTF">2013-11-03T16:43:17Z</dcterms:created>
  <dcterms:modified xsi:type="dcterms:W3CDTF">2013-11-03T16:45:47Z</dcterms:modified>
</cp:coreProperties>
</file>