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2735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9138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613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9549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037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060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5421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1753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453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8402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5783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301F3-090D-4767-9B5A-D882D9583806}" type="datetimeFigureOut">
              <a:rPr lang="it-IT" smtClean="0"/>
              <a:t>11/03/2013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045B5-3E79-4D97-B7E5-F9ACCB4726E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2251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LSyeMUhPH64" TargetMode="External"/><Relationship Id="rId2" Type="http://schemas.openxmlformats.org/officeDocument/2006/relationships/hyperlink" Target="http://www.youtube.com/watch?v=HNPC2l5ffn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ypFcFh98v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Giuseppe Ungaretti</a:t>
            </a:r>
            <a:br>
              <a:rPr lang="it-IT" dirty="0" smtClean="0"/>
            </a:br>
            <a:r>
              <a:rPr lang="it-IT" dirty="0" smtClean="0"/>
              <a:t>(1888-1970)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407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r>
              <a:rPr lang="it-IT" sz="2800" dirty="0" smtClean="0"/>
              <a:t>Sono una creatura </a:t>
            </a:r>
            <a:r>
              <a:rPr lang="it-IT" sz="2800" dirty="0" smtClean="0">
                <a:hlinkClick r:id="rId2"/>
              </a:rPr>
              <a:t>http</a:t>
            </a:r>
            <a:r>
              <a:rPr lang="it-IT" sz="2800" dirty="0">
                <a:hlinkClick r:id="rId2"/>
              </a:rPr>
              <a:t>://</a:t>
            </a:r>
            <a:r>
              <a:rPr lang="it-IT" sz="2800" dirty="0" smtClean="0">
                <a:hlinkClick r:id="rId2"/>
              </a:rPr>
              <a:t>www.youtube.com/watch?v=HNPC2l5ffno</a:t>
            </a:r>
            <a:endParaRPr lang="it-IT" sz="2800" dirty="0" smtClean="0"/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2800" dirty="0"/>
              <a:t>Il segreto della poesia </a:t>
            </a:r>
            <a:r>
              <a:rPr lang="it-IT" sz="2800" dirty="0">
                <a:hlinkClick r:id="rId3"/>
              </a:rPr>
              <a:t>http://</a:t>
            </a:r>
            <a:r>
              <a:rPr lang="it-IT" sz="2800" dirty="0" smtClean="0">
                <a:hlinkClick r:id="rId3"/>
              </a:rPr>
              <a:t>www.youtube.com/watch?v=LSyeMUhPH64</a:t>
            </a:r>
            <a:endParaRPr lang="it-IT" sz="2800" dirty="0" smtClean="0"/>
          </a:p>
          <a:p>
            <a:pPr marL="0" indent="0">
              <a:buNone/>
            </a:pPr>
            <a:endParaRPr lang="it-IT" sz="2800" dirty="0" smtClean="0"/>
          </a:p>
          <a:p>
            <a:r>
              <a:rPr lang="it-IT" sz="2800" dirty="0" smtClean="0"/>
              <a:t>Ungaretti e </a:t>
            </a:r>
            <a:r>
              <a:rPr lang="it-IT" sz="2800" dirty="0"/>
              <a:t>Pasolini sull’omosessualità  </a:t>
            </a:r>
            <a:r>
              <a:rPr lang="it-IT" sz="2800" dirty="0">
                <a:hlinkClick r:id="rId4"/>
              </a:rPr>
              <a:t>http://</a:t>
            </a:r>
            <a:r>
              <a:rPr lang="it-IT" sz="2800" dirty="0" smtClean="0">
                <a:hlinkClick r:id="rId4"/>
              </a:rPr>
              <a:t>www.youtube.com/watch?v=ypFcFh98vME</a:t>
            </a:r>
            <a:endParaRPr lang="it-IT" sz="2800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91308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22</Words>
  <Application>Microsoft Office PowerPoint</Application>
  <PresentationFormat>Presentazione su schermo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Giuseppe Ungaretti (1888-1970)</vt:lpstr>
      <vt:lpstr>Presentazione standard di PowerPoint</vt:lpstr>
    </vt:vector>
  </TitlesOfParts>
  <Company>unimc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Ungaretti (1888-1970)</dc:title>
  <dc:creator>Stefano Polenta</dc:creator>
  <cp:lastModifiedBy>Stefano Polenta</cp:lastModifiedBy>
  <cp:revision>3</cp:revision>
  <dcterms:created xsi:type="dcterms:W3CDTF">2013-02-19T06:16:38Z</dcterms:created>
  <dcterms:modified xsi:type="dcterms:W3CDTF">2013-03-11T11:42:51Z</dcterms:modified>
</cp:coreProperties>
</file>