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30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20/10/2010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Etica e agire umano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i="1" dirty="0" smtClean="0"/>
              <a:t>Che in generale l’etica abbia qualcosa da dire nelle questioni della tecnica, oppure che la tecnica sia soggetta a considerazioni etiche, consegue dal semplice fatto che la tecnica è esercizio di potere umano, vale a dire è una forma dell’agire, e ogni agire</a:t>
            </a:r>
            <a:r>
              <a:rPr lang="it-IT" dirty="0" smtClean="0"/>
              <a:t> </a:t>
            </a:r>
            <a:r>
              <a:rPr lang="it-IT" i="1" dirty="0" smtClean="0"/>
              <a:t>umano è esposto a un esame morale</a:t>
            </a:r>
            <a:endParaRPr lang="it-IT" dirty="0" smtClean="0"/>
          </a:p>
          <a:p>
            <a:pPr>
              <a:buNone/>
            </a:pPr>
            <a:endParaRPr lang="pt-BR" sz="1800" i="1" dirty="0" smtClean="0"/>
          </a:p>
          <a:p>
            <a:pPr algn="r">
              <a:buNone/>
            </a:pPr>
            <a:r>
              <a:rPr lang="pt-BR" sz="1800" i="1" dirty="0" smtClean="0"/>
              <a:t>H</a:t>
            </a:r>
            <a:r>
              <a:rPr lang="pt-BR" sz="1800" i="1" dirty="0" smtClean="0"/>
              <a:t>. Jonas</a:t>
            </a:r>
            <a:endParaRPr lang="it-IT" sz="1800" i="1" dirty="0" smtClean="0"/>
          </a:p>
          <a:p>
            <a:pPr>
              <a:buNone/>
            </a:pPr>
            <a:r>
              <a:rPr lang="pt-BR" dirty="0" smtClean="0"/>
              <a:t/>
            </a:r>
            <a:br>
              <a:rPr lang="pt-BR" dirty="0" smtClean="0"/>
            </a:b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 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i="1" dirty="0" smtClean="0"/>
              <a:t>...] Se poi vi è un fine delle nostre azioni che noi vogliamo di per se stesso, mentre gli altri li vogliamo solo in vista di quello, e non desideriamo ogni cosa in vista di un’altra cosa singola (così infatti s’andrebbe all’infinito, cosicché la nostra tendenza sarebbe vuota ed inutile), in tal caso è chiaro che questo </a:t>
            </a:r>
            <a:r>
              <a:rPr lang="it-IT" i="1" dirty="0" err="1" smtClean="0"/>
              <a:t>dev</a:t>
            </a:r>
            <a:r>
              <a:rPr lang="it-IT" i="1" dirty="0" smtClean="0"/>
              <a:t>’esser il bene e il bene supremo. E non è forse vero che per la vita la conoscenza del bene ha una grande importanza e che possedendola, come gli arcieri che sanno il loro scopo, meglio possiamo scoprire ciò che si deve?</a:t>
            </a:r>
            <a:endParaRPr lang="it-IT" dirty="0" smtClean="0"/>
          </a:p>
          <a:p>
            <a:pPr>
              <a:buNone/>
            </a:pPr>
            <a:r>
              <a:rPr lang="it-IT" i="1" dirty="0" smtClean="0"/>
              <a:t> </a:t>
            </a:r>
            <a:endParaRPr lang="it-IT" dirty="0" smtClean="0"/>
          </a:p>
          <a:p>
            <a:pPr algn="r">
              <a:buNone/>
            </a:pPr>
            <a:r>
              <a:rPr lang="it-IT" sz="1800" dirty="0" smtClean="0"/>
              <a:t>Aristotele, Etica </a:t>
            </a:r>
            <a:r>
              <a:rPr lang="it-IT" sz="1800" dirty="0" err="1" smtClean="0"/>
              <a:t>Nicomachea</a:t>
            </a:r>
            <a:r>
              <a:rPr lang="it-IT" sz="1800" dirty="0" smtClean="0"/>
              <a:t>, I (A), 2, 1094 a</a:t>
            </a:r>
          </a:p>
          <a:p>
            <a:pPr algn="r"/>
            <a:endParaRPr lang="it-IT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L’etica è la scienza del comportamento </a:t>
            </a:r>
            <a:r>
              <a:rPr lang="it-IT" dirty="0" smtClean="0"/>
              <a:t>umano 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Non basta il giudizio buono o cattivo, giusto o sbagliato, ma occorre motivare in forza di quali valori giudichiamo una cosa giusta o </a:t>
            </a:r>
            <a:r>
              <a:rPr lang="it-IT" dirty="0" smtClean="0"/>
              <a:t>sbagliata ..</a:t>
            </a:r>
          </a:p>
          <a:p>
            <a:endParaRPr lang="it-IT" dirty="0" smtClean="0"/>
          </a:p>
          <a:p>
            <a:r>
              <a:rPr lang="it-IT" dirty="0" smtClean="0"/>
              <a:t>le </a:t>
            </a:r>
            <a:r>
              <a:rPr lang="it-IT" dirty="0" smtClean="0"/>
              <a:t>azioni </a:t>
            </a:r>
            <a:r>
              <a:rPr lang="it-IT" dirty="0" smtClean="0"/>
              <a:t>umane … </a:t>
            </a:r>
            <a:r>
              <a:rPr lang="it-IT" dirty="0" smtClean="0"/>
              <a:t>sono formate da tre elementi principali: l’intenzione, il mezzo (od oggetto) e il fine. Un’azione è buona quando sussistono, ad un unico tempo, tre condizioni: che l’intenzione sia buona, che il mezzo che è stato scelto per raggiungere lo scopo sia buono, che il fine perseguito sia un fine buono. Se, quindi, ogni singola parte che costituisce la nostra scelta, sarà buona.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287</Words>
  <Application>Microsoft Office PowerPoint</Application>
  <PresentationFormat>Presentazione su schermo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Loggia</vt:lpstr>
      <vt:lpstr>Etica e agire umano</vt:lpstr>
      <vt:lpstr>Diapositiva 2</vt:lpstr>
      <vt:lpstr>E …</vt:lpstr>
      <vt:lpstr>L’etica è la scienza del comportamento umano 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Etica e agire umano</dc:title>
  <dc:creator>standard</dc:creator>
  <cp:lastModifiedBy>standard</cp:lastModifiedBy>
  <cp:revision>1</cp:revision>
  <dcterms:created xsi:type="dcterms:W3CDTF">2010-10-20T18:03:29Z</dcterms:created>
  <dcterms:modified xsi:type="dcterms:W3CDTF">2010-10-20T18:44:15Z</dcterms:modified>
</cp:coreProperties>
</file>